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52" r:id="rId8"/>
    <p:sldMasterId id="2147483964" r:id="rId9"/>
    <p:sldMasterId id="2147483976" r:id="rId10"/>
    <p:sldMasterId id="2147483988" r:id="rId11"/>
    <p:sldMasterId id="2147484000" r:id="rId12"/>
  </p:sldMasterIdLst>
  <p:notesMasterIdLst>
    <p:notesMasterId r:id="rId94"/>
  </p:notesMasterIdLst>
  <p:sldIdLst>
    <p:sldId id="507" r:id="rId13"/>
    <p:sldId id="376" r:id="rId14"/>
    <p:sldId id="574" r:id="rId15"/>
    <p:sldId id="584" r:id="rId16"/>
    <p:sldId id="367" r:id="rId17"/>
    <p:sldId id="368" r:id="rId18"/>
    <p:sldId id="369" r:id="rId19"/>
    <p:sldId id="370" r:id="rId20"/>
    <p:sldId id="371" r:id="rId21"/>
    <p:sldId id="372" r:id="rId22"/>
    <p:sldId id="373" r:id="rId23"/>
    <p:sldId id="374" r:id="rId24"/>
    <p:sldId id="585" r:id="rId25"/>
    <p:sldId id="553" r:id="rId26"/>
    <p:sldId id="443" r:id="rId27"/>
    <p:sldId id="554" r:id="rId28"/>
    <p:sldId id="586" r:id="rId29"/>
    <p:sldId id="392" r:id="rId30"/>
    <p:sldId id="393" r:id="rId31"/>
    <p:sldId id="394" r:id="rId32"/>
    <p:sldId id="395" r:id="rId33"/>
    <p:sldId id="396" r:id="rId34"/>
    <p:sldId id="397" r:id="rId35"/>
    <p:sldId id="398" r:id="rId36"/>
    <p:sldId id="399" r:id="rId37"/>
    <p:sldId id="587" r:id="rId38"/>
    <p:sldId id="415" r:id="rId39"/>
    <p:sldId id="536" r:id="rId40"/>
    <p:sldId id="537" r:id="rId41"/>
    <p:sldId id="538" r:id="rId42"/>
    <p:sldId id="566" r:id="rId43"/>
    <p:sldId id="539" r:id="rId44"/>
    <p:sldId id="567" r:id="rId45"/>
    <p:sldId id="556" r:id="rId46"/>
    <p:sldId id="568" r:id="rId47"/>
    <p:sldId id="540" r:id="rId48"/>
    <p:sldId id="569" r:id="rId49"/>
    <p:sldId id="417" r:id="rId50"/>
    <p:sldId id="590" r:id="rId51"/>
    <p:sldId id="532"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59" r:id="rId69"/>
    <p:sldId id="560" r:id="rId70"/>
    <p:sldId id="561" r:id="rId71"/>
    <p:sldId id="591" r:id="rId72"/>
    <p:sldId id="570" r:id="rId73"/>
    <p:sldId id="592" r:id="rId74"/>
    <p:sldId id="276" r:id="rId75"/>
    <p:sldId id="503" r:id="rId76"/>
    <p:sldId id="277" r:id="rId77"/>
    <p:sldId id="278" r:id="rId78"/>
    <p:sldId id="279" r:id="rId79"/>
    <p:sldId id="593" r:id="rId80"/>
    <p:sldId id="290" r:id="rId81"/>
    <p:sldId id="594" r:id="rId82"/>
    <p:sldId id="291" r:id="rId83"/>
    <p:sldId id="595" r:id="rId84"/>
    <p:sldId id="292" r:id="rId85"/>
    <p:sldId id="588" r:id="rId86"/>
    <p:sldId id="596" r:id="rId87"/>
    <p:sldId id="563" r:id="rId88"/>
    <p:sldId id="597" r:id="rId89"/>
    <p:sldId id="564" r:id="rId90"/>
    <p:sldId id="598" r:id="rId91"/>
    <p:sldId id="599" r:id="rId92"/>
    <p:sldId id="58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94767-12B3-4475-A7F0-8D2DB6D4E8DA}" type="datetimeFigureOut">
              <a:rPr lang="vi-VN" smtClean="0"/>
              <a:t>27/07/2023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5F201-6ADF-4F12-AF5C-283EF192E914}" type="slidenum">
              <a:rPr lang="vi-VN" smtClean="0"/>
              <a:t>‹#›</a:t>
            </a:fld>
            <a:endParaRPr lang="vi-VN"/>
          </a:p>
        </p:txBody>
      </p:sp>
    </p:spTree>
    <p:extLst>
      <p:ext uri="{BB962C8B-B14F-4D97-AF65-F5344CB8AC3E}">
        <p14:creationId xmlns:p14="http://schemas.microsoft.com/office/powerpoint/2010/main" val="32491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0E5F201-6ADF-4F12-AF5C-283EF192E914}" type="slidenum">
              <a:rPr lang="vi-VN" smtClean="0"/>
              <a:t>71</a:t>
            </a:fld>
            <a:endParaRPr lang="vi-VN"/>
          </a:p>
        </p:txBody>
      </p:sp>
    </p:spTree>
    <p:extLst>
      <p:ext uri="{BB962C8B-B14F-4D97-AF65-F5344CB8AC3E}">
        <p14:creationId xmlns:p14="http://schemas.microsoft.com/office/powerpoint/2010/main" val="2462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44775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09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046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300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7010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831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3203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9383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896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695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9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90302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smtClean="0">
                <a:solidFill>
                  <a:srgbClr val="FFFF00"/>
                </a:solidFill>
                <a:effectLst/>
              </a:rPr>
              <a:t/>
            </a:r>
            <a:br>
              <a:rPr lang="en-US" sz="6000" b="0" dirty="0" smtClean="0">
                <a:solidFill>
                  <a:srgbClr val="FFFF00"/>
                </a:solidFill>
                <a:effectLst/>
              </a:rPr>
            </a:br>
            <a:r>
              <a:rPr lang="en-US" sz="6700" b="0" dirty="0" err="1" smtClean="0">
                <a:solidFill>
                  <a:srgbClr val="FFFF00"/>
                </a:solidFill>
                <a:effectLst/>
              </a:rPr>
              <a:t>Ca</a:t>
            </a:r>
            <a:r>
              <a:rPr lang="en-US" sz="6700" b="0" dirty="0" smtClean="0">
                <a:solidFill>
                  <a:srgbClr val="FFFF00"/>
                </a:solidFill>
                <a:effectLst/>
              </a:rPr>
              <a:t> </a:t>
            </a:r>
            <a:r>
              <a:rPr lang="en-US" sz="6700" b="0" dirty="0" err="1" smtClean="0">
                <a:solidFill>
                  <a:srgbClr val="FFFF00"/>
                </a:solidFill>
                <a:effectLst/>
              </a:rPr>
              <a:t>Nhập</a:t>
            </a:r>
            <a:r>
              <a:rPr lang="en-US" sz="6700" b="0" dirty="0" smtClean="0">
                <a:solidFill>
                  <a:srgbClr val="FFFF00"/>
                </a:solidFill>
                <a:effectLst/>
              </a:rPr>
              <a:t> </a:t>
            </a:r>
            <a:r>
              <a:rPr lang="en-US" sz="6700" b="0" dirty="0" err="1" smtClean="0">
                <a:solidFill>
                  <a:srgbClr val="FFFF00"/>
                </a:solidFill>
                <a:effectLst/>
              </a:rPr>
              <a:t>Lễ</a:t>
            </a:r>
            <a:r>
              <a:rPr lang="en-US" sz="6700" b="0" dirty="0" smtClean="0">
                <a:solidFill>
                  <a:srgbClr val="FFFF00"/>
                </a:solidFill>
                <a:effectLst/>
              </a:rPr>
              <a:t/>
            </a:r>
            <a:br>
              <a:rPr lang="en-US" sz="6700" b="0" dirty="0" smtClean="0">
                <a:solidFill>
                  <a:srgbClr val="FFFF00"/>
                </a:solidFill>
                <a:effectLst/>
              </a:rPr>
            </a:br>
            <a:r>
              <a:rPr lang="en-US" sz="6700" b="0" dirty="0" err="1" smtClean="0">
                <a:solidFill>
                  <a:srgbClr val="FFFF00"/>
                </a:solidFill>
                <a:effectLst/>
              </a:rPr>
              <a:t>Tiến</a:t>
            </a:r>
            <a:r>
              <a:rPr lang="en-US" sz="6700" b="0" dirty="0" smtClean="0">
                <a:solidFill>
                  <a:srgbClr val="FFFF00"/>
                </a:solidFill>
                <a:effectLst/>
              </a:rPr>
              <a:t> </a:t>
            </a:r>
            <a:r>
              <a:rPr lang="en-US" sz="6700" b="0" dirty="0" err="1" smtClean="0">
                <a:solidFill>
                  <a:srgbClr val="FFFF00"/>
                </a:solidFill>
                <a:effectLst/>
              </a:rPr>
              <a:t>Bước</a:t>
            </a:r>
            <a:r>
              <a:rPr lang="en-US" sz="6700" b="0" dirty="0" smtClean="0">
                <a:solidFill>
                  <a:srgbClr val="FFFF00"/>
                </a:solidFill>
                <a:effectLst/>
              </a:rPr>
              <a:t> </a:t>
            </a:r>
            <a:r>
              <a:rPr lang="en-US" sz="6700" b="0" dirty="0" err="1" smtClean="0">
                <a:solidFill>
                  <a:srgbClr val="FFFF00"/>
                </a:solidFill>
                <a:effectLst/>
              </a:rPr>
              <a:t>Vào</a:t>
            </a:r>
            <a:r>
              <a:rPr lang="en-US" sz="6700" b="0" dirty="0" smtClean="0">
                <a:solidFill>
                  <a:srgbClr val="FFFF00"/>
                </a:solidFill>
                <a:effectLst/>
              </a:rPr>
              <a:t> </a:t>
            </a:r>
            <a:r>
              <a:rPr lang="en-US" sz="6700" b="0" dirty="0" err="1" smtClean="0">
                <a:solidFill>
                  <a:srgbClr val="FFFF00"/>
                </a:solidFill>
                <a:effectLst/>
              </a:rPr>
              <a:t>Nhà</a:t>
            </a:r>
            <a:r>
              <a:rPr lang="en-US" sz="6700" b="0" dirty="0" smtClean="0">
                <a:solidFill>
                  <a:srgbClr val="FFFF00"/>
                </a:solidFill>
                <a:effectLst/>
              </a:rPr>
              <a:t> </a:t>
            </a:r>
            <a:r>
              <a:rPr lang="en-US" sz="6700" b="0" dirty="0" err="1" smtClean="0">
                <a:solidFill>
                  <a:srgbClr val="FFFF00"/>
                </a:solidFill>
                <a:effectLst/>
              </a:rPr>
              <a:t>Chúa</a:t>
            </a:r>
            <a:r>
              <a:rPr lang="en-US" sz="6700" dirty="0">
                <a:solidFill>
                  <a:srgbClr val="FFFF00"/>
                </a:solidFill>
              </a:rPr>
              <a:t> </a:t>
            </a:r>
            <a:r>
              <a:rPr lang="en-US" sz="6000" dirty="0" smtClean="0">
                <a:solidFill>
                  <a:srgbClr val="FFFF00"/>
                </a:solidFill>
              </a:rPr>
              <a:t/>
            </a:r>
            <a:br>
              <a:rPr lang="en-US" sz="6000" dirty="0" smtClean="0">
                <a:solidFill>
                  <a:srgbClr val="FFFF00"/>
                </a:solidFill>
              </a:rPr>
            </a:br>
            <a:r>
              <a:rPr lang="en-US" sz="5300" i="1" dirty="0" err="1" smtClean="0">
                <a:solidFill>
                  <a:schemeClr val="bg1"/>
                </a:solidFill>
              </a:rPr>
              <a:t>Hải</a:t>
            </a:r>
            <a:r>
              <a:rPr lang="en-US" sz="5300" i="1" dirty="0" smtClean="0">
                <a:solidFill>
                  <a:schemeClr val="bg1"/>
                </a:solidFill>
              </a:rPr>
              <a:t> </a:t>
            </a:r>
            <a:r>
              <a:rPr lang="en-US" sz="5300" i="1" dirty="0" err="1" smtClean="0">
                <a:solidFill>
                  <a:schemeClr val="bg1"/>
                </a:solidFill>
              </a:rPr>
              <a:t>Nguyễn</a:t>
            </a:r>
            <a:r>
              <a:rPr lang="en-US" sz="6000" b="0" dirty="0" smtClean="0">
                <a:solidFill>
                  <a:srgbClr val="FFFF00"/>
                </a:solidFill>
                <a:effectLst/>
              </a:rPr>
              <a:t/>
            </a:r>
            <a:br>
              <a:rPr lang="en-US" sz="6000" b="0" dirty="0" smtClean="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rPr>
              <a:t>Pk1</a:t>
            </a:r>
            <a:r>
              <a:rPr lang="vi-VN" sz="4800" dirty="0">
                <a:solidFill>
                  <a:srgbClr val="FFFF00"/>
                </a:solidFill>
              </a:rPr>
              <a:t>: </a:t>
            </a:r>
            <a:r>
              <a:rPr lang="vi-VN" sz="4800" dirty="0">
                <a:solidFill>
                  <a:schemeClr val="bg1"/>
                </a:solidFill>
              </a:rPr>
              <a:t>Tiến bước vào nhà Chúa, lòng con hân hoan vui mừng. Tiến bước vào nhà Chúa, lòng con tràn ngập hỷ hoan. Tiến bước vào nhà Chúa, miệng con ca hát vang lừng, dâng lên lời ngợi </a:t>
            </a:r>
            <a:r>
              <a:rPr lang="vi-VN" sz="4800" dirty="0" smtClean="0">
                <a:solidFill>
                  <a:schemeClr val="bg1"/>
                </a:solidFill>
              </a:rPr>
              <a:t>khen, mừng Danh </a:t>
            </a:r>
            <a:r>
              <a:rPr lang="vi-VN" sz="4800" dirty="0">
                <a:solidFill>
                  <a:schemeClr val="bg1"/>
                </a:solidFill>
              </a:rPr>
              <a:t>Chúa vua cửu trùng.</a:t>
            </a:r>
            <a:endParaRPr lang="vi-VN" sz="48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90000"/>
              </a:lnSpc>
              <a:spcBef>
                <a:spcPts val="0"/>
              </a:spcBef>
            </a:pPr>
            <a:r>
              <a:rPr lang="vi-VN" sz="4800" dirty="0" smtClean="0">
                <a:solidFill>
                  <a:srgbClr val="FFFF00"/>
                </a:solidFill>
              </a:rPr>
              <a:t>ĐK</a:t>
            </a:r>
            <a:r>
              <a:rPr lang="vi-VN" sz="4800" dirty="0">
                <a:solidFill>
                  <a:srgbClr val="FFFF00"/>
                </a:solidFill>
              </a:rPr>
              <a:t>: </a:t>
            </a:r>
            <a:r>
              <a:rPr lang="vi-VN" sz="4800" dirty="0">
                <a:solidFill>
                  <a:schemeClr val="bg1"/>
                </a:solidFill>
              </a:rPr>
              <a:t>Tâm tư con rộn ràng cùng hợp dâng lời ca </a:t>
            </a:r>
            <a:r>
              <a:rPr lang="vi-VN" sz="4800" dirty="0" smtClean="0">
                <a:solidFill>
                  <a:schemeClr val="bg1"/>
                </a:solidFill>
              </a:rPr>
              <a:t>chúc vinh, </a:t>
            </a:r>
            <a:r>
              <a:rPr lang="vi-VN" sz="4800" dirty="0">
                <a:solidFill>
                  <a:schemeClr val="bg1"/>
                </a:solidFill>
              </a:rPr>
              <a:t>vinh danh Đức Chúa Trời, Đấng muôn đời lòng con </a:t>
            </a:r>
            <a:r>
              <a:rPr lang="vi-VN" sz="4800" dirty="0" smtClean="0">
                <a:solidFill>
                  <a:schemeClr val="bg1"/>
                </a:solidFill>
              </a:rPr>
              <a:t>tin kính. </a:t>
            </a:r>
            <a:r>
              <a:rPr lang="vi-VN" sz="4800" dirty="0">
                <a:solidFill>
                  <a:schemeClr val="bg1"/>
                </a:solidFill>
              </a:rPr>
              <a:t>Nào cùng hợp </a:t>
            </a:r>
            <a:r>
              <a:rPr lang="vi-VN" sz="4800" dirty="0" smtClean="0">
                <a:solidFill>
                  <a:schemeClr val="bg1"/>
                </a:solidFill>
              </a:rPr>
              <a:t>tiếng, </a:t>
            </a:r>
            <a:r>
              <a:rPr lang="vi-VN" sz="4800" dirty="0">
                <a:solidFill>
                  <a:schemeClr val="bg1"/>
                </a:solidFill>
              </a:rPr>
              <a:t>hỡi vạn vật </a:t>
            </a:r>
            <a:r>
              <a:rPr lang="vi-VN" sz="4800" dirty="0" smtClean="0">
                <a:solidFill>
                  <a:schemeClr val="bg1"/>
                </a:solidFill>
              </a:rPr>
              <a:t>sinh linh, </a:t>
            </a:r>
            <a:r>
              <a:rPr lang="vi-VN" sz="4800" dirty="0">
                <a:solidFill>
                  <a:schemeClr val="bg1"/>
                </a:solidFill>
              </a:rPr>
              <a:t>hòa lời ngợi </a:t>
            </a:r>
            <a:r>
              <a:rPr lang="vi-VN" sz="4800" dirty="0" smtClean="0">
                <a:solidFill>
                  <a:schemeClr val="bg1"/>
                </a:solidFill>
              </a:rPr>
              <a:t>khen, </a:t>
            </a:r>
            <a:r>
              <a:rPr lang="vi-VN" sz="4800" dirty="0">
                <a:solidFill>
                  <a:schemeClr val="bg1"/>
                </a:solidFill>
              </a:rPr>
              <a:t>mừng danh Chúa hiển vinh.</a:t>
            </a:r>
            <a:endParaRPr lang="vi-VN" sz="48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smtClean="0">
                <a:solidFill>
                  <a:srgbClr val="FFFF00"/>
                </a:solidFill>
              </a:rPr>
              <a:t>Bài Đọc 1.</a:t>
            </a:r>
          </a:p>
          <a:p>
            <a:r>
              <a:rPr lang="en-US" sz="3200">
                <a:solidFill>
                  <a:srgbClr val="FFFF00"/>
                </a:solidFill>
              </a:rPr>
              <a:t>Thánh vịnh </a:t>
            </a:r>
            <a:r>
              <a:rPr lang="en-US" sz="3200" smtClean="0">
                <a:solidFill>
                  <a:srgbClr val="FFFF00"/>
                </a:solidFill>
              </a:rPr>
              <a:t>118.</a:t>
            </a:r>
          </a:p>
          <a:p>
            <a:r>
              <a:rPr lang="vi-VN" sz="3200" smtClean="0">
                <a:solidFill>
                  <a:srgbClr val="FFFF00"/>
                </a:solidFill>
              </a:rPr>
              <a:t>Lạy </a:t>
            </a:r>
            <a:r>
              <a:rPr lang="vi-VN" sz="3200">
                <a:solidFill>
                  <a:srgbClr val="FFFF00"/>
                </a:solidFill>
              </a:rPr>
              <a:t>Chúa, con yêu chuộng luật Chúa dường bao. </a:t>
            </a:r>
            <a:endParaRPr lang="en-US" sz="3200" smtClean="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smtClean="0">
                <a:solidFill>
                  <a:srgbClr val="FFFF00"/>
                </a:solidFill>
              </a:rPr>
              <a:t>Thiên Chúa đã tiên định cho họ nên </a:t>
            </a:r>
          </a:p>
          <a:p>
            <a:r>
              <a:rPr lang="en-US" sz="3600" smtClean="0">
                <a:solidFill>
                  <a:srgbClr val="FFFF00"/>
                </a:solidFill>
              </a:rPr>
              <a:t>đồng hình đồng dạng với Con của 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a:t>
            </a:r>
            <a:r>
              <a:rPr lang="vi-VN" sz="6000" b="0" dirty="0">
                <a:solidFill>
                  <a:schemeClr val="bg1"/>
                </a:solidFill>
                <a:effectLst/>
              </a:rPr>
              <a:t>Cha là Chúa Cả trời đất, chúc tụng Cha, vì Cha đã mạc khải nước trời cho những người bé mọn</a:t>
            </a:r>
            <a:r>
              <a:rPr lang="vi-VN" sz="6000" dirty="0">
                <a:solidFill>
                  <a:schemeClr val="bg1"/>
                </a:solidFill>
              </a:rPr>
              <a:t>. </a:t>
            </a:r>
            <a:r>
              <a:rPr lang="vi-VN" sz="6000" dirty="0" smtClean="0">
                <a:solidFill>
                  <a:schemeClr val="bg1"/>
                </a:solidFill>
              </a:rPr>
              <a:t>    </a:t>
            </a:r>
            <a:r>
              <a:rPr lang="vi-VN" sz="6000" dirty="0" smtClean="0">
                <a:solidFill>
                  <a:srgbClr val="FFFF00"/>
                </a:solidFill>
              </a:rPr>
              <a:t>Alleluia…</a:t>
            </a:r>
            <a:endParaRPr lang="en-US" sz="6000" b="0" dirty="0">
              <a:solidFill>
                <a:srgbClr val="FFFF00"/>
              </a:solidFill>
              <a:effectLst/>
            </a:endParaRPr>
          </a:p>
        </p:txBody>
      </p:sp>
    </p:spTree>
    <p:extLst>
      <p:ext uri="{BB962C8B-B14F-4D97-AF65-F5344CB8AC3E}">
        <p14:creationId xmlns:p14="http://schemas.microsoft.com/office/powerpoint/2010/main" val="371383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a:t>
            </a:r>
            <a:r>
              <a:rPr lang="vi-VN" sz="6000" b="0" dirty="0">
                <a:solidFill>
                  <a:schemeClr val="bg1"/>
                </a:solidFill>
                <a:effectLst/>
              </a:rPr>
              <a:t>Cha là Chúa Cả trời đất, chúc tụng Cha, vì Cha đã mạc khải nước trời cho những người bé mọn</a:t>
            </a:r>
            <a:r>
              <a:rPr lang="vi-VN" sz="6000" dirty="0">
                <a:solidFill>
                  <a:schemeClr val="bg1"/>
                </a:solidFill>
              </a:rPr>
              <a:t>. </a:t>
            </a:r>
            <a:r>
              <a:rPr lang="vi-VN" sz="6000" dirty="0" smtClean="0">
                <a:solidFill>
                  <a:schemeClr val="bg1"/>
                </a:solidFill>
              </a:rPr>
              <a:t>    </a:t>
            </a:r>
            <a:r>
              <a:rPr lang="vi-VN" sz="6000" dirty="0" smtClean="0">
                <a:solidFill>
                  <a:srgbClr val="FFFF00"/>
                </a:solidFill>
              </a:rPr>
              <a:t>Alleluia…</a:t>
            </a:r>
            <a:endParaRPr lang="en-US" sz="6000" b="0" dirty="0">
              <a:solidFill>
                <a:srgbClr val="FFFF00"/>
              </a:solidFill>
              <a:effectLst/>
            </a:endParaRPr>
          </a:p>
        </p:txBody>
      </p:sp>
    </p:spTree>
    <p:extLst>
      <p:ext uri="{BB962C8B-B14F-4D97-AF65-F5344CB8AC3E}">
        <p14:creationId xmlns:p14="http://schemas.microsoft.com/office/powerpoint/2010/main" val="427186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2570911"/>
            <a:ext cx="6400800" cy="1384995"/>
          </a:xfrm>
          <a:prstGeom prst="rect">
            <a:avLst/>
          </a:prstGeom>
        </p:spPr>
        <p:txBody>
          <a:bodyPr wrap="square">
            <a:spAutoFit/>
          </a:bodyPr>
          <a:lstStyle/>
          <a:p>
            <a:pPr algn="ctr"/>
            <a:r>
              <a:rPr lang="en-US" sz="4800" b="1" i="1" dirty="0" err="1" smtClean="0">
                <a:solidFill>
                  <a:srgbClr val="FFFF00"/>
                </a:solidFill>
              </a:rPr>
              <a:t>Hiến</a:t>
            </a:r>
            <a:r>
              <a:rPr lang="en-US" sz="4800" b="1" i="1" dirty="0" smtClean="0">
                <a:solidFill>
                  <a:srgbClr val="FFFF00"/>
                </a:solidFill>
              </a:rPr>
              <a:t> </a:t>
            </a:r>
            <a:r>
              <a:rPr lang="en-US" sz="4800" b="1" i="1" dirty="0" err="1" smtClean="0">
                <a:solidFill>
                  <a:srgbClr val="FFFF00"/>
                </a:solidFill>
              </a:rPr>
              <a:t>Lễ</a:t>
            </a:r>
            <a:r>
              <a:rPr lang="en-US" sz="4800" b="1" i="1" dirty="0" smtClean="0">
                <a:solidFill>
                  <a:srgbClr val="FFFF00"/>
                </a:solidFill>
              </a:rPr>
              <a:t> </a:t>
            </a:r>
            <a:r>
              <a:rPr lang="en-US" sz="4800" b="1" i="1" dirty="0" err="1" smtClean="0">
                <a:solidFill>
                  <a:srgbClr val="FFFF00"/>
                </a:solidFill>
              </a:rPr>
              <a:t>Yêu</a:t>
            </a:r>
            <a:r>
              <a:rPr lang="en-US" sz="4800" b="1" i="1" dirty="0" smtClean="0">
                <a:solidFill>
                  <a:srgbClr val="FFFF00"/>
                </a:solidFill>
              </a:rPr>
              <a:t> </a:t>
            </a:r>
            <a:r>
              <a:rPr lang="en-US" sz="4800" b="1" i="1" dirty="0" err="1" smtClean="0">
                <a:solidFill>
                  <a:srgbClr val="FFFF00"/>
                </a:solidFill>
              </a:rPr>
              <a:t>Thương</a:t>
            </a:r>
            <a:endParaRPr lang="en-US" sz="4800" b="1" i="1" dirty="0">
              <a:solidFill>
                <a:srgbClr val="FFFF00"/>
              </a:solidFill>
            </a:endParaRPr>
          </a:p>
          <a:p>
            <a:pPr algn="ctr"/>
            <a:r>
              <a:rPr lang="en-US" sz="3600" b="1" i="1" dirty="0" smtClean="0">
                <a:solidFill>
                  <a:schemeClr val="bg1"/>
                </a:solidFill>
              </a:rPr>
              <a:t>Lm </a:t>
            </a:r>
            <a:r>
              <a:rPr lang="en-US" sz="3600" b="1" i="1" dirty="0" err="1" smtClean="0">
                <a:solidFill>
                  <a:schemeClr val="bg1"/>
                </a:solidFill>
              </a:rPr>
              <a:t>Phương</a:t>
            </a:r>
            <a:r>
              <a:rPr lang="en-US" sz="3600" b="1" i="1" dirty="0" smtClean="0">
                <a:solidFill>
                  <a:schemeClr val="bg1"/>
                </a:solidFill>
              </a:rPr>
              <a:t> </a:t>
            </a:r>
            <a:r>
              <a:rPr lang="en-US" sz="3600" b="1" i="1" dirty="0" err="1" smtClean="0">
                <a:solidFill>
                  <a:schemeClr val="bg1"/>
                </a:solidFill>
              </a:rPr>
              <a:t>Anh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Từng hạt giống con vun trồng trong đất mẹ nay đã trổ bông. Ngàn hạt lúa vui </a:t>
            </a:r>
            <a:r>
              <a:rPr lang="vi-VN" sz="5400" dirty="0" smtClean="0">
                <a:solidFill>
                  <a:schemeClr val="bg1"/>
                </a:solidFill>
              </a:rPr>
              <a:t>ngày </a:t>
            </a:r>
            <a:r>
              <a:rPr lang="vi-VN" sz="5400" dirty="0">
                <a:solidFill>
                  <a:schemeClr val="bg1"/>
                </a:solidFill>
              </a:rPr>
              <a:t>mùa trong lao nhọc nuôi sống trần gian.</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Con đem về đây tiến dâng Ngài Lạy </a:t>
            </a:r>
            <a:r>
              <a:rPr lang="vi-VN" sz="4800" dirty="0" smtClean="0">
                <a:solidFill>
                  <a:schemeClr val="bg1"/>
                </a:solidFill>
              </a:rPr>
              <a:t>Cha, </a:t>
            </a:r>
            <a:r>
              <a:rPr lang="vi-VN" sz="4800" dirty="0">
                <a:solidFill>
                  <a:schemeClr val="bg1"/>
                </a:solidFill>
              </a:rPr>
              <a:t>xin hãy chúc phúc đoàn con, xin hãy đón nhận. Con đem về đây tiến dâng Ngài Lạy Cha xin hãy thánh hóa để nên hiến lễ tình </a:t>
            </a:r>
            <a:r>
              <a:rPr lang="vi-VN" sz="4800" dirty="0" smtClean="0">
                <a:solidFill>
                  <a:schemeClr val="bg1"/>
                </a:solidFill>
              </a:rPr>
              <a:t>thương. </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smtClean="0">
                <a:solidFill>
                  <a:schemeClr val="bg1"/>
                </a:solidFill>
              </a:rPr>
              <a:t>Từng </a:t>
            </a:r>
            <a:r>
              <a:rPr lang="vi-VN" sz="5400" dirty="0">
                <a:solidFill>
                  <a:schemeClr val="bg1"/>
                </a:solidFill>
              </a:rPr>
              <a:t>hạt giống con vun trồng trong đất mẹ nay đã trổ bông. Là rượu thắm hương thơm nồng nuôi hy vọng xây đắp trần gian.</a:t>
            </a:r>
            <a:r>
              <a:rPr lang="en-US" sz="5400" b="0" dirty="0" smtClean="0">
                <a:solidFill>
                  <a:schemeClr val="bg1"/>
                </a:solidFill>
                <a:effectLst/>
              </a:rPr>
              <a:t>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Con đem về đây tiến dâng Ngài Lạy </a:t>
            </a:r>
            <a:r>
              <a:rPr lang="vi-VN" sz="4800" dirty="0" smtClean="0">
                <a:solidFill>
                  <a:schemeClr val="bg1"/>
                </a:solidFill>
              </a:rPr>
              <a:t>Cha, </a:t>
            </a:r>
            <a:r>
              <a:rPr lang="vi-VN" sz="4800" dirty="0">
                <a:solidFill>
                  <a:schemeClr val="bg1"/>
                </a:solidFill>
              </a:rPr>
              <a:t>xin hãy chúc phúc đoàn con, xin hãy đón nhận. Con đem về đây tiến dâng Ngài Lạy Cha xin hãy thánh hóa để nên hiến lễ tình </a:t>
            </a:r>
            <a:r>
              <a:rPr lang="vi-VN" sz="4800" dirty="0" smtClean="0">
                <a:solidFill>
                  <a:schemeClr val="bg1"/>
                </a:solidFill>
              </a:rPr>
              <a:t>thương. </a:t>
            </a:r>
            <a:endParaRPr lang="en-US" sz="4800" b="0" dirty="0">
              <a:solidFill>
                <a:schemeClr val="bg1"/>
              </a:solidFill>
              <a:effectLst/>
            </a:endParaRPr>
          </a:p>
        </p:txBody>
      </p:sp>
    </p:spTree>
    <p:extLst>
      <p:ext uri="{BB962C8B-B14F-4D97-AF65-F5344CB8AC3E}">
        <p14:creationId xmlns:p14="http://schemas.microsoft.com/office/powerpoint/2010/main" val="881366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smtClean="0">
                <a:solidFill>
                  <a:schemeClr val="bg1"/>
                </a:solidFill>
              </a:rPr>
              <a:t>Từng </a:t>
            </a:r>
            <a:r>
              <a:rPr lang="vi-VN" sz="5400" dirty="0">
                <a:solidFill>
                  <a:schemeClr val="bg1"/>
                </a:solidFill>
              </a:rPr>
              <a:t>hạt giống con vun trồng trong đất mẹ nay đã trổ bông. Là từng bước trong an bình đem Tin Mừng gieo rắc ngàn phương. </a:t>
            </a:r>
            <a:endParaRPr lang="en-US" sz="54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Con đem về đây tiến dâng Ngài Lạy </a:t>
            </a:r>
            <a:r>
              <a:rPr lang="vi-VN" sz="4800" dirty="0" smtClean="0">
                <a:solidFill>
                  <a:schemeClr val="bg1"/>
                </a:solidFill>
              </a:rPr>
              <a:t>Cha, </a:t>
            </a:r>
            <a:r>
              <a:rPr lang="vi-VN" sz="4800" dirty="0">
                <a:solidFill>
                  <a:schemeClr val="bg1"/>
                </a:solidFill>
              </a:rPr>
              <a:t>xin hãy chúc phúc đoàn con, xin hãy đón nhận. Con đem về đây tiến dâng Ngài Lạy Cha xin hãy thánh hóa để nên hiến lễ tình </a:t>
            </a:r>
            <a:r>
              <a:rPr lang="vi-VN" sz="4800" dirty="0" smtClean="0">
                <a:solidFill>
                  <a:schemeClr val="bg1"/>
                </a:solidFill>
              </a:rPr>
              <a:t>thương. </a:t>
            </a:r>
            <a:endParaRPr lang="en-US" sz="4800" b="0" dirty="0">
              <a:solidFill>
                <a:schemeClr val="bg1"/>
              </a:solidFill>
              <a:effectLst/>
            </a:endParaRPr>
          </a:p>
        </p:txBody>
      </p:sp>
    </p:spTree>
    <p:extLst>
      <p:ext uri="{BB962C8B-B14F-4D97-AF65-F5344CB8AC3E}">
        <p14:creationId xmlns:p14="http://schemas.microsoft.com/office/powerpoint/2010/main" val="3582294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b="0" dirty="0" err="1" smtClean="0">
                <a:solidFill>
                  <a:srgbClr val="FFFF00"/>
                </a:solidFill>
                <a:effectLst/>
              </a:rPr>
              <a:t>Viên</a:t>
            </a:r>
            <a:r>
              <a:rPr lang="en-US" sz="6600" b="0" dirty="0" smtClean="0">
                <a:solidFill>
                  <a:srgbClr val="FFFF00"/>
                </a:solidFill>
                <a:effectLst/>
              </a:rPr>
              <a:t> </a:t>
            </a:r>
            <a:r>
              <a:rPr lang="en-US" sz="6600" b="0" dirty="0" err="1" smtClean="0">
                <a:solidFill>
                  <a:srgbClr val="FFFF00"/>
                </a:solidFill>
                <a:effectLst/>
              </a:rPr>
              <a:t>Ngọc</a:t>
            </a:r>
            <a:r>
              <a:rPr lang="en-US" sz="6600" b="0" dirty="0" smtClean="0">
                <a:solidFill>
                  <a:srgbClr val="FFFF00"/>
                </a:solidFill>
                <a:effectLst/>
              </a:rPr>
              <a:t> </a:t>
            </a:r>
            <a:r>
              <a:rPr lang="en-US" sz="6600" b="0" dirty="0" err="1" smtClean="0">
                <a:solidFill>
                  <a:srgbClr val="FFFF00"/>
                </a:solidFill>
                <a:effectLst/>
              </a:rPr>
              <a:t>Quý</a:t>
            </a:r>
            <a:r>
              <a:rPr lang="en-US" sz="6600" b="0" dirty="0">
                <a:solidFill>
                  <a:srgbClr val="FFFF00"/>
                </a:solidFill>
                <a:effectLst/>
              </a:rPr>
              <a:t/>
            </a:r>
            <a:br>
              <a:rPr lang="en-US" sz="6600" b="0" dirty="0">
                <a:solidFill>
                  <a:srgbClr val="FFFF00"/>
                </a:solidFill>
                <a:effectLst/>
              </a:rPr>
            </a:br>
            <a:r>
              <a:rPr lang="en-US" sz="4000" b="0" i="1" dirty="0" err="1" smtClean="0">
                <a:solidFill>
                  <a:schemeClr val="bg1"/>
                </a:solidFill>
                <a:effectLst/>
              </a:rPr>
              <a:t>Huỳnh</a:t>
            </a:r>
            <a:r>
              <a:rPr lang="en-US" sz="4000" b="0" i="1" dirty="0" smtClean="0">
                <a:solidFill>
                  <a:schemeClr val="bg1"/>
                </a:solidFill>
                <a:effectLst/>
              </a:rPr>
              <a:t> Minh </a:t>
            </a:r>
            <a:r>
              <a:rPr lang="en-US" sz="4000" b="0" i="1" dirty="0" err="1" smtClean="0">
                <a:solidFill>
                  <a:schemeClr val="bg1"/>
                </a:solidFill>
                <a:effectLst/>
              </a:rPr>
              <a:t>Kỳ</a:t>
            </a:r>
            <a:r>
              <a:rPr lang="en-US" sz="4000" b="0" i="1" dirty="0" smtClean="0">
                <a:solidFill>
                  <a:schemeClr val="bg1"/>
                </a:solidFill>
                <a:effectLst/>
              </a:rPr>
              <a:t> &amp; </a:t>
            </a:r>
            <a:r>
              <a:rPr lang="en-US" sz="4000" b="0" i="1" dirty="0" err="1" smtClean="0">
                <a:solidFill>
                  <a:schemeClr val="bg1"/>
                </a:solidFill>
                <a:effectLst/>
              </a:rPr>
              <a:t>Đinh</a:t>
            </a:r>
            <a:r>
              <a:rPr lang="en-US" sz="4000" b="0" i="1" dirty="0" smtClean="0">
                <a:solidFill>
                  <a:schemeClr val="bg1"/>
                </a:solidFill>
                <a:effectLst/>
              </a:rPr>
              <a:t> </a:t>
            </a:r>
            <a:r>
              <a:rPr lang="en-US" sz="4000" b="0" i="1" dirty="0" err="1" smtClean="0">
                <a:solidFill>
                  <a:schemeClr val="bg1"/>
                </a:solidFill>
                <a:effectLst/>
              </a:rPr>
              <a:t>Công</a:t>
            </a:r>
            <a:r>
              <a:rPr lang="en-US" sz="4000" b="0" i="1" dirty="0" smtClean="0">
                <a:solidFill>
                  <a:schemeClr val="bg1"/>
                </a:solidFill>
                <a:effectLst/>
              </a:rPr>
              <a:t> </a:t>
            </a:r>
            <a:r>
              <a:rPr lang="en-US" sz="4000" b="0" i="1" dirty="0" err="1" smtClean="0">
                <a:solidFill>
                  <a:schemeClr val="bg1"/>
                </a:solidFill>
                <a:effectLst/>
              </a:rPr>
              <a:t>Huỳnh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a:solidFill>
                  <a:schemeClr val="bg1"/>
                </a:solidFill>
              </a:rPr>
              <a:t/>
            </a:r>
            <a:br>
              <a:rPr lang="vi-VN" sz="5400" dirty="0">
                <a:solidFill>
                  <a:schemeClr val="bg1"/>
                </a:solidFill>
              </a:rPr>
            </a:br>
            <a:r>
              <a:rPr lang="vi-VN" sz="5400" dirty="0">
                <a:solidFill>
                  <a:srgbClr val="FFFF00"/>
                </a:solidFill>
              </a:rPr>
              <a:t>ĐK: </a:t>
            </a:r>
            <a:r>
              <a:rPr lang="vi-VN" sz="5400" dirty="0">
                <a:solidFill>
                  <a:schemeClr val="bg1"/>
                </a:solidFill>
              </a:rPr>
              <a:t>Nước </a:t>
            </a:r>
            <a:r>
              <a:rPr lang="vi-VN" sz="5400" dirty="0" smtClean="0">
                <a:solidFill>
                  <a:schemeClr val="bg1"/>
                </a:solidFill>
              </a:rPr>
              <a:t>Trời, </a:t>
            </a:r>
            <a:r>
              <a:rPr lang="vi-VN" sz="5400" dirty="0">
                <a:solidFill>
                  <a:schemeClr val="bg1"/>
                </a:solidFill>
              </a:rPr>
              <a:t>như viên ngọc quý giá, tựa thương </a:t>
            </a:r>
            <a:r>
              <a:rPr lang="vi-VN" sz="5400" dirty="0" smtClean="0">
                <a:solidFill>
                  <a:schemeClr val="bg1"/>
                </a:solidFill>
              </a:rPr>
              <a:t>gia, </a:t>
            </a:r>
            <a:r>
              <a:rPr lang="vi-VN" sz="5400" dirty="0">
                <a:solidFill>
                  <a:schemeClr val="bg1"/>
                </a:solidFill>
              </a:rPr>
              <a:t>ngày đêm luôn kiếm tìm. Nước </a:t>
            </a:r>
            <a:r>
              <a:rPr lang="vi-VN" sz="5400" dirty="0" smtClean="0">
                <a:solidFill>
                  <a:schemeClr val="bg1"/>
                </a:solidFill>
              </a:rPr>
              <a:t>Trời, </a:t>
            </a:r>
            <a:r>
              <a:rPr lang="vi-VN" sz="5400" dirty="0">
                <a:solidFill>
                  <a:schemeClr val="bg1"/>
                </a:solidFill>
              </a:rPr>
              <a:t>tựa kho tàng giấu kín, ai kiếm </a:t>
            </a:r>
            <a:r>
              <a:rPr lang="vi-VN" sz="5400" dirty="0" smtClean="0">
                <a:solidFill>
                  <a:schemeClr val="bg1"/>
                </a:solidFill>
              </a:rPr>
              <a:t>được, </a:t>
            </a:r>
            <a:r>
              <a:rPr lang="vi-VN" sz="5400" dirty="0">
                <a:solidFill>
                  <a:schemeClr val="bg1"/>
                </a:solidFill>
              </a:rPr>
              <a:t>là phúc vinh muôn </a:t>
            </a:r>
            <a:r>
              <a:rPr lang="vi-VN" sz="5400" dirty="0" smtClean="0">
                <a:solidFill>
                  <a:schemeClr val="bg1"/>
                </a:solidFill>
              </a:rPr>
              <a:t>đời.</a:t>
            </a:r>
            <a:r>
              <a:rPr lang="vi-VN" sz="5400" dirty="0">
                <a:solidFill>
                  <a:schemeClr val="bg1"/>
                </a:solidFill>
              </a:rPr>
              <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Vì </a:t>
            </a:r>
            <a:r>
              <a:rPr lang="vi-VN" sz="5400" dirty="0">
                <a:solidFill>
                  <a:schemeClr val="bg1"/>
                </a:solidFill>
              </a:rPr>
              <a:t>chính </a:t>
            </a:r>
            <a:r>
              <a:rPr lang="vi-VN" sz="5400" dirty="0" smtClean="0">
                <a:solidFill>
                  <a:schemeClr val="bg1"/>
                </a:solidFill>
              </a:rPr>
              <a:t>Chúa, </a:t>
            </a:r>
            <a:r>
              <a:rPr lang="vi-VN" sz="5400" dirty="0">
                <a:solidFill>
                  <a:schemeClr val="bg1"/>
                </a:solidFill>
              </a:rPr>
              <a:t>viên ngọc thật quý </a:t>
            </a:r>
            <a:r>
              <a:rPr lang="vi-VN" sz="5400" dirty="0" smtClean="0">
                <a:solidFill>
                  <a:schemeClr val="bg1"/>
                </a:solidFill>
              </a:rPr>
              <a:t>báu, </a:t>
            </a:r>
            <a:r>
              <a:rPr lang="vi-VN" sz="5400" dirty="0">
                <a:solidFill>
                  <a:schemeClr val="bg1"/>
                </a:solidFill>
              </a:rPr>
              <a:t>nơi nguồn </a:t>
            </a:r>
            <a:r>
              <a:rPr lang="vi-VN" sz="5400" dirty="0" smtClean="0">
                <a:solidFill>
                  <a:schemeClr val="bg1"/>
                </a:solidFill>
              </a:rPr>
              <a:t>mạch, </a:t>
            </a:r>
            <a:r>
              <a:rPr lang="vi-VN" sz="5400" dirty="0">
                <a:solidFill>
                  <a:schemeClr val="bg1"/>
                </a:solidFill>
              </a:rPr>
              <a:t>hạnh phúc cho con người. Để có </a:t>
            </a:r>
            <a:r>
              <a:rPr lang="vi-VN" sz="5400" dirty="0" smtClean="0">
                <a:solidFill>
                  <a:schemeClr val="bg1"/>
                </a:solidFill>
              </a:rPr>
              <a:t>Chúa, </a:t>
            </a:r>
            <a:r>
              <a:rPr lang="vi-VN" sz="5400" dirty="0">
                <a:solidFill>
                  <a:schemeClr val="bg1"/>
                </a:solidFill>
              </a:rPr>
              <a:t>hãy lánh xa </a:t>
            </a:r>
            <a:r>
              <a:rPr lang="vi-VN" sz="5400" dirty="0" smtClean="0">
                <a:solidFill>
                  <a:schemeClr val="bg1"/>
                </a:solidFill>
              </a:rPr>
              <a:t>lợi danh, bởi danh lợi, </a:t>
            </a:r>
            <a:r>
              <a:rPr lang="vi-VN" sz="5400" dirty="0">
                <a:solidFill>
                  <a:schemeClr val="bg1"/>
                </a:solidFill>
              </a:rPr>
              <a:t>làm mắt ta lu </a:t>
            </a:r>
            <a:r>
              <a:rPr lang="vi-VN" sz="5400" dirty="0" smtClean="0">
                <a:solidFill>
                  <a:schemeClr val="bg1"/>
                </a:solidFill>
              </a:rPr>
              <a:t>mờ.</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a:solidFill>
                  <a:schemeClr val="bg1"/>
                </a:solidFill>
              </a:rPr>
              <a:t/>
            </a:r>
            <a:br>
              <a:rPr lang="vi-VN" sz="5400" dirty="0">
                <a:solidFill>
                  <a:schemeClr val="bg1"/>
                </a:solidFill>
              </a:rPr>
            </a:br>
            <a:r>
              <a:rPr lang="vi-VN" sz="5400" dirty="0">
                <a:solidFill>
                  <a:srgbClr val="FFFF00"/>
                </a:solidFill>
              </a:rPr>
              <a:t>ĐK: </a:t>
            </a:r>
            <a:r>
              <a:rPr lang="vi-VN" sz="5400" dirty="0">
                <a:solidFill>
                  <a:schemeClr val="bg1"/>
                </a:solidFill>
              </a:rPr>
              <a:t>Nước </a:t>
            </a:r>
            <a:r>
              <a:rPr lang="vi-VN" sz="5400" dirty="0" smtClean="0">
                <a:solidFill>
                  <a:schemeClr val="bg1"/>
                </a:solidFill>
              </a:rPr>
              <a:t>Trời, </a:t>
            </a:r>
            <a:r>
              <a:rPr lang="vi-VN" sz="5400" dirty="0">
                <a:solidFill>
                  <a:schemeClr val="bg1"/>
                </a:solidFill>
              </a:rPr>
              <a:t>như viên ngọc quý giá, tựa thương </a:t>
            </a:r>
            <a:r>
              <a:rPr lang="vi-VN" sz="5400" dirty="0" smtClean="0">
                <a:solidFill>
                  <a:schemeClr val="bg1"/>
                </a:solidFill>
              </a:rPr>
              <a:t>gia, </a:t>
            </a:r>
            <a:r>
              <a:rPr lang="vi-VN" sz="5400" dirty="0">
                <a:solidFill>
                  <a:schemeClr val="bg1"/>
                </a:solidFill>
              </a:rPr>
              <a:t>ngày đêm luôn kiếm tìm. Nước </a:t>
            </a:r>
            <a:r>
              <a:rPr lang="vi-VN" sz="5400" dirty="0" smtClean="0">
                <a:solidFill>
                  <a:schemeClr val="bg1"/>
                </a:solidFill>
              </a:rPr>
              <a:t>Trời, </a:t>
            </a:r>
            <a:r>
              <a:rPr lang="vi-VN" sz="5400" dirty="0">
                <a:solidFill>
                  <a:schemeClr val="bg1"/>
                </a:solidFill>
              </a:rPr>
              <a:t>tựa kho tàng giấu kín, ai kiếm </a:t>
            </a:r>
            <a:r>
              <a:rPr lang="vi-VN" sz="5400" dirty="0" smtClean="0">
                <a:solidFill>
                  <a:schemeClr val="bg1"/>
                </a:solidFill>
              </a:rPr>
              <a:t>được, </a:t>
            </a:r>
            <a:r>
              <a:rPr lang="vi-VN" sz="5400" dirty="0">
                <a:solidFill>
                  <a:schemeClr val="bg1"/>
                </a:solidFill>
              </a:rPr>
              <a:t>là phúc vinh muôn </a:t>
            </a:r>
            <a:r>
              <a:rPr lang="vi-VN" sz="5400" dirty="0" smtClean="0">
                <a:solidFill>
                  <a:schemeClr val="bg1"/>
                </a:solidFill>
              </a:rPr>
              <a:t>đời.</a:t>
            </a:r>
            <a:r>
              <a:rPr lang="vi-VN" sz="5400" dirty="0">
                <a:solidFill>
                  <a:schemeClr val="bg1"/>
                </a:solidFill>
              </a:rPr>
              <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1817428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Pk2</a:t>
            </a:r>
            <a:r>
              <a:rPr lang="vi-VN" sz="5400" dirty="0">
                <a:solidFill>
                  <a:srgbClr val="FFFF00"/>
                </a:solidFill>
              </a:rPr>
              <a:t>:  </a:t>
            </a:r>
            <a:r>
              <a:rPr lang="vi-VN" sz="5400" dirty="0">
                <a:solidFill>
                  <a:schemeClr val="bg1"/>
                </a:solidFill>
              </a:rPr>
              <a:t>Vì đam </a:t>
            </a:r>
            <a:r>
              <a:rPr lang="vi-VN" sz="5400" dirty="0" smtClean="0">
                <a:solidFill>
                  <a:schemeClr val="bg1"/>
                </a:solidFill>
              </a:rPr>
              <a:t>mê, </a:t>
            </a:r>
            <a:r>
              <a:rPr lang="vi-VN" sz="5400" dirty="0">
                <a:solidFill>
                  <a:schemeClr val="bg1"/>
                </a:solidFill>
              </a:rPr>
              <a:t>nơi cuộc đời dương </a:t>
            </a:r>
            <a:r>
              <a:rPr lang="vi-VN" sz="5400" dirty="0" smtClean="0">
                <a:solidFill>
                  <a:schemeClr val="bg1"/>
                </a:solidFill>
              </a:rPr>
              <a:t>thế, </a:t>
            </a:r>
            <a:r>
              <a:rPr lang="vi-VN" sz="5400" dirty="0">
                <a:solidFill>
                  <a:schemeClr val="bg1"/>
                </a:solidFill>
              </a:rPr>
              <a:t>đưa lòng </a:t>
            </a:r>
            <a:r>
              <a:rPr lang="vi-VN" sz="5400" dirty="0" smtClean="0">
                <a:solidFill>
                  <a:schemeClr val="bg1"/>
                </a:solidFill>
              </a:rPr>
              <a:t>người, </a:t>
            </a:r>
            <a:r>
              <a:rPr lang="vi-VN" sz="5400" dirty="0">
                <a:solidFill>
                  <a:schemeClr val="bg1"/>
                </a:solidFill>
              </a:rPr>
              <a:t>vào hố sâu muôn đời. Nguyện cho </a:t>
            </a:r>
            <a:r>
              <a:rPr lang="vi-VN" sz="5400" dirty="0" smtClean="0">
                <a:solidFill>
                  <a:schemeClr val="bg1"/>
                </a:solidFill>
              </a:rPr>
              <a:t>con, </a:t>
            </a:r>
            <a:r>
              <a:rPr lang="vi-VN" sz="5400" dirty="0">
                <a:solidFill>
                  <a:schemeClr val="bg1"/>
                </a:solidFill>
              </a:rPr>
              <a:t>luôn khát khao trời cao, biết kiếm </a:t>
            </a:r>
            <a:r>
              <a:rPr lang="vi-VN" sz="5400" dirty="0" smtClean="0">
                <a:solidFill>
                  <a:schemeClr val="bg1"/>
                </a:solidFill>
              </a:rPr>
              <a:t>tìm, </a:t>
            </a:r>
            <a:r>
              <a:rPr lang="vi-VN" sz="5400" dirty="0">
                <a:solidFill>
                  <a:schemeClr val="bg1"/>
                </a:solidFill>
              </a:rPr>
              <a:t>sự sống nơi Nước </a:t>
            </a:r>
            <a:r>
              <a:rPr lang="vi-VN" sz="5400" dirty="0" smtClean="0">
                <a:solidFill>
                  <a:schemeClr val="bg1"/>
                </a:solidFill>
              </a:rPr>
              <a:t>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a:solidFill>
                  <a:schemeClr val="bg1"/>
                </a:solidFill>
              </a:rPr>
              <a:t/>
            </a:r>
            <a:br>
              <a:rPr lang="vi-VN" sz="5400" dirty="0">
                <a:solidFill>
                  <a:schemeClr val="bg1"/>
                </a:solidFill>
              </a:rPr>
            </a:br>
            <a:r>
              <a:rPr lang="vi-VN" sz="5400" dirty="0">
                <a:solidFill>
                  <a:srgbClr val="FFFF00"/>
                </a:solidFill>
              </a:rPr>
              <a:t>ĐK: </a:t>
            </a:r>
            <a:r>
              <a:rPr lang="vi-VN" sz="5400" dirty="0">
                <a:solidFill>
                  <a:schemeClr val="bg1"/>
                </a:solidFill>
              </a:rPr>
              <a:t>Nước </a:t>
            </a:r>
            <a:r>
              <a:rPr lang="vi-VN" sz="5400" dirty="0" smtClean="0">
                <a:solidFill>
                  <a:schemeClr val="bg1"/>
                </a:solidFill>
              </a:rPr>
              <a:t>Trời, </a:t>
            </a:r>
            <a:r>
              <a:rPr lang="vi-VN" sz="5400" dirty="0">
                <a:solidFill>
                  <a:schemeClr val="bg1"/>
                </a:solidFill>
              </a:rPr>
              <a:t>như viên ngọc quý giá, tựa thương </a:t>
            </a:r>
            <a:r>
              <a:rPr lang="vi-VN" sz="5400" dirty="0" smtClean="0">
                <a:solidFill>
                  <a:schemeClr val="bg1"/>
                </a:solidFill>
              </a:rPr>
              <a:t>gia, </a:t>
            </a:r>
            <a:r>
              <a:rPr lang="vi-VN" sz="5400" dirty="0">
                <a:solidFill>
                  <a:schemeClr val="bg1"/>
                </a:solidFill>
              </a:rPr>
              <a:t>ngày đêm luôn kiếm tìm. Nước </a:t>
            </a:r>
            <a:r>
              <a:rPr lang="vi-VN" sz="5400" dirty="0" smtClean="0">
                <a:solidFill>
                  <a:schemeClr val="bg1"/>
                </a:solidFill>
              </a:rPr>
              <a:t>Trời, </a:t>
            </a:r>
            <a:r>
              <a:rPr lang="vi-VN" sz="5400" dirty="0">
                <a:solidFill>
                  <a:schemeClr val="bg1"/>
                </a:solidFill>
              </a:rPr>
              <a:t>tựa kho tàng giấu kín, ai kiếm </a:t>
            </a:r>
            <a:r>
              <a:rPr lang="vi-VN" sz="5400" dirty="0" smtClean="0">
                <a:solidFill>
                  <a:schemeClr val="bg1"/>
                </a:solidFill>
              </a:rPr>
              <a:t>được, </a:t>
            </a:r>
            <a:r>
              <a:rPr lang="vi-VN" sz="5400" dirty="0">
                <a:solidFill>
                  <a:schemeClr val="bg1"/>
                </a:solidFill>
              </a:rPr>
              <a:t>là phúc vinh muôn </a:t>
            </a:r>
            <a:r>
              <a:rPr lang="vi-VN" sz="5400" dirty="0" smtClean="0">
                <a:solidFill>
                  <a:schemeClr val="bg1"/>
                </a:solidFill>
              </a:rPr>
              <a:t>đời.</a:t>
            </a:r>
            <a:r>
              <a:rPr lang="vi-VN" sz="5400" dirty="0">
                <a:solidFill>
                  <a:schemeClr val="bg1"/>
                </a:solidFill>
              </a:rPr>
              <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478626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smtClean="0">
                <a:solidFill>
                  <a:schemeClr val="bg1"/>
                </a:solidFill>
              </a:rPr>
              <a:t>Chạy </a:t>
            </a:r>
            <a:r>
              <a:rPr lang="vi-VN" sz="5400" dirty="0">
                <a:solidFill>
                  <a:schemeClr val="bg1"/>
                </a:solidFill>
              </a:rPr>
              <a:t>đến </a:t>
            </a:r>
            <a:r>
              <a:rPr lang="vi-VN" sz="5400" dirty="0" smtClean="0">
                <a:solidFill>
                  <a:schemeClr val="bg1"/>
                </a:solidFill>
              </a:rPr>
              <a:t>Chúa, </a:t>
            </a:r>
            <a:r>
              <a:rPr lang="vi-VN" sz="5400" dirty="0">
                <a:solidFill>
                  <a:schemeClr val="bg1"/>
                </a:solidFill>
              </a:rPr>
              <a:t>con tìm được hạnh phúc, xin tình </a:t>
            </a:r>
            <a:r>
              <a:rPr lang="vi-VN" sz="5400" dirty="0" smtClean="0">
                <a:solidFill>
                  <a:schemeClr val="bg1"/>
                </a:solidFill>
              </a:rPr>
              <a:t>Ngài, </a:t>
            </a:r>
            <a:r>
              <a:rPr lang="vi-VN" sz="5400" dirty="0">
                <a:solidFill>
                  <a:schemeClr val="bg1"/>
                </a:solidFill>
              </a:rPr>
              <a:t>dìu bước con đi cùng. Đời có </a:t>
            </a:r>
            <a:r>
              <a:rPr lang="vi-VN" sz="5400" dirty="0" smtClean="0">
                <a:solidFill>
                  <a:schemeClr val="bg1"/>
                </a:solidFill>
              </a:rPr>
              <a:t>Chúa, </a:t>
            </a:r>
            <a:r>
              <a:rPr lang="vi-VN" sz="5400" dirty="0">
                <a:solidFill>
                  <a:schemeClr val="bg1"/>
                </a:solidFill>
              </a:rPr>
              <a:t>con chẳng lo sợ </a:t>
            </a:r>
            <a:r>
              <a:rPr lang="vi-VN" sz="5400" dirty="0" smtClean="0">
                <a:solidFill>
                  <a:schemeClr val="bg1"/>
                </a:solidFill>
              </a:rPr>
              <a:t>chi, </a:t>
            </a:r>
            <a:r>
              <a:rPr lang="vi-VN" sz="5400" dirty="0">
                <a:solidFill>
                  <a:schemeClr val="bg1"/>
                </a:solidFill>
              </a:rPr>
              <a:t>chính Chúa </a:t>
            </a:r>
            <a:r>
              <a:rPr lang="vi-VN" sz="5400" dirty="0" smtClean="0">
                <a:solidFill>
                  <a:schemeClr val="bg1"/>
                </a:solidFill>
              </a:rPr>
              <a:t>là, </a:t>
            </a:r>
            <a:r>
              <a:rPr lang="vi-VN" sz="5400" dirty="0">
                <a:solidFill>
                  <a:schemeClr val="bg1"/>
                </a:solidFill>
              </a:rPr>
              <a:t>sự sống con mong </a:t>
            </a:r>
            <a:r>
              <a:rPr lang="vi-VN" sz="5400" dirty="0" smtClean="0">
                <a:solidFill>
                  <a:schemeClr val="bg1"/>
                </a:solidFill>
              </a:rPr>
              <a:t>chờ.</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a:solidFill>
                  <a:schemeClr val="bg1"/>
                </a:solidFill>
              </a:rPr>
              <a:t/>
            </a:r>
            <a:br>
              <a:rPr lang="vi-VN" sz="5400" dirty="0">
                <a:solidFill>
                  <a:schemeClr val="bg1"/>
                </a:solidFill>
              </a:rPr>
            </a:br>
            <a:r>
              <a:rPr lang="vi-VN" sz="5400" dirty="0">
                <a:solidFill>
                  <a:srgbClr val="FFFF00"/>
                </a:solidFill>
              </a:rPr>
              <a:t>ĐK: </a:t>
            </a:r>
            <a:r>
              <a:rPr lang="vi-VN" sz="5400" dirty="0">
                <a:solidFill>
                  <a:schemeClr val="bg1"/>
                </a:solidFill>
              </a:rPr>
              <a:t>Nước </a:t>
            </a:r>
            <a:r>
              <a:rPr lang="vi-VN" sz="5400" dirty="0" smtClean="0">
                <a:solidFill>
                  <a:schemeClr val="bg1"/>
                </a:solidFill>
              </a:rPr>
              <a:t>Trời, </a:t>
            </a:r>
            <a:r>
              <a:rPr lang="vi-VN" sz="5400" dirty="0">
                <a:solidFill>
                  <a:schemeClr val="bg1"/>
                </a:solidFill>
              </a:rPr>
              <a:t>như viên ngọc quý giá, tựa thương </a:t>
            </a:r>
            <a:r>
              <a:rPr lang="vi-VN" sz="5400" dirty="0" smtClean="0">
                <a:solidFill>
                  <a:schemeClr val="bg1"/>
                </a:solidFill>
              </a:rPr>
              <a:t>gia, </a:t>
            </a:r>
            <a:r>
              <a:rPr lang="vi-VN" sz="5400" dirty="0">
                <a:solidFill>
                  <a:schemeClr val="bg1"/>
                </a:solidFill>
              </a:rPr>
              <a:t>ngày đêm luôn kiếm tìm. Nước </a:t>
            </a:r>
            <a:r>
              <a:rPr lang="vi-VN" sz="5400" dirty="0" smtClean="0">
                <a:solidFill>
                  <a:schemeClr val="bg1"/>
                </a:solidFill>
              </a:rPr>
              <a:t>Trời, </a:t>
            </a:r>
            <a:r>
              <a:rPr lang="vi-VN" sz="5400" dirty="0">
                <a:solidFill>
                  <a:schemeClr val="bg1"/>
                </a:solidFill>
              </a:rPr>
              <a:t>tựa kho tàng giấu kín, ai kiếm </a:t>
            </a:r>
            <a:r>
              <a:rPr lang="vi-VN" sz="5400" dirty="0" smtClean="0">
                <a:solidFill>
                  <a:schemeClr val="bg1"/>
                </a:solidFill>
              </a:rPr>
              <a:t>được, </a:t>
            </a:r>
            <a:r>
              <a:rPr lang="vi-VN" sz="5400" dirty="0">
                <a:solidFill>
                  <a:schemeClr val="bg1"/>
                </a:solidFill>
              </a:rPr>
              <a:t>là phúc vinh muôn </a:t>
            </a:r>
            <a:r>
              <a:rPr lang="vi-VN" sz="5400" dirty="0" smtClean="0">
                <a:solidFill>
                  <a:schemeClr val="bg1"/>
                </a:solidFill>
              </a:rPr>
              <a:t>đời.</a:t>
            </a:r>
            <a:r>
              <a:rPr lang="vi-VN" sz="5400" dirty="0">
                <a:solidFill>
                  <a:schemeClr val="bg1"/>
                </a:solidFill>
              </a:rPr>
              <a:t/>
            </a:r>
            <a:br>
              <a:rPr lang="vi-VN" sz="5400" dirty="0">
                <a:solidFill>
                  <a:schemeClr val="bg1"/>
                </a:solidFill>
              </a:rPr>
            </a:br>
            <a:endParaRPr lang="vi-VN" sz="5400" b="0" dirty="0">
              <a:solidFill>
                <a:schemeClr val="bg1"/>
              </a:solidFill>
              <a:effectLst/>
            </a:endParaRPr>
          </a:p>
        </p:txBody>
      </p:sp>
    </p:spTree>
    <p:extLst>
      <p:ext uri="{BB962C8B-B14F-4D97-AF65-F5344CB8AC3E}">
        <p14:creationId xmlns:p14="http://schemas.microsoft.com/office/powerpoint/2010/main" val="28881258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666750"/>
            <a:ext cx="5715000" cy="2571750"/>
          </a:xfrm>
        </p:spPr>
        <p:txBody>
          <a:bodyPr>
            <a:normAutofit fontScale="90000"/>
          </a:bodyPr>
          <a:lstStyle/>
          <a:p>
            <a:r>
              <a:rPr lang="en-US" sz="5300" dirty="0" err="1">
                <a:solidFill>
                  <a:srgbClr val="FFFF00"/>
                </a:solidFill>
              </a:rPr>
              <a:t>Ca</a:t>
            </a:r>
            <a:r>
              <a:rPr lang="en-US" sz="5300" dirty="0">
                <a:solidFill>
                  <a:srgbClr val="FFFF00"/>
                </a:solidFill>
              </a:rPr>
              <a:t> </a:t>
            </a:r>
            <a:r>
              <a:rPr lang="en-US" sz="5300" dirty="0" err="1">
                <a:solidFill>
                  <a:srgbClr val="FFFF00"/>
                </a:solidFill>
              </a:rPr>
              <a:t>Kết</a:t>
            </a:r>
            <a:r>
              <a:rPr lang="en-US" sz="5300" dirty="0">
                <a:solidFill>
                  <a:srgbClr val="FFFF00"/>
                </a:solidFill>
              </a:rPr>
              <a:t> </a:t>
            </a:r>
            <a:r>
              <a:rPr lang="en-US" sz="5300" dirty="0" err="1">
                <a:solidFill>
                  <a:srgbClr val="FFFF00"/>
                </a:solidFill>
              </a:rPr>
              <a:t>Lễ</a:t>
            </a:r>
            <a:r>
              <a:rPr lang="en-US" sz="5300" dirty="0">
                <a:solidFill>
                  <a:srgbClr val="FFFF00"/>
                </a:solidFill>
              </a:rPr>
              <a:t/>
            </a:r>
            <a:br>
              <a:rPr lang="en-US" sz="5300" dirty="0">
                <a:solidFill>
                  <a:srgbClr val="FFFF00"/>
                </a:solidFill>
              </a:rPr>
            </a:br>
            <a:r>
              <a:rPr lang="en-US" sz="5300" dirty="0" err="1" smtClean="0">
                <a:solidFill>
                  <a:srgbClr val="FFFF00"/>
                </a:solidFill>
              </a:rPr>
              <a:t>Mẹ</a:t>
            </a:r>
            <a:r>
              <a:rPr lang="en-US" sz="5300" dirty="0" smtClean="0">
                <a:solidFill>
                  <a:srgbClr val="FFFF00"/>
                </a:solidFill>
              </a:rPr>
              <a:t> </a:t>
            </a:r>
            <a:r>
              <a:rPr lang="en-US" sz="5300" dirty="0" err="1" smtClean="0">
                <a:solidFill>
                  <a:srgbClr val="FFFF00"/>
                </a:solidFill>
              </a:rPr>
              <a:t>Chúa</a:t>
            </a:r>
            <a:r>
              <a:rPr lang="en-US" sz="5300" dirty="0" smtClean="0">
                <a:solidFill>
                  <a:srgbClr val="FFFF00"/>
                </a:solidFill>
              </a:rPr>
              <a:t> </a:t>
            </a:r>
            <a:r>
              <a:rPr lang="en-US" sz="5300" dirty="0" err="1" smtClean="0">
                <a:solidFill>
                  <a:srgbClr val="FFFF00"/>
                </a:solidFill>
              </a:rPr>
              <a:t>Vinh</a:t>
            </a:r>
            <a:r>
              <a:rPr lang="en-US" sz="5300" dirty="0" smtClean="0">
                <a:solidFill>
                  <a:srgbClr val="FFFF00"/>
                </a:solidFill>
              </a:rPr>
              <a:t> </a:t>
            </a:r>
            <a:r>
              <a:rPr lang="en-US" sz="5300" dirty="0" err="1" smtClean="0">
                <a:solidFill>
                  <a:srgbClr val="FFFF00"/>
                </a:solidFill>
              </a:rPr>
              <a:t>Quang</a:t>
            </a:r>
            <a:r>
              <a:rPr lang="en-US" sz="2700" dirty="0">
                <a:solidFill>
                  <a:srgbClr val="FFFF00"/>
                </a:solidFill>
              </a:rPr>
              <a:t/>
            </a:r>
            <a:br>
              <a:rPr lang="en-US" sz="2700" dirty="0">
                <a:solidFill>
                  <a:srgbClr val="FFFF00"/>
                </a:solidFill>
              </a:rPr>
            </a:br>
            <a:r>
              <a:rPr lang="en-US" i="1" dirty="0" err="1" smtClean="0">
                <a:solidFill>
                  <a:schemeClr val="bg1"/>
                </a:solidFill>
              </a:rPr>
              <a:t>Nguyễn</a:t>
            </a:r>
            <a:r>
              <a:rPr lang="en-US" i="1" dirty="0" smtClean="0">
                <a:solidFill>
                  <a:schemeClr val="bg1"/>
                </a:solidFill>
              </a:rPr>
              <a:t> </a:t>
            </a:r>
            <a:r>
              <a:rPr lang="en-US" i="1" dirty="0" err="1" smtClean="0">
                <a:solidFill>
                  <a:schemeClr val="bg1"/>
                </a:solidFill>
              </a:rPr>
              <a:t>Khắc</a:t>
            </a:r>
            <a:r>
              <a:rPr lang="en-US" i="1" dirty="0" smtClean="0">
                <a:solidFill>
                  <a:schemeClr val="bg1"/>
                </a:solidFill>
              </a:rPr>
              <a:t> </a:t>
            </a:r>
            <a:r>
              <a:rPr lang="en-US" i="1" dirty="0" err="1" smtClean="0">
                <a:solidFill>
                  <a:schemeClr val="bg1"/>
                </a:solidFill>
              </a:rPr>
              <a:t>tuấn</a:t>
            </a:r>
            <a:endParaRPr lang="en-US"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36162606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Lạy </a:t>
            </a:r>
            <a:r>
              <a:rPr lang="vi-VN" sz="5400" dirty="0">
                <a:solidFill>
                  <a:schemeClr val="bg1"/>
                </a:solidFill>
              </a:rPr>
              <a:t>Mẹ, Mẹ Chúa vinh quang, sáng hơn sao Bắc huy hoàng. Mẹ như muôn hoa trên ngàn. Mẹ chiếu ánh sáng trời tươi, dẫn ai lạc bước trên đời.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Đồng </a:t>
            </a:r>
            <a:r>
              <a:rPr lang="vi-VN" sz="5400" dirty="0">
                <a:solidFill>
                  <a:schemeClr val="bg1"/>
                </a:solidFill>
              </a:rPr>
              <a:t>tiến Đức Nữ Thiên đàng. Tiếng con ca hát dịu dàng. Dẫu muôn nguy biến trên đường. Tiếng con ca hát không ngừng.</a:t>
            </a:r>
            <a:endParaRPr lang="vi-VN" sz="5400" b="0" dirty="0">
              <a:solidFill>
                <a:schemeClr val="bg1"/>
              </a:solidFill>
              <a:effectLst/>
            </a:endParaRPr>
          </a:p>
        </p:txBody>
      </p:sp>
    </p:spTree>
    <p:extLst>
      <p:ext uri="{BB962C8B-B14F-4D97-AF65-F5344CB8AC3E}">
        <p14:creationId xmlns:p14="http://schemas.microsoft.com/office/powerpoint/2010/main" val="38538585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Xin </a:t>
            </a:r>
            <a:r>
              <a:rPr lang="vi-VN" sz="5400" dirty="0">
                <a:solidFill>
                  <a:schemeClr val="bg1"/>
                </a:solidFill>
              </a:rPr>
              <a:t>giữ xác hồn con vẹn tuyền. Luôn sánh với ngàn hoa tinh tuyết. Hương thơm ngát bay lên triền miên. </a:t>
            </a:r>
            <a:r>
              <a:rPr lang="vi-VN" sz="5400" dirty="0" smtClean="0">
                <a:solidFill>
                  <a:schemeClr val="bg1"/>
                </a:solidFill>
              </a:rPr>
              <a:t>Dâng Mẹ </a:t>
            </a:r>
            <a:r>
              <a:rPr lang="vi-VN" sz="5400" dirty="0">
                <a:solidFill>
                  <a:schemeClr val="bg1"/>
                </a:solidFill>
              </a:rPr>
              <a:t>Chúa muôn muôn đời liên. </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smtClean="0">
                <a:solidFill>
                  <a:schemeClr val="bg1"/>
                </a:solidFill>
              </a:rPr>
              <a:t>Lạy </a:t>
            </a:r>
            <a:r>
              <a:rPr lang="vi-VN" sz="5400" dirty="0">
                <a:solidFill>
                  <a:schemeClr val="bg1"/>
                </a:solidFill>
              </a:rPr>
              <a:t>Mẹ, Mẹ Chúa vinh quang, sáng hơn sao Bắc huy hoàng. Mẹ như muôn hoa trên ngàn. Mẹ chiếu ánh sáng trời tươi, dẫn ai lạc bước trên đời. </a:t>
            </a:r>
            <a:endParaRPr lang="vi-VN" sz="5400" b="0" dirty="0">
              <a:solidFill>
                <a:schemeClr val="bg1"/>
              </a:solidFill>
              <a:effectLst/>
            </a:endParaRPr>
          </a:p>
        </p:txBody>
      </p:sp>
    </p:spTree>
    <p:extLst>
      <p:ext uri="{BB962C8B-B14F-4D97-AF65-F5344CB8AC3E}">
        <p14:creationId xmlns:p14="http://schemas.microsoft.com/office/powerpoint/2010/main" val="235787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Đồng </a:t>
            </a:r>
            <a:r>
              <a:rPr lang="vi-VN" sz="5400" dirty="0">
                <a:solidFill>
                  <a:schemeClr val="bg1"/>
                </a:solidFill>
              </a:rPr>
              <a:t>tiến Đức Nữ Thiên đàng. Tiếng con ca hát dịu dàng. Dẫu muôn nguy biến trên đường. Tiếng con ca hát không ngừng.</a:t>
            </a:r>
            <a:endParaRPr lang="vi-VN" sz="5400" b="0" dirty="0">
              <a:solidFill>
                <a:schemeClr val="bg1"/>
              </a:solidFill>
              <a:effectLst/>
            </a:endParaRPr>
          </a:p>
        </p:txBody>
      </p:sp>
    </p:spTree>
    <p:extLst>
      <p:ext uri="{BB962C8B-B14F-4D97-AF65-F5344CB8AC3E}">
        <p14:creationId xmlns:p14="http://schemas.microsoft.com/office/powerpoint/2010/main" val="3290927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1568</Words>
  <Application>Microsoft Office PowerPoint</Application>
  <PresentationFormat>On-screen Show (16:9)</PresentationFormat>
  <Paragraphs>96</Paragraphs>
  <Slides>81</Slides>
  <Notes>1</Notes>
  <HiddenSlides>0</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Office Theme</vt:lpstr>
      <vt:lpstr>12_Office Theme</vt:lpstr>
      <vt:lpstr>36_Default Design</vt:lpstr>
      <vt:lpstr>10_Office Theme</vt:lpstr>
      <vt:lpstr>37_Default Design</vt:lpstr>
      <vt:lpstr>4_Office Theme</vt:lpstr>
      <vt:lpstr>6_Office Theme</vt:lpstr>
      <vt:lpstr>1_Office Theme</vt:lpstr>
      <vt:lpstr>3_Office Theme</vt:lpstr>
      <vt:lpstr>7_Office Theme</vt:lpstr>
      <vt:lpstr>8_Office Theme</vt:lpstr>
      <vt:lpstr>2_Office Theme</vt:lpstr>
      <vt:lpstr>PowerPoint Presentation</vt:lpstr>
      <vt:lpstr>TẬP HÁT CỘNG ĐOÀN</vt:lpstr>
      <vt:lpstr>Đk: Lạy Chúa, con yêu chuộng luật Chúa dường bao. </vt:lpstr>
      <vt:lpstr>Alleluia-Alleluia: Lạy Cha là Chúa Cả trời đất, chúc tụng Cha, vì Cha đã mạc khải nước trời cho những người bé mọn.     Alleluia…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Tiến Bước Vào Nhà Chúa  Hải Nguyễn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Alleluia-Alleluia: Lạy Cha là Chúa Cả trời đất, chúc tụng Cha, vì Cha đã mạc khải nước trời cho những người bé mọn.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Từng hạt giống con vun trồng trong đất mẹ nay đã trổ bông. Ngàn hạt lúa vui ngày mùa trong lao nhọc nuôi sống trần gian.</vt:lpstr>
      <vt:lpstr>ĐK: Con đem về đây tiến dâng Ngài Lạy Cha, xin hãy chúc phúc đoàn con, xin hãy đón nhận. Con đem về đây tiến dâng Ngài Lạy Cha xin hãy thánh hóa để nên hiến lễ tình thương. </vt:lpstr>
      <vt:lpstr>Pk2: Từng hạt giống con vun trồng trong đất mẹ nay đã trổ bông. Là rượu thắm hương thơm nồng nuôi hy vọng xây đắp trần gian. </vt:lpstr>
      <vt:lpstr>ĐK: Con đem về đây tiến dâng Ngài Lạy Cha, xin hãy chúc phúc đoàn con, xin hãy đón nhận. Con đem về đây tiến dâng Ngài Lạy Cha xin hãy thánh hóa để nên hiến lễ tình thương. </vt:lpstr>
      <vt:lpstr>Pk3: Từng hạt giống con vun trồng trong đất mẹ nay đã trổ bông. Là từng bước trong an bình đem Tin Mừng gieo rắc ngàn phương. </vt:lpstr>
      <vt:lpstr>ĐK: Con đem về đây tiến dâng Ngài Lạy Cha, xin hãy chúc phúc đoàn con, xin hãy đón nhận. Con đem về đây tiến dâng Ngài Lạy Cha xin hãy thánh hóa để nên hiến lễ tình thương. </vt:lpstr>
      <vt:lpstr>PowerPoint Presentation</vt:lpstr>
      <vt:lpstr>PowerPoint Presentation</vt:lpstr>
      <vt:lpstr>Ca Nguyện Hiệp Lễ Viên Ngọc Quý Huỳnh Minh Kỳ &amp; Đinh Công Huỳnh</vt:lpstr>
      <vt:lpstr> ĐK: Nước Trời, như viên ngọc quý giá, tựa thương gia, ngày đêm luôn kiếm tìm. Nước Trời, tựa kho tàng giấu kín, ai kiếm được, là phúc vinh muôn đời. </vt:lpstr>
      <vt:lpstr>Pk1: Vì chính Chúa, viên ngọc thật quý báu, nơi nguồn mạch, hạnh phúc cho con người. Để có Chúa, hãy lánh xa lợi danh, bởi danh lợi, làm mắt ta lu mờ.</vt:lpstr>
      <vt:lpstr> ĐK: Nước Trời, như viên ngọc quý giá, tựa thương gia, ngày đêm luôn kiếm tìm. Nước Trời, tựa kho tàng giấu kín, ai kiếm được, là phúc vinh muôn đời. </vt:lpstr>
      <vt:lpstr>Pk2:  Vì đam mê, nơi cuộc đời dương thế, đưa lòng người, vào hố sâu muôn đời. Nguyện cho con, luôn khát khao trời cao, biết kiếm tìm, sự sống nơi Nước Trời.</vt:lpstr>
      <vt:lpstr> ĐK: Nước Trời, như viên ngọc quý giá, tựa thương gia, ngày đêm luôn kiếm tìm. Nước Trời, tựa kho tàng giấu kín, ai kiếm được, là phúc vinh muôn đời. </vt:lpstr>
      <vt:lpstr>Pk3: Chạy đến Chúa, con tìm được hạnh phúc, xin tình Ngài, dìu bước con đi cùng. Đời có Chúa, con chẳng lo sợ chi, chính Chúa là, sự sống con mong chờ.</vt:lpstr>
      <vt:lpstr> ĐK: Nước Trời, như viên ngọc quý giá, tựa thương gia, ngày đêm luôn kiếm tìm. Nước Trời, tựa kho tàng giấu kín, ai kiếm được, là phúc vinh muôn đời. </vt:lpstr>
      <vt:lpstr>PowerPoint Presentation</vt:lpstr>
      <vt:lpstr>PowerPoint Presentation</vt:lpstr>
      <vt:lpstr>Ca Kết Lễ Mẹ Chúa Vinh Quang Nguyễn Khắc tuấn</vt:lpstr>
      <vt:lpstr>ĐK: Lạy Mẹ, Mẹ Chúa vinh quang, sáng hơn sao Bắc huy hoàng. Mẹ như muôn hoa trên ngàn. Mẹ chiếu ánh sáng trời tươi, dẫn ai lạc bước trên đời. </vt:lpstr>
      <vt:lpstr>** Đồng tiến Đức Nữ Thiên đàng. Tiếng con ca hát dịu dàng. Dẫu muôn nguy biến trên đường. Tiếng con ca hát không ngừng.</vt:lpstr>
      <vt:lpstr>Pk1: Xin giữ xác hồn con vẹn tuyền. Luôn sánh với ngàn hoa tinh tuyết. Hương thơm ngát bay lên triền miên. Dâng Mẹ Chúa muôn muôn đời liên. </vt:lpstr>
      <vt:lpstr>ĐK: Lạy Mẹ, Mẹ Chúa vinh quang, sáng hơn sao Bắc huy hoàng. Mẹ như muôn hoa trên ngàn. Mẹ chiếu ánh sáng trời tươi, dẫn ai lạc bước trên đời. </vt:lpstr>
      <vt:lpstr>** Đồng tiến Đức Nữ Thiên đàng. Tiếng con ca hát dịu dàng. Dẫu muôn nguy biến trên đường. Tiếng con ca hát không ngừng.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65</cp:revision>
  <dcterms:created xsi:type="dcterms:W3CDTF">2023-05-21T07:25:42Z</dcterms:created>
  <dcterms:modified xsi:type="dcterms:W3CDTF">2023-07-27T07:47:18Z</dcterms:modified>
</cp:coreProperties>
</file>