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3952" r:id="rId8"/>
    <p:sldMasterId id="2147483964" r:id="rId9"/>
    <p:sldMasterId id="2147483976" r:id="rId10"/>
  </p:sldMasterIdLst>
  <p:sldIdLst>
    <p:sldId id="507" r:id="rId11"/>
    <p:sldId id="376" r:id="rId12"/>
    <p:sldId id="589" r:id="rId13"/>
    <p:sldId id="597" r:id="rId14"/>
    <p:sldId id="367" r:id="rId15"/>
    <p:sldId id="368" r:id="rId16"/>
    <p:sldId id="369" r:id="rId17"/>
    <p:sldId id="370" r:id="rId18"/>
    <p:sldId id="371" r:id="rId19"/>
    <p:sldId id="372" r:id="rId20"/>
    <p:sldId id="373" r:id="rId21"/>
    <p:sldId id="374" r:id="rId22"/>
    <p:sldId id="601" r:id="rId23"/>
    <p:sldId id="553" r:id="rId24"/>
    <p:sldId id="443" r:id="rId25"/>
    <p:sldId id="585" r:id="rId26"/>
    <p:sldId id="608" r:id="rId27"/>
    <p:sldId id="565" r:id="rId28"/>
    <p:sldId id="609" r:id="rId29"/>
    <p:sldId id="602" r:id="rId30"/>
    <p:sldId id="392" r:id="rId31"/>
    <p:sldId id="393" r:id="rId32"/>
    <p:sldId id="394" r:id="rId33"/>
    <p:sldId id="395" r:id="rId34"/>
    <p:sldId id="396" r:id="rId35"/>
    <p:sldId id="397" r:id="rId36"/>
    <p:sldId id="398" r:id="rId37"/>
    <p:sldId id="399" r:id="rId38"/>
    <p:sldId id="606" r:id="rId39"/>
    <p:sldId id="415" r:id="rId40"/>
    <p:sldId id="536" r:id="rId41"/>
    <p:sldId id="537" r:id="rId42"/>
    <p:sldId id="538" r:id="rId43"/>
    <p:sldId id="586" r:id="rId44"/>
    <p:sldId id="539" r:id="rId45"/>
    <p:sldId id="587" r:id="rId46"/>
    <p:sldId id="556" r:id="rId47"/>
    <p:sldId id="588" r:id="rId48"/>
    <p:sldId id="603" r:id="rId49"/>
    <p:sldId id="607" r:id="rId50"/>
    <p:sldId id="532" r:id="rId51"/>
    <p:sldId id="54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550" r:id="rId66"/>
    <p:sldId id="558" r:id="rId67"/>
    <p:sldId id="559" r:id="rId68"/>
    <p:sldId id="560" r:id="rId69"/>
    <p:sldId id="610" r:id="rId70"/>
    <p:sldId id="561" r:id="rId71"/>
    <p:sldId id="611" r:id="rId72"/>
    <p:sldId id="276" r:id="rId73"/>
    <p:sldId id="503" r:id="rId74"/>
    <p:sldId id="277" r:id="rId75"/>
    <p:sldId id="278" r:id="rId76"/>
    <p:sldId id="279" r:id="rId77"/>
    <p:sldId id="612" r:id="rId78"/>
    <p:sldId id="290" r:id="rId79"/>
    <p:sldId id="613" r:id="rId80"/>
    <p:sldId id="614" r:id="rId81"/>
    <p:sldId id="291" r:id="rId82"/>
    <p:sldId id="615" r:id="rId83"/>
    <p:sldId id="616" r:id="rId84"/>
    <p:sldId id="292" r:id="rId85"/>
    <p:sldId id="293" r:id="rId86"/>
    <p:sldId id="563" r:id="rId87"/>
    <p:sldId id="564" r:id="rId88"/>
    <p:sldId id="617" r:id="rId89"/>
    <p:sldId id="618" r:id="rId90"/>
    <p:sldId id="605" r:id="rId91"/>
    <p:sldId id="619" r:id="rId92"/>
    <p:sldId id="620" r:id="rId93"/>
    <p:sldId id="621" r:id="rId94"/>
    <p:sldId id="624" r:id="rId95"/>
    <p:sldId id="622" r:id="rId96"/>
    <p:sldId id="625"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80" autoAdjust="0"/>
  </p:normalViewPr>
  <p:slideViewPr>
    <p:cSldViewPr>
      <p:cViewPr>
        <p:scale>
          <a:sx n="100" d="100"/>
          <a:sy n="100" d="100"/>
        </p:scale>
        <p:origin x="-802" y="-259"/>
      </p:cViewPr>
      <p:guideLst>
        <p:guide orient="horz" pos="1620"/>
        <p:guide pos="2880"/>
      </p:guideLst>
    </p:cSldViewPr>
  </p:slideViewPr>
  <p:outlineViewPr>
    <p:cViewPr>
      <p:scale>
        <a:sx n="33" d="100"/>
        <a:sy n="33" d="100"/>
      </p:scale>
      <p:origin x="43" y="229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presProps" Target="presProps.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3014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3356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8371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0067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1013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2518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0296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7097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0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0561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7493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01983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rgbClr val="006600"/>
                </a:solidFill>
                <a:effectLst/>
              </a:rPr>
              <a:t>Chúa</a:t>
            </a:r>
            <a:r>
              <a:rPr lang="en-US" b="0" dirty="0">
                <a:solidFill>
                  <a:srgbClr val="006600"/>
                </a:solidFill>
                <a:effectLst/>
              </a:rPr>
              <a:t> </a:t>
            </a:r>
            <a:r>
              <a:rPr lang="en-US" b="0" dirty="0" err="1">
                <a:solidFill>
                  <a:srgbClr val="006600"/>
                </a:solidFill>
                <a:effectLst/>
              </a:rPr>
              <a:t>Nhật</a:t>
            </a:r>
            <a:r>
              <a:rPr lang="en-US" b="0" dirty="0">
                <a:solidFill>
                  <a:srgbClr val="006600"/>
                </a:solidFill>
                <a:effectLst/>
              </a:rPr>
              <a:t> XVIII TN </a:t>
            </a:r>
            <a:r>
              <a:rPr lang="en-US" b="0" dirty="0" err="1">
                <a:solidFill>
                  <a:srgbClr val="006600"/>
                </a:solidFill>
                <a:effectLst/>
              </a:rPr>
              <a:t>Năm</a:t>
            </a:r>
            <a:r>
              <a:rPr lang="en-US" b="0" dirty="0">
                <a:solidFill>
                  <a:srgbClr val="006600"/>
                </a:solidFill>
                <a:effectLst/>
              </a:rPr>
              <a:t> A</a:t>
            </a:r>
            <a:br>
              <a:rPr lang="en-US" b="0" dirty="0">
                <a:solidFill>
                  <a:srgbClr val="006600"/>
                </a:solidFill>
                <a:effectLst/>
              </a:rPr>
            </a:br>
            <a:r>
              <a:rPr lang="en-US" b="0" dirty="0" err="1">
                <a:solidFill>
                  <a:srgbClr val="006600"/>
                </a:solidFill>
                <a:effectLst/>
              </a:rPr>
              <a:t>Lễ</a:t>
            </a:r>
            <a:r>
              <a:rPr lang="en-US" b="0" dirty="0">
                <a:solidFill>
                  <a:srgbClr val="006600"/>
                </a:solidFill>
                <a:effectLst/>
              </a:rPr>
              <a:t> </a:t>
            </a:r>
            <a:r>
              <a:rPr lang="en-US" b="0" dirty="0" err="1">
                <a:solidFill>
                  <a:srgbClr val="006600"/>
                </a:solidFill>
                <a:effectLst/>
              </a:rPr>
              <a:t>Hiển</a:t>
            </a:r>
            <a:r>
              <a:rPr lang="en-US" b="0" dirty="0">
                <a:solidFill>
                  <a:srgbClr val="006600"/>
                </a:solidFill>
                <a:effectLst/>
              </a:rPr>
              <a:t> Dung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dirty="0">
                <a:solidFill>
                  <a:srgbClr val="006600"/>
                </a:solidFill>
                <a:effectLst/>
                <a:latin typeface="+mj-lt"/>
              </a:rPr>
              <a:t>Các giáo phận Việt Nam chúng con, </a:t>
            </a:r>
            <a:br>
              <a:rPr lang="vi-VN" b="0" dirty="0">
                <a:solidFill>
                  <a:srgbClr val="006600"/>
                </a:solidFill>
                <a:effectLst/>
                <a:latin typeface="+mj-lt"/>
              </a:rPr>
            </a:br>
            <a:r>
              <a:rPr lang="vi-VN" b="0" dirty="0">
                <a:solidFill>
                  <a:srgbClr val="006600"/>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dirty="0">
              <a:solidFill>
                <a:srgbClr val="006600"/>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dirty="0">
                <a:solidFill>
                  <a:srgbClr val="006600"/>
                </a:solidFill>
                <a:effectLst/>
                <a:latin typeface="+mj-lt"/>
              </a:rPr>
              <a:t>thái độ tham gia và lòng nhiệt thành trong sứ vụ của Hội</a:t>
            </a:r>
            <a:br>
              <a:rPr lang="vi-VN" sz="4900" b="0" dirty="0">
                <a:solidFill>
                  <a:srgbClr val="006600"/>
                </a:solidFill>
                <a:effectLst/>
                <a:latin typeface="+mj-lt"/>
              </a:rPr>
            </a:br>
            <a:r>
              <a:rPr lang="vi-VN" sz="4900" b="0" dirty="0">
                <a:solidFill>
                  <a:srgbClr val="006600"/>
                </a:solidFill>
                <a:effectLst/>
                <a:latin typeface="+mj-lt"/>
              </a:rPr>
              <a:t>Thánh, Nhờ lời chuyển cầu của Đức Trinh Nữ Maria, Nữ Vương các Tông đồ và là Mẹ của Hội Thánh,</a:t>
            </a:r>
            <a:endParaRPr lang="en-US" sz="4900" b="0" dirty="0">
              <a:solidFill>
                <a:srgbClr val="006600"/>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006600"/>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dirty="0">
                <a:solidFill>
                  <a:srgbClr val="C00000"/>
                </a:solidFill>
                <a:effectLst/>
                <a:latin typeface="+mj-lt"/>
                <a:cs typeface="Times New Roman" pitchFamily="18" charset="0"/>
              </a:rPr>
              <a:t>Amen.</a:t>
            </a:r>
            <a:endParaRPr lang="en-US" sz="54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rgbClr val="006600"/>
                </a:solidFill>
                <a:effectLst/>
              </a:rPr>
              <a:t>Chúa</a:t>
            </a:r>
            <a:r>
              <a:rPr lang="en-US" b="0" dirty="0">
                <a:solidFill>
                  <a:srgbClr val="006600"/>
                </a:solidFill>
                <a:effectLst/>
              </a:rPr>
              <a:t> </a:t>
            </a:r>
            <a:r>
              <a:rPr lang="en-US" b="0" dirty="0" err="1">
                <a:solidFill>
                  <a:srgbClr val="006600"/>
                </a:solidFill>
                <a:effectLst/>
              </a:rPr>
              <a:t>Nhật</a:t>
            </a:r>
            <a:r>
              <a:rPr lang="en-US" b="0" dirty="0">
                <a:solidFill>
                  <a:srgbClr val="006600"/>
                </a:solidFill>
                <a:effectLst/>
              </a:rPr>
              <a:t> XVIII TN </a:t>
            </a:r>
            <a:r>
              <a:rPr lang="en-US" b="0" dirty="0" err="1">
                <a:solidFill>
                  <a:srgbClr val="006600"/>
                </a:solidFill>
                <a:effectLst/>
              </a:rPr>
              <a:t>Năm</a:t>
            </a:r>
            <a:r>
              <a:rPr lang="en-US" b="0" dirty="0">
                <a:solidFill>
                  <a:srgbClr val="006600"/>
                </a:solidFill>
                <a:effectLst/>
              </a:rPr>
              <a:t> A</a:t>
            </a:r>
            <a:br>
              <a:rPr lang="en-US" b="0" dirty="0">
                <a:solidFill>
                  <a:srgbClr val="006600"/>
                </a:solidFill>
                <a:effectLst/>
              </a:rPr>
            </a:br>
            <a:r>
              <a:rPr lang="en-US" b="0" dirty="0" err="1">
                <a:solidFill>
                  <a:srgbClr val="006600"/>
                </a:solidFill>
                <a:effectLst/>
              </a:rPr>
              <a:t>Lễ</a:t>
            </a:r>
            <a:r>
              <a:rPr lang="en-US" b="0" dirty="0">
                <a:solidFill>
                  <a:srgbClr val="006600"/>
                </a:solidFill>
                <a:effectLst/>
              </a:rPr>
              <a:t> </a:t>
            </a:r>
            <a:r>
              <a:rPr lang="en-US" b="0" dirty="0" err="1">
                <a:solidFill>
                  <a:srgbClr val="006600"/>
                </a:solidFill>
                <a:effectLst/>
              </a:rPr>
              <a:t>Hiển</a:t>
            </a:r>
            <a:r>
              <a:rPr lang="en-US" b="0" dirty="0">
                <a:solidFill>
                  <a:srgbClr val="006600"/>
                </a:solidFill>
                <a:effectLst/>
              </a:rPr>
              <a:t> Dung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3326460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006600"/>
                </a:solidFill>
                <a:effectLst/>
              </a:rPr>
              <a:t/>
            </a:r>
            <a:br>
              <a:rPr lang="en-US" sz="6000" b="0" dirty="0">
                <a:solidFill>
                  <a:srgbClr val="006600"/>
                </a:solidFill>
                <a:effectLst/>
              </a:rPr>
            </a:br>
            <a:r>
              <a:rPr lang="en-US" sz="7300" b="0" dirty="0">
                <a:solidFill>
                  <a:srgbClr val="C00000"/>
                </a:solidFill>
                <a:effectLst/>
              </a:rPr>
              <a:t>Ca </a:t>
            </a:r>
            <a:r>
              <a:rPr lang="en-US" sz="7300" b="0" dirty="0" err="1">
                <a:solidFill>
                  <a:srgbClr val="C00000"/>
                </a:solidFill>
                <a:effectLst/>
              </a:rPr>
              <a:t>Nhập</a:t>
            </a:r>
            <a:r>
              <a:rPr lang="en-US" sz="7300" b="0" dirty="0">
                <a:solidFill>
                  <a:srgbClr val="C00000"/>
                </a:solidFill>
                <a:effectLst/>
              </a:rPr>
              <a:t> </a:t>
            </a:r>
            <a:r>
              <a:rPr lang="en-US" sz="7300" b="0" dirty="0" err="1">
                <a:solidFill>
                  <a:srgbClr val="C00000"/>
                </a:solidFill>
                <a:effectLst/>
              </a:rPr>
              <a:t>Lễ</a:t>
            </a:r>
            <a:r>
              <a:rPr lang="en-US" sz="7300" b="0" dirty="0">
                <a:solidFill>
                  <a:srgbClr val="C00000"/>
                </a:solidFill>
                <a:effectLst/>
              </a:rPr>
              <a:t/>
            </a:r>
            <a:br>
              <a:rPr lang="en-US" sz="7300" b="0" dirty="0">
                <a:solidFill>
                  <a:srgbClr val="C00000"/>
                </a:solidFill>
                <a:effectLst/>
              </a:rPr>
            </a:br>
            <a:r>
              <a:rPr lang="en-US" sz="7300" b="0" dirty="0" err="1" smtClean="0">
                <a:solidFill>
                  <a:srgbClr val="C00000"/>
                </a:solidFill>
                <a:effectLst/>
              </a:rPr>
              <a:t>Nhịp</a:t>
            </a:r>
            <a:r>
              <a:rPr lang="en-US" sz="7300" b="0" dirty="0" smtClean="0">
                <a:solidFill>
                  <a:srgbClr val="C00000"/>
                </a:solidFill>
                <a:effectLst/>
              </a:rPr>
              <a:t> </a:t>
            </a:r>
            <a:r>
              <a:rPr lang="en-US" sz="7300" b="0" dirty="0" err="1" smtClean="0">
                <a:solidFill>
                  <a:srgbClr val="C00000"/>
                </a:solidFill>
                <a:effectLst/>
              </a:rPr>
              <a:t>Bước</a:t>
            </a:r>
            <a:r>
              <a:rPr lang="en-US" sz="7300" b="0" dirty="0" smtClean="0">
                <a:solidFill>
                  <a:srgbClr val="C00000"/>
                </a:solidFill>
                <a:effectLst/>
              </a:rPr>
              <a:t> </a:t>
            </a:r>
            <a:r>
              <a:rPr lang="en-US" sz="7300" b="0" dirty="0" err="1" smtClean="0">
                <a:solidFill>
                  <a:srgbClr val="C00000"/>
                </a:solidFill>
                <a:effectLst/>
              </a:rPr>
              <a:t>Lên</a:t>
            </a:r>
            <a:r>
              <a:rPr lang="en-US" sz="7300" b="0" dirty="0" smtClean="0">
                <a:solidFill>
                  <a:srgbClr val="C00000"/>
                </a:solidFill>
                <a:effectLst/>
              </a:rPr>
              <a:t> </a:t>
            </a:r>
            <a:r>
              <a:rPr lang="en-US" sz="7300" b="0" dirty="0" err="1" smtClean="0">
                <a:solidFill>
                  <a:srgbClr val="C00000"/>
                </a:solidFill>
                <a:effectLst/>
              </a:rPr>
              <a:t>Đền</a:t>
            </a:r>
            <a:r>
              <a:rPr lang="en-US" sz="5400" b="0" dirty="0">
                <a:solidFill>
                  <a:srgbClr val="C00000"/>
                </a:solidFill>
                <a:effectLst/>
              </a:rPr>
              <a:t/>
            </a:r>
            <a:br>
              <a:rPr lang="en-US" sz="5400" b="0" dirty="0">
                <a:solidFill>
                  <a:srgbClr val="C00000"/>
                </a:solidFill>
                <a:effectLst/>
              </a:rPr>
            </a:br>
            <a:r>
              <a:rPr lang="en-US" sz="5300" i="1" dirty="0" err="1" smtClean="0">
                <a:solidFill>
                  <a:srgbClr val="006600"/>
                </a:solidFill>
              </a:rPr>
              <a:t>Đinh</a:t>
            </a:r>
            <a:r>
              <a:rPr lang="en-US" sz="5300" i="1" dirty="0" smtClean="0">
                <a:solidFill>
                  <a:srgbClr val="006600"/>
                </a:solidFill>
              </a:rPr>
              <a:t> </a:t>
            </a:r>
            <a:r>
              <a:rPr lang="en-US" sz="5300" i="1" dirty="0" err="1" smtClean="0">
                <a:solidFill>
                  <a:srgbClr val="006600"/>
                </a:solidFill>
              </a:rPr>
              <a:t>Công</a:t>
            </a:r>
            <a:r>
              <a:rPr lang="en-US" sz="5300" i="1" dirty="0" smtClean="0">
                <a:solidFill>
                  <a:srgbClr val="006600"/>
                </a:solidFill>
              </a:rPr>
              <a:t> </a:t>
            </a:r>
            <a:r>
              <a:rPr lang="en-US" sz="5300" i="1" dirty="0" err="1" smtClean="0">
                <a:solidFill>
                  <a:srgbClr val="006600"/>
                </a:solidFill>
              </a:rPr>
              <a:t>Huỳnh</a:t>
            </a:r>
            <a:r>
              <a:rPr lang="en-US" sz="6000" b="0" dirty="0">
                <a:solidFill>
                  <a:srgbClr val="006600"/>
                </a:solidFill>
                <a:effectLst/>
              </a:rPr>
              <a:t/>
            </a:r>
            <a:br>
              <a:rPr lang="en-US" sz="6000" b="0" dirty="0">
                <a:solidFill>
                  <a:srgbClr val="006600"/>
                </a:solidFill>
                <a:effectLst/>
              </a:rPr>
            </a:br>
            <a:r>
              <a:rPr lang="en-US" sz="6000" b="0" i="1" dirty="0">
                <a:solidFill>
                  <a:srgbClr val="006600"/>
                </a:solidFill>
                <a:effectLst/>
              </a:rPr>
              <a:t/>
            </a:r>
            <a:br>
              <a:rPr lang="en-US" sz="6000" b="0" i="1" dirty="0">
                <a:solidFill>
                  <a:srgbClr val="006600"/>
                </a:solidFill>
                <a:effectLst/>
              </a:rPr>
            </a:br>
            <a:endParaRPr lang="en-US" sz="6000" b="0" i="1" dirty="0">
              <a:solidFill>
                <a:srgbClr val="00660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800" dirty="0" smtClean="0">
                <a:solidFill>
                  <a:srgbClr val="C00000"/>
                </a:solidFill>
              </a:rPr>
              <a:t>ĐK</a:t>
            </a:r>
            <a:r>
              <a:rPr lang="vi-VN" sz="5800" dirty="0">
                <a:solidFill>
                  <a:srgbClr val="C00000"/>
                </a:solidFill>
              </a:rPr>
              <a:t>:</a:t>
            </a:r>
            <a:r>
              <a:rPr lang="vi-VN" sz="5800" dirty="0">
                <a:solidFill>
                  <a:srgbClr val="006600"/>
                </a:solidFill>
              </a:rPr>
              <a:t> Đoàn </a:t>
            </a:r>
            <a:r>
              <a:rPr lang="vi-VN" sz="5800" dirty="0" smtClean="0">
                <a:solidFill>
                  <a:srgbClr val="006600"/>
                </a:solidFill>
              </a:rPr>
              <a:t>con, </a:t>
            </a:r>
            <a:r>
              <a:rPr lang="vi-VN" sz="5800" dirty="0">
                <a:solidFill>
                  <a:srgbClr val="006600"/>
                </a:solidFill>
              </a:rPr>
              <a:t>hân hoan nhịp bước lên đền, tiến vào </a:t>
            </a:r>
            <a:r>
              <a:rPr lang="vi-VN" sz="5800" dirty="0" smtClean="0">
                <a:solidFill>
                  <a:srgbClr val="006600"/>
                </a:solidFill>
              </a:rPr>
              <a:t>tiền </a:t>
            </a:r>
            <a:r>
              <a:rPr lang="vi-VN" sz="5800" dirty="0">
                <a:solidFill>
                  <a:srgbClr val="006600"/>
                </a:solidFill>
              </a:rPr>
              <a:t>đình nhà Chúa. Trào </a:t>
            </a:r>
            <a:r>
              <a:rPr lang="vi-VN" sz="5800" dirty="0" smtClean="0">
                <a:solidFill>
                  <a:srgbClr val="006600"/>
                </a:solidFill>
              </a:rPr>
              <a:t>dâng, </a:t>
            </a:r>
            <a:r>
              <a:rPr lang="vi-VN" sz="5800" dirty="0">
                <a:solidFill>
                  <a:srgbClr val="006600"/>
                </a:solidFill>
              </a:rPr>
              <a:t>câu ca ươm ý thơm lành, tiến về cung thánh nhiệm mầu. </a:t>
            </a:r>
            <a:endParaRPr lang="vi-VN" sz="5800" b="0" dirty="0">
              <a:solidFill>
                <a:srgbClr val="006600"/>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C00000"/>
                </a:solidFill>
              </a:rPr>
              <a:t>Pk1</a:t>
            </a:r>
            <a:r>
              <a:rPr lang="vi-VN" sz="6000" dirty="0">
                <a:solidFill>
                  <a:srgbClr val="C00000"/>
                </a:solidFill>
              </a:rPr>
              <a:t>:</a:t>
            </a:r>
            <a:r>
              <a:rPr lang="vi-VN" sz="6000" dirty="0">
                <a:solidFill>
                  <a:srgbClr val="006600"/>
                </a:solidFill>
              </a:rPr>
              <a:t> </a:t>
            </a:r>
            <a:r>
              <a:rPr lang="vi-VN" sz="6000" dirty="0" smtClean="0">
                <a:solidFill>
                  <a:srgbClr val="006600"/>
                </a:solidFill>
              </a:rPr>
              <a:t>Tim </a:t>
            </a:r>
            <a:r>
              <a:rPr lang="vi-VN" sz="6000" dirty="0">
                <a:solidFill>
                  <a:srgbClr val="006600"/>
                </a:solidFill>
              </a:rPr>
              <a:t>reo vui với ngàn dân khi con tiến lên đền thờ. Chung câu ca khúc nhạc hỷ hoan dâng lên trước tòa Chúa Cha.</a:t>
            </a:r>
            <a:endParaRPr lang="vi-VN" sz="5600" b="0" dirty="0">
              <a:solidFill>
                <a:srgbClr val="006600"/>
              </a:solidFill>
              <a:effectLst/>
            </a:endParaRPr>
          </a:p>
        </p:txBody>
      </p:sp>
    </p:spTree>
    <p:extLst>
      <p:ext uri="{BB962C8B-B14F-4D97-AF65-F5344CB8AC3E}">
        <p14:creationId xmlns:p14="http://schemas.microsoft.com/office/powerpoint/2010/main" val="15199061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800" dirty="0" smtClean="0">
                <a:solidFill>
                  <a:srgbClr val="006600"/>
                </a:solidFill>
              </a:rPr>
              <a:t>ĐK</a:t>
            </a:r>
            <a:r>
              <a:rPr lang="vi-VN" sz="5800" dirty="0">
                <a:solidFill>
                  <a:srgbClr val="006600"/>
                </a:solidFill>
              </a:rPr>
              <a:t>: Đoàn </a:t>
            </a:r>
            <a:r>
              <a:rPr lang="vi-VN" sz="5800" dirty="0" smtClean="0">
                <a:solidFill>
                  <a:srgbClr val="006600"/>
                </a:solidFill>
              </a:rPr>
              <a:t>con, </a:t>
            </a:r>
            <a:r>
              <a:rPr lang="vi-VN" sz="5800" dirty="0">
                <a:solidFill>
                  <a:srgbClr val="006600"/>
                </a:solidFill>
              </a:rPr>
              <a:t>hân hoan nhịp bước lên đền, tiến vào </a:t>
            </a:r>
            <a:r>
              <a:rPr lang="vi-VN" sz="5800" dirty="0" smtClean="0">
                <a:solidFill>
                  <a:srgbClr val="006600"/>
                </a:solidFill>
              </a:rPr>
              <a:t>tiền </a:t>
            </a:r>
            <a:r>
              <a:rPr lang="vi-VN" sz="5800" dirty="0">
                <a:solidFill>
                  <a:srgbClr val="006600"/>
                </a:solidFill>
              </a:rPr>
              <a:t>đình nhà Chúa. Trào </a:t>
            </a:r>
            <a:r>
              <a:rPr lang="vi-VN" sz="5800" dirty="0" smtClean="0">
                <a:solidFill>
                  <a:srgbClr val="006600"/>
                </a:solidFill>
              </a:rPr>
              <a:t>dâng, </a:t>
            </a:r>
            <a:r>
              <a:rPr lang="vi-VN" sz="5800" dirty="0">
                <a:solidFill>
                  <a:srgbClr val="006600"/>
                </a:solidFill>
              </a:rPr>
              <a:t>câu ca ươm ý thơm lành, tiến về cung thánh nhiệm mầu. </a:t>
            </a:r>
            <a:endParaRPr lang="vi-VN" sz="5800" b="0" dirty="0">
              <a:solidFill>
                <a:srgbClr val="006600"/>
              </a:solidFill>
              <a:effectLst/>
            </a:endParaRPr>
          </a:p>
        </p:txBody>
      </p:sp>
    </p:spTree>
    <p:extLst>
      <p:ext uri="{BB962C8B-B14F-4D97-AF65-F5344CB8AC3E}">
        <p14:creationId xmlns:p14="http://schemas.microsoft.com/office/powerpoint/2010/main" val="106689130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C00000"/>
                </a:solidFill>
              </a:rPr>
              <a:t>Pk2</a:t>
            </a:r>
            <a:r>
              <a:rPr lang="vi-VN" sz="6000" dirty="0">
                <a:solidFill>
                  <a:srgbClr val="C00000"/>
                </a:solidFill>
              </a:rPr>
              <a:t>:</a:t>
            </a:r>
            <a:r>
              <a:rPr lang="vi-VN" sz="6000" dirty="0">
                <a:solidFill>
                  <a:srgbClr val="006600"/>
                </a:solidFill>
              </a:rPr>
              <a:t> </a:t>
            </a:r>
            <a:r>
              <a:rPr lang="vi-VN" sz="6000" dirty="0" smtClean="0">
                <a:solidFill>
                  <a:srgbClr val="006600"/>
                </a:solidFill>
              </a:rPr>
              <a:t>Vui </a:t>
            </a:r>
            <a:r>
              <a:rPr lang="vi-VN" sz="6000" dirty="0">
                <a:solidFill>
                  <a:srgbClr val="006600"/>
                </a:solidFill>
              </a:rPr>
              <a:t>ca lên hỡi ngàn dân tôn vinh Chúa Vua ngàn trùng. Luôn thương yêu dắt dìu đời ta, ban ơn chan hòa tháng </a:t>
            </a:r>
            <a:r>
              <a:rPr lang="vi-VN" sz="6000" dirty="0" smtClean="0">
                <a:solidFill>
                  <a:srgbClr val="006600"/>
                </a:solidFill>
              </a:rPr>
              <a:t>năm.</a:t>
            </a:r>
            <a:endParaRPr lang="vi-VN" sz="6000" b="0" dirty="0">
              <a:solidFill>
                <a:srgbClr val="006600"/>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800" dirty="0" smtClean="0">
                <a:solidFill>
                  <a:srgbClr val="C00000"/>
                </a:solidFill>
              </a:rPr>
              <a:t>ĐK</a:t>
            </a:r>
            <a:r>
              <a:rPr lang="vi-VN" sz="5800" dirty="0">
                <a:solidFill>
                  <a:srgbClr val="C00000"/>
                </a:solidFill>
              </a:rPr>
              <a:t>:</a:t>
            </a:r>
            <a:r>
              <a:rPr lang="vi-VN" sz="5800" dirty="0">
                <a:solidFill>
                  <a:srgbClr val="006600"/>
                </a:solidFill>
              </a:rPr>
              <a:t> Đoàn </a:t>
            </a:r>
            <a:r>
              <a:rPr lang="vi-VN" sz="5800" dirty="0" smtClean="0">
                <a:solidFill>
                  <a:srgbClr val="006600"/>
                </a:solidFill>
              </a:rPr>
              <a:t>con, </a:t>
            </a:r>
            <a:r>
              <a:rPr lang="vi-VN" sz="5800" dirty="0">
                <a:solidFill>
                  <a:srgbClr val="006600"/>
                </a:solidFill>
              </a:rPr>
              <a:t>hân hoan nhịp bước lên đền, tiến vào </a:t>
            </a:r>
            <a:r>
              <a:rPr lang="vi-VN" sz="5800" dirty="0" smtClean="0">
                <a:solidFill>
                  <a:srgbClr val="006600"/>
                </a:solidFill>
              </a:rPr>
              <a:t>tiền </a:t>
            </a:r>
            <a:r>
              <a:rPr lang="vi-VN" sz="5800" dirty="0">
                <a:solidFill>
                  <a:srgbClr val="006600"/>
                </a:solidFill>
              </a:rPr>
              <a:t>đình nhà Chúa. Trào </a:t>
            </a:r>
            <a:r>
              <a:rPr lang="vi-VN" sz="5800" dirty="0" smtClean="0">
                <a:solidFill>
                  <a:srgbClr val="006600"/>
                </a:solidFill>
              </a:rPr>
              <a:t>dâng, </a:t>
            </a:r>
            <a:r>
              <a:rPr lang="vi-VN" sz="5800" dirty="0">
                <a:solidFill>
                  <a:srgbClr val="006600"/>
                </a:solidFill>
              </a:rPr>
              <a:t>câu ca ươm ý thơm lành, tiến về cung thánh nhiệm mầu. </a:t>
            </a:r>
            <a:endParaRPr lang="vi-VN" sz="5800" b="0" dirty="0">
              <a:solidFill>
                <a:srgbClr val="006600"/>
              </a:solidFill>
              <a:effectLst/>
            </a:endParaRPr>
          </a:p>
        </p:txBody>
      </p:sp>
    </p:spTree>
    <p:extLst>
      <p:ext uri="{BB962C8B-B14F-4D97-AF65-F5344CB8AC3E}">
        <p14:creationId xmlns:p14="http://schemas.microsoft.com/office/powerpoint/2010/main" val="32506426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C000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rgbClr val="006600"/>
                </a:solidFill>
                <a:effectLst/>
              </a:rPr>
              <a:t>Chúa</a:t>
            </a:r>
            <a:r>
              <a:rPr lang="en-US" b="0" dirty="0">
                <a:solidFill>
                  <a:srgbClr val="006600"/>
                </a:solidFill>
                <a:effectLst/>
              </a:rPr>
              <a:t> </a:t>
            </a:r>
            <a:r>
              <a:rPr lang="en-US" b="0" dirty="0" err="1">
                <a:solidFill>
                  <a:srgbClr val="006600"/>
                </a:solidFill>
                <a:effectLst/>
              </a:rPr>
              <a:t>Nhật</a:t>
            </a:r>
            <a:r>
              <a:rPr lang="en-US" b="0" dirty="0">
                <a:solidFill>
                  <a:srgbClr val="006600"/>
                </a:solidFill>
                <a:effectLst/>
              </a:rPr>
              <a:t> XVIII TN </a:t>
            </a:r>
            <a:r>
              <a:rPr lang="en-US" b="0" dirty="0" err="1">
                <a:solidFill>
                  <a:srgbClr val="006600"/>
                </a:solidFill>
                <a:effectLst/>
              </a:rPr>
              <a:t>Năm</a:t>
            </a:r>
            <a:r>
              <a:rPr lang="en-US" b="0" dirty="0">
                <a:solidFill>
                  <a:srgbClr val="006600"/>
                </a:solidFill>
                <a:effectLst/>
              </a:rPr>
              <a:t> A</a:t>
            </a:r>
            <a:br>
              <a:rPr lang="en-US" b="0" dirty="0">
                <a:solidFill>
                  <a:srgbClr val="006600"/>
                </a:solidFill>
                <a:effectLst/>
              </a:rPr>
            </a:br>
            <a:r>
              <a:rPr lang="en-US" b="0" dirty="0" err="1">
                <a:solidFill>
                  <a:srgbClr val="006600"/>
                </a:solidFill>
                <a:effectLst/>
              </a:rPr>
              <a:t>Lễ</a:t>
            </a:r>
            <a:r>
              <a:rPr lang="en-US" b="0" dirty="0">
                <a:solidFill>
                  <a:srgbClr val="006600"/>
                </a:solidFill>
                <a:effectLst/>
              </a:rPr>
              <a:t> </a:t>
            </a:r>
            <a:r>
              <a:rPr lang="en-US" b="0" dirty="0" err="1">
                <a:solidFill>
                  <a:srgbClr val="006600"/>
                </a:solidFill>
                <a:effectLst/>
              </a:rPr>
              <a:t>Hiển</a:t>
            </a:r>
            <a:r>
              <a:rPr lang="en-US" b="0" dirty="0">
                <a:solidFill>
                  <a:srgbClr val="006600"/>
                </a:solidFill>
                <a:effectLst/>
              </a:rPr>
              <a:t> Dung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2438582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C00000"/>
              </a:solidFill>
              <a:effectLst/>
              <a:latin typeface="+mj-lt"/>
              <a:cs typeface="Times New Roman" panose="02020603050405020304" pitchFamily="18" charset="0"/>
            </a:endParaRPr>
          </a:p>
          <a:p>
            <a:pPr eaLnBrk="1" hangingPunct="1">
              <a:lnSpc>
                <a:spcPct val="150000"/>
              </a:lnSpc>
            </a:pPr>
            <a:r>
              <a:rPr lang="en-US" sz="7200" b="0" dirty="0">
                <a:solidFill>
                  <a:srgbClr val="C00000"/>
                </a:solidFill>
                <a:effectLst/>
                <a:latin typeface="+mj-lt"/>
                <a:cs typeface="Times New Roman" panose="02020603050405020304" pitchFamily="18" charset="0"/>
              </a:rPr>
              <a:t>KINH VINH DANH</a:t>
            </a:r>
            <a:endParaRPr lang="vi-VN" sz="7200" b="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C00000"/>
                </a:solidFill>
                <a:effectLst/>
                <a:latin typeface="+mj-lt"/>
                <a:cs typeface="Times New Roman" panose="02020603050405020304" pitchFamily="18" charset="0"/>
              </a:rPr>
              <a:t>Chủ</a:t>
            </a:r>
            <a:r>
              <a:rPr lang="en-US" sz="4000" b="0" u="sng" dirty="0">
                <a:solidFill>
                  <a:srgbClr val="C00000"/>
                </a:solidFill>
                <a:effectLst/>
                <a:latin typeface="+mj-lt"/>
                <a:cs typeface="Times New Roman" panose="02020603050405020304" pitchFamily="18" charset="0"/>
              </a:rPr>
              <a:t> </a:t>
            </a:r>
            <a:r>
              <a:rPr lang="en-US" sz="4000" b="0" u="sng" dirty="0" err="1">
                <a:solidFill>
                  <a:srgbClr val="C00000"/>
                </a:solidFill>
                <a:effectLst/>
                <a:latin typeface="+mj-lt"/>
                <a:cs typeface="Times New Roman" panose="02020603050405020304" pitchFamily="18" charset="0"/>
              </a:rPr>
              <a:t>tế</a:t>
            </a:r>
            <a:r>
              <a:rPr lang="en-US" sz="4000" b="0" u="sng" dirty="0">
                <a:solidFill>
                  <a:srgbClr val="C00000"/>
                </a:solidFill>
                <a:effectLst/>
                <a:latin typeface="+mj-lt"/>
                <a:cs typeface="Times New Roman" panose="02020603050405020304" pitchFamily="18" charset="0"/>
              </a:rPr>
              <a:t>:</a:t>
            </a:r>
            <a:r>
              <a:rPr lang="en-US" sz="4000" b="0"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Vinh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danh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Thiên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Chúa</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các</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tầng</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trời</a:t>
            </a:r>
            <a:r>
              <a:rPr lang="en-US" sz="5400" b="0" i="1" dirty="0">
                <a:solidFill>
                  <a:srgbClr val="C00000"/>
                </a:solidFill>
                <a:effectLst/>
                <a:latin typeface="+mj-lt"/>
                <a:cs typeface="Times New Roman" panose="02020603050405020304" pitchFamily="18" charset="0"/>
              </a:rPr>
              <a:t>.</a:t>
            </a:r>
            <a:br>
              <a:rPr lang="en-US" sz="5400" b="0" i="1" dirty="0">
                <a:solidFill>
                  <a:srgbClr val="C00000"/>
                </a:solidFill>
                <a:effectLst/>
                <a:latin typeface="+mj-lt"/>
                <a:cs typeface="Times New Roman" panose="02020603050405020304" pitchFamily="18" charset="0"/>
              </a:rPr>
            </a:br>
            <a:r>
              <a:rPr lang="vi-VN" sz="5400" b="0" dirty="0">
                <a:solidFill>
                  <a:srgbClr val="C00000"/>
                </a:solidFill>
                <a:effectLst/>
                <a:latin typeface="+mj-lt"/>
                <a:cs typeface="Times New Roman" panose="02020603050405020304" pitchFamily="18" charset="0"/>
              </a:rPr>
              <a:t>A+B:</a:t>
            </a:r>
            <a:r>
              <a:rPr lang="vi-VN" sz="5400" b="0" dirty="0">
                <a:solidFill>
                  <a:srgbClr val="006600"/>
                </a:solidFill>
                <a:effectLst/>
                <a:latin typeface="+mj-lt"/>
                <a:cs typeface="Times New Roman" panose="02020603050405020304" pitchFamily="18" charset="0"/>
              </a:rPr>
              <a:t> Và bình an dưới thế cho người thiện tâm</a:t>
            </a:r>
            <a:r>
              <a:rPr lang="en-US" sz="5400" b="0" dirty="0">
                <a:solidFill>
                  <a:srgbClr val="006600"/>
                </a:solidFill>
                <a:effectLst/>
                <a:latin typeface="+mj-lt"/>
                <a:cs typeface="Times New Roman" panose="02020603050405020304" pitchFamily="18" charset="0"/>
              </a:rPr>
              <a:t>.</a:t>
            </a:r>
            <a:endParaRPr lang="vi-VN" sz="5400" b="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C00000"/>
                </a:solidFill>
                <a:effectLst/>
                <a:latin typeface="+mj-lt"/>
                <a:cs typeface="Times New Roman" panose="02020603050405020304" pitchFamily="18" charset="0"/>
              </a:rPr>
              <a:t>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ngợi</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a:p>
            <a:pPr algn="l" eaLnBrk="1" hangingPunct="1">
              <a:lnSpc>
                <a:spcPct val="140000"/>
              </a:lnSpc>
            </a:pPr>
            <a:r>
              <a:rPr lang="en-US" sz="5000" b="0" u="sng" dirty="0">
                <a:solidFill>
                  <a:srgbClr val="C00000"/>
                </a:solidFill>
                <a:effectLst/>
                <a:latin typeface="+mj-lt"/>
                <a:cs typeface="Times New Roman" panose="02020603050405020304" pitchFamily="18" charset="0"/>
              </a:rPr>
              <a:t>B:</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chúc</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tụng</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br>
              <a:rPr lang="en-US" sz="5000" b="0" dirty="0">
                <a:solidFill>
                  <a:srgbClr val="006600"/>
                </a:solidFill>
                <a:effectLst/>
                <a:latin typeface="+mj-lt"/>
                <a:cs typeface="Times New Roman" panose="02020603050405020304" pitchFamily="18" charset="0"/>
              </a:rPr>
            </a:br>
            <a:r>
              <a:rPr lang="en-US" sz="5000" b="0" dirty="0">
                <a:solidFill>
                  <a:srgbClr val="C00000"/>
                </a:solidFill>
                <a:effectLst/>
                <a:latin typeface="+mj-lt"/>
                <a:cs typeface="Times New Roman" panose="02020603050405020304" pitchFamily="18" charset="0"/>
              </a:rPr>
              <a:t>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thờ</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lạy</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p>
          <a:p>
            <a:pPr algn="l" eaLnBrk="1" hangingPunct="1">
              <a:lnSpc>
                <a:spcPct val="140000"/>
              </a:lnSpc>
            </a:pPr>
            <a:r>
              <a:rPr lang="en-US" sz="5000" b="0" dirty="0">
                <a:solidFill>
                  <a:srgbClr val="C00000"/>
                </a:solidFill>
                <a:effectLst/>
                <a:latin typeface="+mj-lt"/>
                <a:cs typeface="Times New Roman" panose="02020603050405020304" pitchFamily="18" charset="0"/>
              </a:rPr>
              <a:t>B:</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tôn</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vinh</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cảm</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tạ</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vì</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vinh</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quang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cao</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cả</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C00000"/>
                </a:solidFill>
                <a:effectLst/>
                <a:latin typeface="+mj-lt"/>
                <a:cs typeface="Times New Roman" panose="02020603050405020304" pitchFamily="18" charset="0"/>
              </a:rPr>
              <a:t>B:</a:t>
            </a:r>
            <a:r>
              <a:rPr lang="vi-VN" sz="4800" b="0" dirty="0">
                <a:solidFill>
                  <a:srgbClr val="0066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Lạy</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một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Thiên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Chúa</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Giêsu</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Kitô</a:t>
            </a:r>
            <a:r>
              <a:rPr lang="en-US" sz="4800" b="0" dirty="0">
                <a:solidFill>
                  <a:srgbClr val="C000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C00000"/>
                </a:solidFill>
                <a:effectLst/>
                <a:latin typeface="+mj-lt"/>
                <a:cs typeface="Times New Roman" panose="02020603050405020304" pitchFamily="18" charset="0"/>
              </a:rPr>
              <a:t>B:</a:t>
            </a:r>
            <a:r>
              <a:rPr lang="vi-VN" sz="4800" b="0" dirty="0">
                <a:solidFill>
                  <a:srgbClr val="0066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C00000"/>
                </a:solidFill>
                <a:effectLst/>
                <a:latin typeface="+mj-lt"/>
                <a:cs typeface="Times New Roman" panose="02020603050405020304" pitchFamily="18" charset="0"/>
              </a:rPr>
              <a:t>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thương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xót</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C00000"/>
                </a:solidFill>
                <a:effectLst/>
                <a:latin typeface="+mj-lt"/>
                <a:cs typeface="Times New Roman" panose="02020603050405020304" pitchFamily="18" charset="0"/>
              </a:rPr>
              <a:t>B:</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nhậm</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lời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 </a:t>
            </a:r>
            <a:r>
              <a:rPr lang="en-US" sz="5400" b="0" dirty="0" err="1">
                <a:solidFill>
                  <a:srgbClr val="006600"/>
                </a:solidFill>
                <a:effectLst/>
                <a:latin typeface="+mj-lt"/>
                <a:cs typeface="Times New Roman" panose="02020603050405020304" pitchFamily="18" charset="0"/>
              </a:rPr>
              <a:t>cầu</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khẩn</a:t>
            </a:r>
            <a:r>
              <a:rPr lang="en-US" sz="54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ngự</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bên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hữu</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Đức</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Cha, </a:t>
            </a:r>
            <a:r>
              <a:rPr lang="en-US" sz="4800" b="0" dirty="0" err="1">
                <a:solidFill>
                  <a:srgbClr val="006600"/>
                </a:solidFill>
                <a:effectLst/>
                <a:latin typeface="+mj-lt"/>
                <a:cs typeface="Times New Roman" panose="02020603050405020304" pitchFamily="18" charset="0"/>
              </a:rPr>
              <a:t>xin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thương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xót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C00000"/>
                </a:solidFill>
                <a:effectLst/>
                <a:latin typeface="+mj-lt"/>
                <a:cs typeface="Times New Roman" panose="02020603050405020304" pitchFamily="18" charset="0"/>
              </a:rPr>
              <a:t>B:</a:t>
            </a:r>
            <a:r>
              <a:rPr lang="vi-VN" sz="4800" b="0" dirty="0">
                <a:solidFill>
                  <a:srgbClr val="006600"/>
                </a:solidFill>
                <a:effectLst/>
                <a:latin typeface="+mj-lt"/>
                <a:cs typeface="Times New Roman" panose="02020603050405020304" pitchFamily="18" charset="0"/>
              </a:rPr>
              <a:t> Vì lạy </a:t>
            </a:r>
            <a:r>
              <a:rPr lang="vi-VN" sz="4800" b="0" dirty="0">
                <a:solidFill>
                  <a:srgbClr val="C00000"/>
                </a:solidFill>
                <a:effectLst/>
                <a:latin typeface="+mj-lt"/>
                <a:cs typeface="Times New Roman" panose="02020603050405020304" pitchFamily="18" charset="0"/>
              </a:rPr>
              <a:t>Chúa Giêsu Kitô,</a:t>
            </a:r>
            <a:r>
              <a:rPr lang="vi-VN" sz="4800" b="0" dirty="0">
                <a:solidFill>
                  <a:srgbClr val="006600"/>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đấng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tối</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cao</a:t>
            </a:r>
            <a:r>
              <a:rPr lang="en-US" sz="44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C00000"/>
                </a:solidFill>
                <a:effectLst/>
                <a:latin typeface="+mj-lt"/>
                <a:cs typeface="Times New Roman" panose="02020603050405020304" pitchFamily="18" charset="0"/>
              </a:rPr>
              <a:t>A+</a:t>
            </a:r>
            <a:r>
              <a:rPr lang="en-US" sz="4400" b="0" u="sng" dirty="0">
                <a:solidFill>
                  <a:srgbClr val="C00000"/>
                </a:solidFill>
                <a:effectLst/>
                <a:latin typeface="+mj-lt"/>
                <a:cs typeface="Times New Roman" panose="02020603050405020304" pitchFamily="18" charset="0"/>
              </a:rPr>
              <a:t>B</a:t>
            </a:r>
            <a:r>
              <a:rPr lang="vi-VN" sz="4400" b="0" u="sng" dirty="0">
                <a:solidFill>
                  <a:srgbClr val="006600"/>
                </a:solidFill>
                <a:effectLst/>
                <a:latin typeface="+mj-lt"/>
                <a:cs typeface="Times New Roman" panose="02020603050405020304" pitchFamily="18" charset="0"/>
              </a:rPr>
              <a:t>:</a:t>
            </a:r>
            <a:r>
              <a:rPr lang="vi-VN" sz="4400" b="0" dirty="0">
                <a:solidFill>
                  <a:srgbClr val="0066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C0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802822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123658"/>
          </a:xfrm>
          <a:prstGeom prst="rect">
            <a:avLst/>
          </a:prstGeom>
        </p:spPr>
        <p:txBody>
          <a:bodyPr wrap="square">
            <a:spAutoFit/>
          </a:bodyPr>
          <a:lstStyle/>
          <a:p>
            <a:r>
              <a:rPr lang="en-US" sz="2400" smtClean="0">
                <a:solidFill>
                  <a:srgbClr val="FFFF00"/>
                </a:solidFill>
              </a:rPr>
              <a:t>Bài đọc 1.</a:t>
            </a:r>
          </a:p>
          <a:p>
            <a:r>
              <a:rPr lang="en-US" sz="2400" smtClean="0">
                <a:solidFill>
                  <a:srgbClr val="FFFF00"/>
                </a:solidFill>
              </a:rPr>
              <a:t>Thánh vịnh 96.</a:t>
            </a:r>
          </a:p>
          <a:p>
            <a:r>
              <a:rPr lang="vi-VN" sz="2800" smtClean="0">
                <a:solidFill>
                  <a:srgbClr val="FFFF00"/>
                </a:solidFill>
              </a:rPr>
              <a:t>Chúa </a:t>
            </a:r>
            <a:r>
              <a:rPr lang="vi-VN" sz="2800">
                <a:solidFill>
                  <a:srgbClr val="FFFF00"/>
                </a:solidFill>
              </a:rPr>
              <a:t>là Vua hiển trị, là Đấng Tối Cao trên khắp địa cầu</a:t>
            </a:r>
            <a:r>
              <a:rPr lang="vi-VN" sz="2800" smtClean="0">
                <a:solidFill>
                  <a:srgbClr val="FFFF00"/>
                </a:solidFill>
              </a:rPr>
              <a:t>.</a:t>
            </a:r>
            <a:endParaRPr lang="en-US" sz="2800" smtClean="0">
              <a:solidFill>
                <a:srgbClr val="FFFF00"/>
              </a:solidFill>
            </a:endParaRPr>
          </a:p>
          <a:p>
            <a:r>
              <a:rPr lang="en-US" sz="2800" smtClean="0">
                <a:solidFill>
                  <a:schemeClr val="bg1"/>
                </a:solidFill>
              </a:rPr>
              <a:t>Bài trích sách ngôn sứ I-sai-a.</a:t>
            </a:r>
            <a:endParaRPr lang="en-US" sz="2800">
              <a:solidFill>
                <a:schemeClr val="bg1"/>
              </a:solidFill>
            </a:endParaRPr>
          </a:p>
        </p:txBody>
      </p:sp>
    </p:spTree>
    <p:extLst>
      <p:ext uri="{BB962C8B-B14F-4D97-AF65-F5344CB8AC3E}">
        <p14:creationId xmlns:p14="http://schemas.microsoft.com/office/powerpoint/2010/main" val="2982275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6000" b="0" dirty="0" err="1">
                <a:solidFill>
                  <a:srgbClr val="C00000"/>
                </a:solidFill>
                <a:effectLst/>
              </a:rPr>
              <a:t>Thánh</a:t>
            </a:r>
            <a:r>
              <a:rPr lang="en-US" sz="6000" b="0" dirty="0">
                <a:solidFill>
                  <a:srgbClr val="C00000"/>
                </a:solidFill>
                <a:effectLst/>
              </a:rPr>
              <a:t> </a:t>
            </a:r>
            <a:r>
              <a:rPr lang="en-US" sz="6000" b="0" dirty="0" err="1">
                <a:solidFill>
                  <a:srgbClr val="C00000"/>
                </a:solidFill>
                <a:effectLst/>
              </a:rPr>
              <a:t>Vịnh</a:t>
            </a:r>
            <a:r>
              <a:rPr lang="en-US" sz="6000" b="0" dirty="0">
                <a:solidFill>
                  <a:srgbClr val="C00000"/>
                </a:solidFill>
                <a:effectLst/>
              </a:rPr>
              <a:t> 96</a:t>
            </a:r>
            <a:br>
              <a:rPr lang="en-US" sz="6000" b="0" dirty="0">
                <a:solidFill>
                  <a:srgbClr val="C00000"/>
                </a:solidFill>
                <a:effectLst/>
              </a:rPr>
            </a:br>
            <a:r>
              <a:rPr lang="en-US" sz="6000" b="0" dirty="0" err="1">
                <a:solidFill>
                  <a:srgbClr val="C00000"/>
                </a:solidFill>
                <a:effectLst/>
              </a:rPr>
              <a:t>Lễ</a:t>
            </a:r>
            <a:r>
              <a:rPr lang="en-US" sz="6000" b="0" dirty="0">
                <a:solidFill>
                  <a:srgbClr val="C00000"/>
                </a:solidFill>
                <a:effectLst/>
              </a:rPr>
              <a:t> </a:t>
            </a:r>
            <a:r>
              <a:rPr lang="en-US" sz="6000" b="0" dirty="0" err="1">
                <a:solidFill>
                  <a:srgbClr val="C00000"/>
                </a:solidFill>
                <a:effectLst/>
              </a:rPr>
              <a:t>Chúa</a:t>
            </a:r>
            <a:r>
              <a:rPr lang="en-US" sz="6000" b="0" dirty="0">
                <a:solidFill>
                  <a:srgbClr val="C00000"/>
                </a:solidFill>
                <a:effectLst/>
              </a:rPr>
              <a:t> </a:t>
            </a:r>
            <a:r>
              <a:rPr lang="en-US" sz="6000" b="0" dirty="0" err="1">
                <a:solidFill>
                  <a:srgbClr val="C00000"/>
                </a:solidFill>
                <a:effectLst/>
              </a:rPr>
              <a:t>Hiển</a:t>
            </a:r>
            <a:r>
              <a:rPr lang="en-US" sz="6000" b="0" dirty="0">
                <a:solidFill>
                  <a:srgbClr val="C00000"/>
                </a:solidFill>
                <a:effectLst/>
              </a:rPr>
              <a:t> Dung</a:t>
            </a:r>
            <a:br>
              <a:rPr lang="en-US" sz="6000" b="0" dirty="0">
                <a:solidFill>
                  <a:srgbClr val="C00000"/>
                </a:solidFill>
                <a:effectLst/>
              </a:rPr>
            </a:br>
            <a:r>
              <a:rPr lang="en-US" sz="6000" b="0" dirty="0" err="1">
                <a:solidFill>
                  <a:srgbClr val="C00000"/>
                </a:solidFill>
                <a:effectLst/>
              </a:rPr>
              <a:t>Năm</a:t>
            </a:r>
            <a:r>
              <a:rPr lang="en-US" sz="6000" b="0" dirty="0">
                <a:solidFill>
                  <a:srgbClr val="C00000"/>
                </a:solidFill>
                <a:effectLst/>
              </a:rPr>
              <a:t> A</a:t>
            </a:r>
            <a:r>
              <a:rPr lang="en-US" b="0" dirty="0">
                <a:solidFill>
                  <a:srgbClr val="C00000"/>
                </a:solidFill>
                <a:effectLst/>
              </a:rPr>
              <a:t/>
            </a:r>
            <a:br>
              <a:rPr lang="en-US" b="0" dirty="0">
                <a:solidFill>
                  <a:srgbClr val="C00000"/>
                </a:solidFill>
                <a:effectLst/>
              </a:rPr>
            </a:br>
            <a:r>
              <a:rPr lang="en-US" b="0" i="1" dirty="0" err="1">
                <a:solidFill>
                  <a:srgbClr val="006600"/>
                </a:solidFill>
                <a:effectLst/>
              </a:rPr>
              <a:t>Lm</a:t>
            </a:r>
            <a:r>
              <a:rPr lang="en-US" b="0" i="1" dirty="0">
                <a:solidFill>
                  <a:srgbClr val="006600"/>
                </a:solidFill>
                <a:effectLst/>
              </a:rPr>
              <a:t> Kim Long </a:t>
            </a:r>
            <a:r>
              <a:rPr lang="en-US" b="0" dirty="0">
                <a:solidFill>
                  <a:srgbClr val="006600"/>
                </a:solidFill>
                <a:effectLst/>
              </a:rPr>
              <a:t/>
            </a:r>
            <a:br>
              <a:rPr lang="en-US" b="0" dirty="0">
                <a:solidFill>
                  <a:srgbClr val="006600"/>
                </a:solidFill>
                <a:effectLst/>
              </a:rPr>
            </a:br>
            <a:r>
              <a:rPr lang="en-US" b="0" dirty="0">
                <a:solidFill>
                  <a:srgbClr val="006600"/>
                </a:solidFill>
                <a:effectLst/>
              </a:rPr>
              <a:t>03 </a:t>
            </a:r>
            <a:r>
              <a:rPr lang="en-US" b="0" dirty="0" err="1">
                <a:solidFill>
                  <a:srgbClr val="006600"/>
                </a:solidFill>
                <a:effectLst/>
              </a:rPr>
              <a:t>Câu</a:t>
            </a:r>
            <a:endParaRPr lang="en-US" b="0" dirty="0">
              <a:solidFill>
                <a:srgbClr val="006600"/>
              </a:solidFill>
              <a:effectLst/>
            </a:endParaRPr>
          </a:p>
        </p:txBody>
      </p:sp>
    </p:spTree>
    <p:extLst>
      <p:ext uri="{BB962C8B-B14F-4D97-AF65-F5344CB8AC3E}">
        <p14:creationId xmlns:p14="http://schemas.microsoft.com/office/powerpoint/2010/main" val="1163245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3926163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C00000"/>
                </a:solidFill>
                <a:effectLst/>
              </a:rPr>
              <a:t>Tk1:</a:t>
            </a:r>
            <a:r>
              <a:rPr lang="en-US" sz="5400" b="0" dirty="0">
                <a:solidFill>
                  <a:srgbClr val="006600"/>
                </a:solidFill>
                <a:effectLst/>
              </a:rPr>
              <a:t> </a:t>
            </a:r>
            <a:r>
              <a:rPr lang="vi-VN" sz="5600" b="0" dirty="0">
                <a:solidFill>
                  <a:srgbClr val="006600"/>
                </a:solidFill>
                <a:effectLst/>
              </a:rPr>
              <a:t>Chúa làm Vua, trái đất hãy nhảy mừng, ngàn quần đảo reo vui.  Mây u </a:t>
            </a:r>
            <a:r>
              <a:rPr lang="en-US" sz="5600" b="0" dirty="0" err="1">
                <a:solidFill>
                  <a:srgbClr val="006600"/>
                </a:solidFill>
                <a:effectLst/>
              </a:rPr>
              <a:t>ám</a:t>
            </a:r>
            <a:r>
              <a:rPr lang="vi-VN" sz="5600" b="0" dirty="0">
                <a:solidFill>
                  <a:srgbClr val="006600"/>
                </a:solidFill>
                <a:effectLst/>
              </a:rPr>
              <a:t> phủ quanh Ngài. Công minh chính trực là bệ cung ngai Ngài. </a:t>
            </a:r>
            <a:endParaRPr lang="en-US" sz="5600" b="0" dirty="0">
              <a:solidFill>
                <a:srgbClr val="006600"/>
              </a:solidFill>
              <a:effectLst/>
            </a:endParaRPr>
          </a:p>
        </p:txBody>
      </p:sp>
    </p:spTree>
    <p:extLst>
      <p:ext uri="{BB962C8B-B14F-4D97-AF65-F5344CB8AC3E}">
        <p14:creationId xmlns:p14="http://schemas.microsoft.com/office/powerpoint/2010/main" val="1795098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1325649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C00000"/>
                </a:solidFill>
                <a:effectLst/>
              </a:rPr>
              <a:t>Tk2:</a:t>
            </a:r>
            <a:r>
              <a:rPr lang="en-US" sz="5400" b="0" dirty="0">
                <a:solidFill>
                  <a:srgbClr val="006600"/>
                </a:solidFill>
                <a:effectLst/>
              </a:rPr>
              <a:t> </a:t>
            </a:r>
            <a:r>
              <a:rPr lang="vi-VN" sz="5400" b="0" dirty="0">
                <a:solidFill>
                  <a:srgbClr val="006600"/>
                </a:solidFill>
                <a:effectLst/>
              </a:rPr>
              <a:t>Núi vội tan giống sáp trước nhan Ngài, là hoàng thượng dương gian.  Công minh Chúa vang cung trời. Muôn dân ngắm nhìn tận tường ánh Thiên Nhan. </a:t>
            </a:r>
            <a:endParaRPr lang="en-US" sz="5400" b="0" dirty="0">
              <a:solidFill>
                <a:srgbClr val="006600"/>
              </a:solidFill>
              <a:effectLst/>
            </a:endParaRPr>
          </a:p>
        </p:txBody>
      </p:sp>
    </p:spTree>
    <p:extLst>
      <p:ext uri="{BB962C8B-B14F-4D97-AF65-F5344CB8AC3E}">
        <p14:creationId xmlns:p14="http://schemas.microsoft.com/office/powerpoint/2010/main" val="3759538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10178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b="0" u="sng" dirty="0">
                <a:solidFill>
                  <a:srgbClr val="C00000"/>
                </a:solidFill>
                <a:effectLst/>
              </a:rPr>
              <a:t>Tk3:</a:t>
            </a:r>
            <a:r>
              <a:rPr lang="en-US" sz="5800" b="0" dirty="0">
                <a:solidFill>
                  <a:srgbClr val="006600"/>
                </a:solidFill>
                <a:effectLst/>
              </a:rPr>
              <a:t> </a:t>
            </a:r>
            <a:r>
              <a:rPr lang="vi-VN" sz="5800" b="0" dirty="0">
                <a:solidFill>
                  <a:srgbClr val="006600"/>
                </a:solidFill>
                <a:effectLst/>
              </a:rPr>
              <a:t>Chính vì đây: Chúa rất đỗi cao trọng, và vượt trổi nơi nơi.  Muôn tâu Chúa, ôi siêu việt. Trên muôn thánh thần và toàn cõi thế gian. </a:t>
            </a:r>
          </a:p>
        </p:txBody>
      </p:sp>
    </p:spTree>
    <p:extLst>
      <p:ext uri="{BB962C8B-B14F-4D97-AF65-F5344CB8AC3E}">
        <p14:creationId xmlns:p14="http://schemas.microsoft.com/office/powerpoint/2010/main" val="109751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4189845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616101"/>
          </a:xfrm>
          <a:prstGeom prst="rect">
            <a:avLst/>
          </a:prstGeom>
        </p:spPr>
        <p:txBody>
          <a:bodyPr wrap="square">
            <a:spAutoFit/>
          </a:bodyPr>
          <a:lstStyle/>
          <a:p>
            <a:r>
              <a:rPr lang="en-US" sz="2400" smtClean="0">
                <a:solidFill>
                  <a:srgbClr val="FFFF00"/>
                </a:solidFill>
              </a:rPr>
              <a:t>Bài đọc 2.</a:t>
            </a:r>
            <a:r>
              <a:rPr lang="en-US" sz="2400">
                <a:solidFill>
                  <a:srgbClr val="FFFF00"/>
                </a:solidFill>
              </a:rPr>
              <a:t/>
            </a:r>
            <a:br>
              <a:rPr lang="en-US" sz="2400">
                <a:solidFill>
                  <a:srgbClr val="FFFF00"/>
                </a:solidFill>
              </a:rPr>
            </a:br>
            <a:r>
              <a:rPr lang="en-US" sz="2800" smtClean="0">
                <a:solidFill>
                  <a:srgbClr val="FFFF00"/>
                </a:solidFill>
              </a:rPr>
              <a:t>Không một thọ tạo nào có thể tách</a:t>
            </a:r>
          </a:p>
          <a:p>
            <a:r>
              <a:rPr lang="en-US" sz="2800" smtClean="0">
                <a:solidFill>
                  <a:srgbClr val="FFFF00"/>
                </a:solidFill>
              </a:rPr>
              <a:t>Được chúng ta ra khỏi tình yêu của Thiên Chúa thể hiện nơi Đức Kitô</a:t>
            </a:r>
            <a:r>
              <a:rPr lang="vi-VN" sz="2800" smtClean="0">
                <a:solidFill>
                  <a:srgbClr val="FFFF00"/>
                </a:solidFill>
              </a:rPr>
              <a:t>.</a:t>
            </a:r>
            <a:endParaRPr lang="en-US" sz="2800" smtClean="0">
              <a:solidFill>
                <a:srgbClr val="FFFF00"/>
              </a:solidFill>
            </a:endParaRPr>
          </a:p>
          <a:p>
            <a:r>
              <a:rPr lang="en-US" sz="2800" smtClean="0">
                <a:solidFill>
                  <a:prstClr val="white"/>
                </a:solidFill>
              </a:rPr>
              <a:t>  Bài trích thư thánh Phaolô tông đồ</a:t>
            </a:r>
          </a:p>
          <a:p>
            <a:r>
              <a:rPr lang="en-US" sz="2800" smtClean="0">
                <a:solidFill>
                  <a:prstClr val="white"/>
                </a:solidFill>
              </a:rPr>
              <a:t>Gởi tín hữu Rôma.</a:t>
            </a:r>
            <a:endParaRPr lang="en-US" sz="2800">
              <a:solidFill>
                <a:prstClr val="white"/>
              </a:solidFill>
            </a:endParaRPr>
          </a:p>
        </p:txBody>
      </p:sp>
    </p:spTree>
    <p:extLst>
      <p:ext uri="{BB962C8B-B14F-4D97-AF65-F5344CB8AC3E}">
        <p14:creationId xmlns:p14="http://schemas.microsoft.com/office/powerpoint/2010/main" val="109183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dirty="0" smtClean="0">
                <a:solidFill>
                  <a:srgbClr val="C00000"/>
                </a:solidFill>
              </a:rPr>
              <a:t>Alleluia-Alleluia:</a:t>
            </a:r>
            <a:r>
              <a:rPr lang="vi-VN" sz="6600" dirty="0" smtClean="0">
                <a:solidFill>
                  <a:srgbClr val="006600"/>
                </a:solidFill>
              </a:rPr>
              <a:t> Đây </a:t>
            </a:r>
            <a:r>
              <a:rPr lang="vi-VN" sz="6600" b="0" dirty="0">
                <a:solidFill>
                  <a:srgbClr val="006600"/>
                </a:solidFill>
                <a:effectLst/>
              </a:rPr>
              <a:t>là Con Ta yêu quí, làm vui thoả lòng Ta,  hãy lắng nghe lời Người</a:t>
            </a:r>
            <a:r>
              <a:rPr lang="vi-VN" sz="6600" dirty="0">
                <a:solidFill>
                  <a:srgbClr val="006600"/>
                </a:solidFill>
              </a:rPr>
              <a:t>. </a:t>
            </a:r>
            <a:r>
              <a:rPr lang="vi-VN" sz="6600" dirty="0" smtClean="0">
                <a:solidFill>
                  <a:srgbClr val="C00000"/>
                </a:solidFill>
              </a:rPr>
              <a:t>Alleluia.</a:t>
            </a:r>
            <a:r>
              <a:rPr lang="vi-VN" sz="6600" b="0" dirty="0">
                <a:solidFill>
                  <a:srgbClr val="006600"/>
                </a:solidFill>
                <a:effectLst/>
              </a:rPr>
              <a:t> </a:t>
            </a:r>
            <a:endParaRPr lang="en-US" sz="8000" b="0" dirty="0">
              <a:solidFill>
                <a:srgbClr val="006600"/>
              </a:solidFill>
              <a:effectLst/>
            </a:endParaRPr>
          </a:p>
        </p:txBody>
      </p:sp>
    </p:spTree>
    <p:extLst>
      <p:ext uri="{BB962C8B-B14F-4D97-AF65-F5344CB8AC3E}">
        <p14:creationId xmlns:p14="http://schemas.microsoft.com/office/powerpoint/2010/main" val="997017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dirty="0" smtClean="0">
                <a:solidFill>
                  <a:srgbClr val="C00000"/>
                </a:solidFill>
              </a:rPr>
              <a:t>Alleluia-Alleluia:</a:t>
            </a:r>
            <a:r>
              <a:rPr lang="vi-VN" sz="6600" dirty="0" smtClean="0">
                <a:solidFill>
                  <a:srgbClr val="006600"/>
                </a:solidFill>
              </a:rPr>
              <a:t> Đây </a:t>
            </a:r>
            <a:r>
              <a:rPr lang="vi-VN" sz="6600" b="0" dirty="0">
                <a:solidFill>
                  <a:srgbClr val="006600"/>
                </a:solidFill>
                <a:effectLst/>
              </a:rPr>
              <a:t>là Con Ta yêu quí, làm vui thoả lòng Ta,  hãy lắng nghe lời Người</a:t>
            </a:r>
            <a:r>
              <a:rPr lang="vi-VN" sz="6600" dirty="0">
                <a:solidFill>
                  <a:srgbClr val="006600"/>
                </a:solidFill>
              </a:rPr>
              <a:t>. </a:t>
            </a:r>
            <a:r>
              <a:rPr lang="vi-VN" sz="6600" dirty="0" smtClean="0">
                <a:solidFill>
                  <a:srgbClr val="C00000"/>
                </a:solidFill>
              </a:rPr>
              <a:t>Alleluia.</a:t>
            </a:r>
            <a:r>
              <a:rPr lang="vi-VN" sz="6600" b="0" dirty="0">
                <a:solidFill>
                  <a:srgbClr val="C00000"/>
                </a:solidFill>
                <a:effectLst/>
              </a:rPr>
              <a:t> </a:t>
            </a:r>
            <a:endParaRPr lang="en-US" sz="8000" b="0" dirty="0">
              <a:solidFill>
                <a:srgbClr val="C00000"/>
              </a:solidFill>
              <a:effectLst/>
            </a:endParaRPr>
          </a:p>
        </p:txBody>
      </p:sp>
    </p:spTree>
    <p:extLst>
      <p:ext uri="{BB962C8B-B14F-4D97-AF65-F5344CB8AC3E}">
        <p14:creationId xmlns:p14="http://schemas.microsoft.com/office/powerpoint/2010/main" val="6368899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Tôi tin kính một Thiên Chúa là Cha toàn năng, </a:t>
            </a:r>
            <a:r>
              <a:rPr lang="vi-VN" sz="6600" b="0" dirty="0">
                <a:solidFill>
                  <a:srgbClr val="006600"/>
                </a:solidFill>
                <a:effectLst/>
                <a:latin typeface="+mj-lt"/>
                <a:cs typeface="Times New Roman" pitchFamily="18" charset="0"/>
              </a:rPr>
              <a:t>Đấng tạo thành trời đất, muôn vật hữu hình và vô hình.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6600"/>
                </a:solidFill>
                <a:effectLst/>
                <a:latin typeface="+mj-lt"/>
                <a:cs typeface="Times New Roman" pitchFamily="18" charset="0"/>
              </a:rPr>
              <a:t>Tôi</a:t>
            </a:r>
            <a:r>
              <a:rPr lang="en-US" sz="6600" b="0" dirty="0">
                <a:solidFill>
                  <a:srgbClr val="006600"/>
                </a:solidFill>
                <a:effectLst/>
                <a:latin typeface="+mj-lt"/>
                <a:cs typeface="Times New Roman" pitchFamily="18" charset="0"/>
              </a:rPr>
              <a:t> tin </a:t>
            </a:r>
            <a:r>
              <a:rPr lang="en-US" sz="6600" b="0" dirty="0" err="1">
                <a:solidFill>
                  <a:srgbClr val="006600"/>
                </a:solidFill>
                <a:effectLst/>
                <a:latin typeface="+mj-lt"/>
                <a:cs typeface="Times New Roman" pitchFamily="18" charset="0"/>
              </a:rPr>
              <a:t>kính</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Giêsu</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Kitô</a:t>
            </a:r>
            <a:r>
              <a:rPr lang="en-US" sz="6600" b="0" dirty="0">
                <a:solidFill>
                  <a:srgbClr val="006600"/>
                </a:solidFill>
                <a:effectLst/>
                <a:latin typeface="+mj-lt"/>
                <a:cs typeface="Times New Roman" pitchFamily="18" charset="0"/>
              </a:rPr>
              <a:t>, Con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Sinh bởi Đức Chúa Cha từ trước muôn đời.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Người là Thiên Chúa bởi Thiên Chúa, Ánh Sáng bởi Ánh Sáng,</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bởi</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rPr>
              <a:t>được sinh ra mà không phải được tạo thành, đồng bản thể với Đức Chúa Cha: nhờ Người mà muôn vật được tạo thành.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6600"/>
                </a:solidFill>
                <a:effectLst/>
                <a:latin typeface="+mj-lt"/>
              </a:rPr>
              <a:t>Vì loài người chúng ta và để cứu độ chúng ta,</a:t>
            </a:r>
            <a:r>
              <a:rPr lang="en-US" sz="7200" b="0" dirty="0">
                <a:solidFill>
                  <a:srgbClr val="006600"/>
                </a:solidFill>
                <a:effectLst/>
                <a:latin typeface="+mj-lt"/>
              </a:rPr>
              <a:t> </a:t>
            </a:r>
            <a:r>
              <a:rPr lang="vi-VN" sz="7200" b="0" dirty="0">
                <a:solidFill>
                  <a:srgbClr val="006600"/>
                </a:solidFill>
                <a:effectLst/>
                <a:latin typeface="+mj-lt"/>
                <a:cs typeface="Times New Roman" pitchFamily="18" charset="0"/>
              </a:rPr>
              <a:t>Người đã từ trời xuống thế. </a:t>
            </a:r>
            <a:endParaRPr lang="en-US" sz="72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66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66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6600"/>
                </a:solidFill>
                <a:effectLst/>
                <a:latin typeface="+mj-lt"/>
              </a:rPr>
              <a:t>Người được phụng thờ và tôn vinh cùng với Đức Chúa Cha và Đức Chúa Con: Người đã dùng các tiên tri mà phán dạy.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6600"/>
                </a:solidFill>
                <a:effectLst/>
                <a:latin typeface="+mj-lt"/>
              </a:rPr>
              <a:t>Tôi tin Hội Thánh duy nhất thánh thiện công giáo và tông truyền.</a:t>
            </a:r>
            <a:endParaRPr lang="en-US" sz="8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Tôi tuyên xưng có một Phép Rửa để tha tội. Tôi trông đợi kẻ chết sống lại và sự</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2246769"/>
          </a:xfrm>
          <a:prstGeom prst="rect">
            <a:avLst/>
          </a:prstGeom>
        </p:spPr>
        <p:txBody>
          <a:bodyPr wrap="square">
            <a:spAutoFit/>
          </a:bodyPr>
          <a:lstStyle/>
          <a:p>
            <a:pPr algn="just"/>
            <a:r>
              <a:rPr lang="vi-VN" sz="2800"/>
              <a:t>Chúa Giêsu biến hình để củng cố đức tin cho các môn đệ và chúng ta, hầu mời gọi chúng ta can đảm bước theo Chúa trên đường Thập giá mà tiến tới vinh quang Nước Trời.</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209800" y="2570911"/>
            <a:ext cx="6934200" cy="1631216"/>
          </a:xfrm>
          <a:prstGeom prst="rect">
            <a:avLst/>
          </a:prstGeom>
        </p:spPr>
        <p:txBody>
          <a:bodyPr wrap="square">
            <a:spAutoFit/>
          </a:bodyPr>
          <a:lstStyle/>
          <a:p>
            <a:pPr algn="ctr"/>
            <a:r>
              <a:rPr lang="en-US" sz="6000" b="1" i="1" dirty="0" err="1" smtClean="0">
                <a:solidFill>
                  <a:srgbClr val="FFFF00"/>
                </a:solidFill>
              </a:rPr>
              <a:t>Như</a:t>
            </a:r>
            <a:r>
              <a:rPr lang="en-US" sz="6000" b="1" i="1" dirty="0" smtClean="0">
                <a:solidFill>
                  <a:srgbClr val="FFFF00"/>
                </a:solidFill>
              </a:rPr>
              <a:t> </a:t>
            </a:r>
            <a:r>
              <a:rPr lang="en-US" sz="6000" b="1" i="1" dirty="0" err="1" smtClean="0">
                <a:solidFill>
                  <a:srgbClr val="FFFF00"/>
                </a:solidFill>
              </a:rPr>
              <a:t>Hương</a:t>
            </a:r>
            <a:r>
              <a:rPr lang="en-US" sz="6000" b="1" i="1" dirty="0" smtClean="0">
                <a:solidFill>
                  <a:srgbClr val="FFFF00"/>
                </a:solidFill>
              </a:rPr>
              <a:t> </a:t>
            </a:r>
            <a:r>
              <a:rPr lang="en-US" sz="6000" b="1" i="1" dirty="0" err="1" smtClean="0">
                <a:solidFill>
                  <a:srgbClr val="FFFF00"/>
                </a:solidFill>
              </a:rPr>
              <a:t>Tỏa</a:t>
            </a:r>
            <a:r>
              <a:rPr lang="en-US" sz="6000" b="1" i="1" dirty="0" smtClean="0">
                <a:solidFill>
                  <a:srgbClr val="FFFF00"/>
                </a:solidFill>
              </a:rPr>
              <a:t> Bay</a:t>
            </a:r>
            <a:endParaRPr lang="en-US" sz="6000" b="1" i="1" dirty="0">
              <a:solidFill>
                <a:srgbClr val="FFFF00"/>
              </a:solidFill>
            </a:endParaRPr>
          </a:p>
          <a:p>
            <a:pPr algn="ctr"/>
            <a:r>
              <a:rPr lang="en-US" sz="4000" b="1" i="1" dirty="0" err="1" smtClean="0">
                <a:solidFill>
                  <a:schemeClr val="bg1"/>
                </a:solidFill>
              </a:rPr>
              <a:t>Thanh</a:t>
            </a:r>
            <a:r>
              <a:rPr lang="en-US" sz="4000" b="1" i="1" dirty="0" smtClean="0">
                <a:solidFill>
                  <a:schemeClr val="bg1"/>
                </a:solidFill>
              </a:rPr>
              <a:t> </a:t>
            </a:r>
            <a:r>
              <a:rPr lang="en-US" sz="4000" b="1" i="1" dirty="0" err="1" smtClean="0">
                <a:solidFill>
                  <a:schemeClr val="bg1"/>
                </a:solidFill>
              </a:rPr>
              <a:t>Thanh</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dirty="0" smtClean="0">
                <a:solidFill>
                  <a:srgbClr val="C00000"/>
                </a:solidFill>
              </a:rPr>
              <a:t>ĐK</a:t>
            </a:r>
            <a:r>
              <a:rPr lang="vi-VN" dirty="0">
                <a:solidFill>
                  <a:srgbClr val="C00000"/>
                </a:solidFill>
              </a:rPr>
              <a:t>: (</a:t>
            </a:r>
            <a:r>
              <a:rPr lang="vi-VN" i="1" dirty="0">
                <a:solidFill>
                  <a:srgbClr val="C00000"/>
                </a:solidFill>
              </a:rPr>
              <a:t>Như hương trầm tỏa</a:t>
            </a:r>
            <a:r>
              <a:rPr lang="vi-VN" dirty="0">
                <a:solidFill>
                  <a:srgbClr val="006600"/>
                </a:solidFill>
              </a:rPr>
              <a:t>) Như hương trầm tỏa bay cao. Như hương trầm tỏa bay cao, con nâng hồn con lên tới Chúa. </a:t>
            </a:r>
            <a:r>
              <a:rPr lang="vi-VN" dirty="0">
                <a:solidFill>
                  <a:srgbClr val="C00000"/>
                </a:solidFill>
              </a:rPr>
              <a:t>(</a:t>
            </a:r>
            <a:r>
              <a:rPr lang="vi-VN" i="1" dirty="0">
                <a:solidFill>
                  <a:srgbClr val="C00000"/>
                </a:solidFill>
              </a:rPr>
              <a:t>Con dâng Ngài đời</a:t>
            </a:r>
            <a:r>
              <a:rPr lang="vi-VN" dirty="0">
                <a:solidFill>
                  <a:srgbClr val="C00000"/>
                </a:solidFill>
              </a:rPr>
              <a:t>) </a:t>
            </a:r>
            <a:r>
              <a:rPr lang="vi-VN" dirty="0">
                <a:solidFill>
                  <a:srgbClr val="006600"/>
                </a:solidFill>
              </a:rPr>
              <a:t>Con dâng Ngài đời con đây, như hương trầm tỏa lan bay trọn tình mến dâng Ngài hôm </a:t>
            </a:r>
            <a:r>
              <a:rPr lang="vi-VN" dirty="0" smtClean="0">
                <a:solidFill>
                  <a:srgbClr val="006600"/>
                </a:solidFill>
              </a:rPr>
              <a:t>nay.</a:t>
            </a:r>
            <a:endParaRPr lang="en-US" b="0" dirty="0">
              <a:solidFill>
                <a:srgbClr val="00660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dirty="0" smtClean="0">
                <a:solidFill>
                  <a:srgbClr val="C00000"/>
                </a:solidFill>
              </a:rPr>
              <a:t>Pk1</a:t>
            </a:r>
            <a:r>
              <a:rPr lang="vi-VN" dirty="0">
                <a:solidFill>
                  <a:srgbClr val="C00000"/>
                </a:solidFill>
              </a:rPr>
              <a:t>:</a:t>
            </a:r>
            <a:r>
              <a:rPr lang="vi-VN" dirty="0">
                <a:solidFill>
                  <a:srgbClr val="006600"/>
                </a:solidFill>
              </a:rPr>
              <a:t> </a:t>
            </a:r>
            <a:r>
              <a:rPr lang="vi-VN" dirty="0" smtClean="0">
                <a:solidFill>
                  <a:srgbClr val="006600"/>
                </a:solidFill>
              </a:rPr>
              <a:t>Kính </a:t>
            </a:r>
            <a:r>
              <a:rPr lang="vi-VN" dirty="0">
                <a:solidFill>
                  <a:srgbClr val="006600"/>
                </a:solidFill>
              </a:rPr>
              <a:t>tiến Ngài rượu nho thơm tay con người đã chăm nom, muôn muôn giọt mồ hôi rơi vui dâng cùng lễ mới. Bánh con dâng trên bàn thờ với khói hương bay dật dờ, con dâng tiến Ngài muôn hương để báo đáp tình </a:t>
            </a:r>
            <a:r>
              <a:rPr lang="vi-VN" dirty="0" smtClean="0">
                <a:solidFill>
                  <a:srgbClr val="006600"/>
                </a:solidFill>
              </a:rPr>
              <a:t>thương. </a:t>
            </a:r>
            <a:endParaRPr lang="en-US" b="0" dirty="0">
              <a:solidFill>
                <a:srgbClr val="006600"/>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006600"/>
                </a:solidFill>
                <a:effectLst/>
                <a:latin typeface="+mj-lt"/>
              </a:rPr>
              <a:t>Lạy Chúa Thánh Thần là Ánh sáng Chân lý vẹn toàn,</a:t>
            </a:r>
            <a:br>
              <a:rPr lang="vi-VN" sz="5400" b="0" dirty="0">
                <a:solidFill>
                  <a:srgbClr val="006600"/>
                </a:solidFill>
                <a:effectLst/>
                <a:latin typeface="+mj-lt"/>
              </a:rPr>
            </a:br>
            <a:r>
              <a:rPr lang="vi-VN" sz="5400" b="0" dirty="0">
                <a:solidFill>
                  <a:srgbClr val="006600"/>
                </a:solidFill>
                <a:effectLst/>
                <a:latin typeface="+mj-lt"/>
              </a:rPr>
              <a:t>Chúa ban những ân huệ thích hợp cho từng thời đại, và dùng nhiều cách thế kỳ diệu để hướng dẫn Hội Thánh,</a:t>
            </a:r>
            <a:endParaRPr lang="en-US" sz="5400" b="0" dirty="0">
              <a:solidFill>
                <a:srgbClr val="006600"/>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dirty="0" smtClean="0">
                <a:solidFill>
                  <a:srgbClr val="C00000"/>
                </a:solidFill>
              </a:rPr>
              <a:t>ĐK</a:t>
            </a:r>
            <a:r>
              <a:rPr lang="vi-VN" dirty="0">
                <a:solidFill>
                  <a:srgbClr val="C00000"/>
                </a:solidFill>
              </a:rPr>
              <a:t>: (</a:t>
            </a:r>
            <a:r>
              <a:rPr lang="vi-VN" i="1" dirty="0">
                <a:solidFill>
                  <a:srgbClr val="C00000"/>
                </a:solidFill>
              </a:rPr>
              <a:t>Như hương trầm tỏa</a:t>
            </a:r>
            <a:r>
              <a:rPr lang="vi-VN" dirty="0">
                <a:solidFill>
                  <a:srgbClr val="C00000"/>
                </a:solidFill>
              </a:rPr>
              <a:t>) </a:t>
            </a:r>
            <a:r>
              <a:rPr lang="vi-VN" dirty="0">
                <a:solidFill>
                  <a:srgbClr val="006600"/>
                </a:solidFill>
              </a:rPr>
              <a:t>Như hương trầm tỏa bay cao. Như hương trầm tỏa bay cao, con nâng hồn con lên tới Chúa. </a:t>
            </a:r>
            <a:r>
              <a:rPr lang="vi-VN" dirty="0">
                <a:solidFill>
                  <a:srgbClr val="C00000"/>
                </a:solidFill>
              </a:rPr>
              <a:t>(</a:t>
            </a:r>
            <a:r>
              <a:rPr lang="vi-VN" i="1" dirty="0">
                <a:solidFill>
                  <a:srgbClr val="C00000"/>
                </a:solidFill>
              </a:rPr>
              <a:t>Con dâng Ngài đời</a:t>
            </a:r>
            <a:r>
              <a:rPr lang="vi-VN" dirty="0">
                <a:solidFill>
                  <a:srgbClr val="C00000"/>
                </a:solidFill>
              </a:rPr>
              <a:t>)</a:t>
            </a:r>
            <a:r>
              <a:rPr lang="vi-VN" dirty="0">
                <a:solidFill>
                  <a:srgbClr val="006600"/>
                </a:solidFill>
              </a:rPr>
              <a:t> Con dâng Ngài đời con đây, như hương trầm tỏa lan bay trọn tình mến dâng Ngài hôm </a:t>
            </a:r>
            <a:r>
              <a:rPr lang="vi-VN" dirty="0" smtClean="0">
                <a:solidFill>
                  <a:srgbClr val="006600"/>
                </a:solidFill>
              </a:rPr>
              <a:t>nay.</a:t>
            </a:r>
            <a:endParaRPr lang="en-US" b="0" dirty="0">
              <a:solidFill>
                <a:srgbClr val="006600"/>
              </a:solidFill>
              <a:effectLst/>
            </a:endParaRPr>
          </a:p>
        </p:txBody>
      </p:sp>
    </p:spTree>
    <p:extLst>
      <p:ext uri="{BB962C8B-B14F-4D97-AF65-F5344CB8AC3E}">
        <p14:creationId xmlns:p14="http://schemas.microsoft.com/office/powerpoint/2010/main" val="14116750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dirty="0" smtClean="0">
                <a:solidFill>
                  <a:srgbClr val="C00000"/>
                </a:solidFill>
              </a:rPr>
              <a:t>Pk2</a:t>
            </a:r>
            <a:r>
              <a:rPr lang="vi-VN" dirty="0">
                <a:solidFill>
                  <a:srgbClr val="C00000"/>
                </a:solidFill>
              </a:rPr>
              <a:t>:</a:t>
            </a:r>
            <a:r>
              <a:rPr lang="vi-VN" dirty="0">
                <a:solidFill>
                  <a:srgbClr val="006600"/>
                </a:solidFill>
              </a:rPr>
              <a:t> </a:t>
            </a:r>
            <a:r>
              <a:rPr lang="vi-VN" dirty="0" smtClean="0">
                <a:solidFill>
                  <a:srgbClr val="006600"/>
                </a:solidFill>
              </a:rPr>
              <a:t>Khắp </a:t>
            </a:r>
            <a:r>
              <a:rPr lang="vi-VN" dirty="0">
                <a:solidFill>
                  <a:srgbClr val="006600"/>
                </a:solidFill>
              </a:rPr>
              <a:t>chốn cùng hợp nhau đây theo hương trầm tỏa lan bay. Dâng lên Ngài muôn hương kinh hân hoan lòng tôn kính. Nến lung linh trên bàn thờ, nhắc nhở con trong từng giờ, yêu mến Chúa trọn tâm </a:t>
            </a:r>
            <a:r>
              <a:rPr lang="vi-VN" dirty="0" smtClean="0">
                <a:solidFill>
                  <a:srgbClr val="006600"/>
                </a:solidFill>
              </a:rPr>
              <a:t>can </a:t>
            </a:r>
            <a:r>
              <a:rPr lang="vi-VN" dirty="0">
                <a:solidFill>
                  <a:srgbClr val="006600"/>
                </a:solidFill>
              </a:rPr>
              <a:t>cùng bác ái từ </a:t>
            </a:r>
            <a:r>
              <a:rPr lang="vi-VN" dirty="0" smtClean="0">
                <a:solidFill>
                  <a:srgbClr val="006600"/>
                </a:solidFill>
              </a:rPr>
              <a:t>nhân.</a:t>
            </a:r>
            <a:endParaRPr lang="en-US" b="0" dirty="0">
              <a:solidFill>
                <a:srgbClr val="0066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dirty="0" smtClean="0">
                <a:solidFill>
                  <a:srgbClr val="C00000"/>
                </a:solidFill>
              </a:rPr>
              <a:t>ĐK</a:t>
            </a:r>
            <a:r>
              <a:rPr lang="vi-VN" dirty="0">
                <a:solidFill>
                  <a:srgbClr val="C00000"/>
                </a:solidFill>
              </a:rPr>
              <a:t>: (</a:t>
            </a:r>
            <a:r>
              <a:rPr lang="vi-VN" i="1" dirty="0">
                <a:solidFill>
                  <a:srgbClr val="C00000"/>
                </a:solidFill>
              </a:rPr>
              <a:t>Như hương trầm tỏa</a:t>
            </a:r>
            <a:r>
              <a:rPr lang="vi-VN" dirty="0">
                <a:solidFill>
                  <a:srgbClr val="C00000"/>
                </a:solidFill>
              </a:rPr>
              <a:t>) </a:t>
            </a:r>
            <a:r>
              <a:rPr lang="vi-VN" dirty="0">
                <a:solidFill>
                  <a:srgbClr val="006600"/>
                </a:solidFill>
              </a:rPr>
              <a:t>Như hương trầm tỏa bay cao. Như hương trầm tỏa bay cao, con nâng hồn con lên tới Chúa. </a:t>
            </a:r>
            <a:r>
              <a:rPr lang="vi-VN" dirty="0">
                <a:solidFill>
                  <a:srgbClr val="C00000"/>
                </a:solidFill>
              </a:rPr>
              <a:t>(</a:t>
            </a:r>
            <a:r>
              <a:rPr lang="vi-VN" i="1" dirty="0">
                <a:solidFill>
                  <a:srgbClr val="C00000"/>
                </a:solidFill>
              </a:rPr>
              <a:t>Con dâng Ngài đời</a:t>
            </a:r>
            <a:r>
              <a:rPr lang="vi-VN" dirty="0">
                <a:solidFill>
                  <a:srgbClr val="C00000"/>
                </a:solidFill>
              </a:rPr>
              <a:t>) </a:t>
            </a:r>
            <a:r>
              <a:rPr lang="vi-VN" dirty="0">
                <a:solidFill>
                  <a:srgbClr val="006600"/>
                </a:solidFill>
              </a:rPr>
              <a:t>Con dâng Ngài đời con đây, như hương trầm tỏa lan bay trọn tình mến dâng Ngài hôm </a:t>
            </a:r>
            <a:r>
              <a:rPr lang="vi-VN" dirty="0" smtClean="0">
                <a:solidFill>
                  <a:srgbClr val="006600"/>
                </a:solidFill>
              </a:rPr>
              <a:t>nay.</a:t>
            </a:r>
            <a:endParaRPr lang="en-US" b="0" dirty="0">
              <a:solidFill>
                <a:srgbClr val="006600"/>
              </a:solidFill>
              <a:effectLst/>
            </a:endParaRPr>
          </a:p>
        </p:txBody>
      </p:sp>
    </p:spTree>
    <p:extLst>
      <p:ext uri="{BB962C8B-B14F-4D97-AF65-F5344CB8AC3E}">
        <p14:creationId xmlns:p14="http://schemas.microsoft.com/office/powerpoint/2010/main" val="18075272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C00000"/>
                </a:solidFill>
                <a:effectLst/>
              </a:rPr>
              <a:t>Ca </a:t>
            </a:r>
            <a:r>
              <a:rPr lang="en-US" sz="6600" b="0" dirty="0" err="1">
                <a:solidFill>
                  <a:srgbClr val="C00000"/>
                </a:solidFill>
                <a:effectLst/>
              </a:rPr>
              <a:t>Nguyện</a:t>
            </a:r>
            <a:r>
              <a:rPr lang="en-US" sz="6600" b="0" dirty="0">
                <a:solidFill>
                  <a:srgbClr val="C00000"/>
                </a:solidFill>
                <a:effectLst/>
              </a:rPr>
              <a:t> </a:t>
            </a:r>
            <a:r>
              <a:rPr lang="en-US" sz="6600" b="0" dirty="0" err="1">
                <a:solidFill>
                  <a:srgbClr val="C00000"/>
                </a:solidFill>
                <a:effectLst/>
              </a:rPr>
              <a:t>Hiệp</a:t>
            </a:r>
            <a:r>
              <a:rPr lang="en-US" sz="6600" b="0" dirty="0">
                <a:solidFill>
                  <a:srgbClr val="C00000"/>
                </a:solidFill>
                <a:effectLst/>
              </a:rPr>
              <a:t> </a:t>
            </a:r>
            <a:r>
              <a:rPr lang="en-US" sz="6600" b="0" dirty="0" err="1">
                <a:solidFill>
                  <a:srgbClr val="C00000"/>
                </a:solidFill>
                <a:effectLst/>
              </a:rPr>
              <a:t>Lễ</a:t>
            </a:r>
            <a:r>
              <a:rPr lang="en-US" sz="6600" b="0" dirty="0">
                <a:solidFill>
                  <a:srgbClr val="C00000"/>
                </a:solidFill>
                <a:effectLst/>
              </a:rPr>
              <a:t/>
            </a:r>
            <a:br>
              <a:rPr lang="en-US" sz="6600" b="0" dirty="0">
                <a:solidFill>
                  <a:srgbClr val="C00000"/>
                </a:solidFill>
                <a:effectLst/>
              </a:rPr>
            </a:br>
            <a:r>
              <a:rPr lang="en-US" sz="7200" b="0" dirty="0" err="1" smtClean="0">
                <a:solidFill>
                  <a:srgbClr val="C00000"/>
                </a:solidFill>
                <a:effectLst/>
              </a:rPr>
              <a:t>Cùng</a:t>
            </a:r>
            <a:r>
              <a:rPr lang="en-US" sz="7200" b="0" dirty="0" smtClean="0">
                <a:solidFill>
                  <a:srgbClr val="C00000"/>
                </a:solidFill>
                <a:effectLst/>
              </a:rPr>
              <a:t> </a:t>
            </a:r>
            <a:r>
              <a:rPr lang="en-US" sz="7200" b="0" dirty="0" err="1" smtClean="0">
                <a:solidFill>
                  <a:srgbClr val="C00000"/>
                </a:solidFill>
                <a:effectLst/>
              </a:rPr>
              <a:t>Thầy</a:t>
            </a:r>
            <a:r>
              <a:rPr lang="en-US" sz="7200" b="0" dirty="0" smtClean="0">
                <a:solidFill>
                  <a:srgbClr val="C00000"/>
                </a:solidFill>
                <a:effectLst/>
              </a:rPr>
              <a:t> </a:t>
            </a:r>
            <a:r>
              <a:rPr lang="en-US" sz="7200" b="0" dirty="0" err="1" smtClean="0">
                <a:solidFill>
                  <a:srgbClr val="C00000"/>
                </a:solidFill>
                <a:effectLst/>
              </a:rPr>
              <a:t>Lên</a:t>
            </a:r>
            <a:r>
              <a:rPr lang="en-US" sz="7200" b="0" dirty="0" smtClean="0">
                <a:solidFill>
                  <a:srgbClr val="C00000"/>
                </a:solidFill>
                <a:effectLst/>
              </a:rPr>
              <a:t> </a:t>
            </a:r>
            <a:r>
              <a:rPr lang="en-US" sz="7200" b="0" dirty="0" err="1" smtClean="0">
                <a:solidFill>
                  <a:srgbClr val="C00000"/>
                </a:solidFill>
                <a:effectLst/>
              </a:rPr>
              <a:t>Núi</a:t>
            </a:r>
            <a:r>
              <a:rPr lang="en-US" sz="6600" b="0" dirty="0">
                <a:solidFill>
                  <a:srgbClr val="C00000"/>
                </a:solidFill>
                <a:effectLst/>
              </a:rPr>
              <a:t/>
            </a:r>
            <a:br>
              <a:rPr lang="en-US" sz="6600" b="0" dirty="0">
                <a:solidFill>
                  <a:srgbClr val="C00000"/>
                </a:solidFill>
                <a:effectLst/>
              </a:rPr>
            </a:br>
            <a:r>
              <a:rPr lang="en-US" sz="4000" b="0" i="1" dirty="0" err="1">
                <a:solidFill>
                  <a:srgbClr val="006600"/>
                </a:solidFill>
                <a:effectLst/>
              </a:rPr>
              <a:t>Huỳnh</a:t>
            </a:r>
            <a:r>
              <a:rPr lang="en-US" sz="4000" b="0" i="1" dirty="0">
                <a:solidFill>
                  <a:srgbClr val="006600"/>
                </a:solidFill>
                <a:effectLst/>
              </a:rPr>
              <a:t> Minh </a:t>
            </a:r>
            <a:r>
              <a:rPr lang="en-US" sz="4000" b="0" i="1" dirty="0" err="1">
                <a:solidFill>
                  <a:srgbClr val="006600"/>
                </a:solidFill>
                <a:effectLst/>
              </a:rPr>
              <a:t>Kỳ</a:t>
            </a:r>
            <a:r>
              <a:rPr lang="en-US" sz="4000" b="0" i="1" dirty="0">
                <a:solidFill>
                  <a:srgbClr val="006600"/>
                </a:solidFill>
                <a:effectLst/>
              </a:rPr>
              <a:t> - </a:t>
            </a:r>
            <a:r>
              <a:rPr lang="en-US" sz="4000" b="0" i="1" dirty="0" err="1">
                <a:solidFill>
                  <a:srgbClr val="006600"/>
                </a:solidFill>
                <a:effectLst/>
              </a:rPr>
              <a:t>Đinh</a:t>
            </a:r>
            <a:r>
              <a:rPr lang="en-US" sz="4000" b="0" i="1" dirty="0">
                <a:solidFill>
                  <a:srgbClr val="006600"/>
                </a:solidFill>
                <a:effectLst/>
              </a:rPr>
              <a:t> </a:t>
            </a:r>
            <a:r>
              <a:rPr lang="en-US" sz="4000" b="0" i="1" dirty="0" err="1">
                <a:solidFill>
                  <a:srgbClr val="006600"/>
                </a:solidFill>
                <a:effectLst/>
              </a:rPr>
              <a:t>Công</a:t>
            </a:r>
            <a:r>
              <a:rPr lang="en-US" sz="4000" b="0" i="1" dirty="0">
                <a:solidFill>
                  <a:srgbClr val="006600"/>
                </a:solidFill>
                <a:effectLst/>
              </a:rPr>
              <a:t> </a:t>
            </a:r>
            <a:r>
              <a:rPr lang="en-US" sz="4000" b="0" i="1" dirty="0" err="1">
                <a:solidFill>
                  <a:srgbClr val="006600"/>
                </a:solidFill>
                <a:effectLst/>
              </a:rPr>
              <a:t>Huỳnh</a:t>
            </a:r>
            <a:endParaRPr lang="en-US" sz="6600" b="0" i="1" dirty="0">
              <a:solidFill>
                <a:srgbClr val="00660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C00000"/>
                </a:solidFill>
              </a:rPr>
              <a:t>Pk1</a:t>
            </a:r>
            <a:r>
              <a:rPr lang="vi-VN" sz="4800" dirty="0">
                <a:solidFill>
                  <a:srgbClr val="C00000"/>
                </a:solidFill>
              </a:rPr>
              <a:t>:</a:t>
            </a:r>
            <a:r>
              <a:rPr lang="vi-VN" sz="4800" dirty="0">
                <a:solidFill>
                  <a:srgbClr val="006600"/>
                </a:solidFill>
              </a:rPr>
              <a:t> Cùng </a:t>
            </a:r>
            <a:r>
              <a:rPr lang="vi-VN" sz="4800" dirty="0" smtClean="0">
                <a:solidFill>
                  <a:srgbClr val="006600"/>
                </a:solidFill>
              </a:rPr>
              <a:t>Thầy, </a:t>
            </a:r>
            <a:r>
              <a:rPr lang="vi-VN" sz="4800" dirty="0">
                <a:solidFill>
                  <a:srgbClr val="006600"/>
                </a:solidFill>
              </a:rPr>
              <a:t>con lên núi</a:t>
            </a:r>
            <a:r>
              <a:rPr lang="vi-VN" sz="4800" dirty="0" smtClean="0">
                <a:solidFill>
                  <a:srgbClr val="006600"/>
                </a:solidFill>
              </a:rPr>
              <a:t>, dựng </a:t>
            </a:r>
            <a:r>
              <a:rPr lang="vi-VN" sz="4800" dirty="0">
                <a:solidFill>
                  <a:srgbClr val="006600"/>
                </a:solidFill>
              </a:rPr>
              <a:t>ba lều nơi đây, cùng </a:t>
            </a:r>
            <a:r>
              <a:rPr lang="vi-VN" sz="4800" dirty="0" smtClean="0">
                <a:solidFill>
                  <a:srgbClr val="006600"/>
                </a:solidFill>
              </a:rPr>
              <a:t>Thầy, </a:t>
            </a:r>
            <a:r>
              <a:rPr lang="vi-VN" sz="4800" dirty="0">
                <a:solidFill>
                  <a:srgbClr val="006600"/>
                </a:solidFill>
              </a:rPr>
              <a:t>hưởng vinh </a:t>
            </a:r>
            <a:r>
              <a:rPr lang="vi-VN" sz="4800" dirty="0" smtClean="0">
                <a:solidFill>
                  <a:srgbClr val="006600"/>
                </a:solidFill>
              </a:rPr>
              <a:t>quang, </a:t>
            </a:r>
            <a:r>
              <a:rPr lang="vi-VN" sz="4800" dirty="0">
                <a:solidFill>
                  <a:srgbClr val="006600"/>
                </a:solidFill>
              </a:rPr>
              <a:t>lãng quên </a:t>
            </a:r>
            <a:r>
              <a:rPr lang="vi-VN" sz="4800" dirty="0" smtClean="0">
                <a:solidFill>
                  <a:srgbClr val="006600"/>
                </a:solidFill>
              </a:rPr>
              <a:t>nơi, </a:t>
            </a:r>
            <a:r>
              <a:rPr lang="vi-VN" sz="4800" dirty="0">
                <a:solidFill>
                  <a:srgbClr val="006600"/>
                </a:solidFill>
              </a:rPr>
              <a:t>gian trần. Đường dài </a:t>
            </a:r>
            <a:r>
              <a:rPr lang="vi-VN" sz="4800" dirty="0" smtClean="0">
                <a:solidFill>
                  <a:srgbClr val="006600"/>
                </a:solidFill>
              </a:rPr>
              <a:t>Ta-bor ấy, </a:t>
            </a:r>
            <a:r>
              <a:rPr lang="vi-VN" sz="4800" dirty="0">
                <a:solidFill>
                  <a:srgbClr val="006600"/>
                </a:solidFill>
              </a:rPr>
              <a:t>thật gần nơi núi Sọ, đường </a:t>
            </a:r>
            <a:r>
              <a:rPr lang="vi-VN" sz="4800" dirty="0" smtClean="0">
                <a:solidFill>
                  <a:srgbClr val="006600"/>
                </a:solidFill>
              </a:rPr>
              <a:t>tuy, </a:t>
            </a:r>
            <a:r>
              <a:rPr lang="vi-VN" sz="4800" dirty="0">
                <a:solidFill>
                  <a:srgbClr val="006600"/>
                </a:solidFill>
              </a:rPr>
              <a:t>thấy rất </a:t>
            </a:r>
            <a:r>
              <a:rPr lang="vi-VN" sz="4800" dirty="0" smtClean="0">
                <a:solidFill>
                  <a:srgbClr val="006600"/>
                </a:solidFill>
              </a:rPr>
              <a:t>gần, </a:t>
            </a:r>
            <a:r>
              <a:rPr lang="vi-VN" sz="4800" dirty="0">
                <a:solidFill>
                  <a:srgbClr val="006600"/>
                </a:solidFill>
              </a:rPr>
              <a:t>mà vẫn </a:t>
            </a:r>
            <a:r>
              <a:rPr lang="vi-VN" sz="4800" dirty="0" smtClean="0">
                <a:solidFill>
                  <a:srgbClr val="006600"/>
                </a:solidFill>
              </a:rPr>
              <a:t>xa, </a:t>
            </a:r>
            <a:r>
              <a:rPr lang="vi-VN" sz="4800" dirty="0">
                <a:solidFill>
                  <a:srgbClr val="006600"/>
                </a:solidFill>
              </a:rPr>
              <a:t>dặm trường.</a:t>
            </a:r>
            <a:endParaRPr lang="vi-VN" sz="4800" b="0" dirty="0">
              <a:solidFill>
                <a:srgbClr val="00660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C00000"/>
                </a:solidFill>
              </a:rPr>
              <a:t>ĐK</a:t>
            </a:r>
            <a:r>
              <a:rPr lang="vi-VN" sz="6000" dirty="0">
                <a:solidFill>
                  <a:srgbClr val="C00000"/>
                </a:solidFill>
              </a:rPr>
              <a:t>:</a:t>
            </a:r>
            <a:r>
              <a:rPr lang="vi-VN" sz="6000" dirty="0">
                <a:solidFill>
                  <a:srgbClr val="006600"/>
                </a:solidFill>
              </a:rPr>
              <a:t> Nguyện </a:t>
            </a:r>
            <a:r>
              <a:rPr lang="vi-VN" sz="6000" dirty="0" smtClean="0">
                <a:solidFill>
                  <a:srgbClr val="006600"/>
                </a:solidFill>
              </a:rPr>
              <a:t>Ngài, </a:t>
            </a:r>
            <a:r>
              <a:rPr lang="vi-VN" sz="6000" dirty="0">
                <a:solidFill>
                  <a:srgbClr val="006600"/>
                </a:solidFill>
              </a:rPr>
              <a:t>cho con </a:t>
            </a:r>
            <a:r>
              <a:rPr lang="vi-VN" sz="6000" dirty="0" smtClean="0">
                <a:solidFill>
                  <a:srgbClr val="006600"/>
                </a:solidFill>
              </a:rPr>
              <a:t>luôn, </a:t>
            </a:r>
            <a:r>
              <a:rPr lang="vi-VN" sz="6000" dirty="0">
                <a:solidFill>
                  <a:srgbClr val="006600"/>
                </a:solidFill>
              </a:rPr>
              <a:t>hằng biến đổi cuộc đời. Cùng </a:t>
            </a:r>
            <a:r>
              <a:rPr lang="vi-VN" sz="6000" dirty="0" smtClean="0">
                <a:solidFill>
                  <a:srgbClr val="006600"/>
                </a:solidFill>
              </a:rPr>
              <a:t>Ngài, </a:t>
            </a:r>
            <a:r>
              <a:rPr lang="vi-VN" sz="6000" dirty="0">
                <a:solidFill>
                  <a:srgbClr val="006600"/>
                </a:solidFill>
              </a:rPr>
              <a:t>chịu </a:t>
            </a:r>
            <a:r>
              <a:rPr lang="vi-VN" sz="6000" dirty="0" smtClean="0">
                <a:solidFill>
                  <a:srgbClr val="006600"/>
                </a:solidFill>
              </a:rPr>
              <a:t>đau thương, </a:t>
            </a:r>
            <a:r>
              <a:rPr lang="vi-VN" sz="6000" dirty="0">
                <a:solidFill>
                  <a:srgbClr val="006600"/>
                </a:solidFill>
              </a:rPr>
              <a:t>gian </a:t>
            </a:r>
            <a:r>
              <a:rPr lang="vi-VN" sz="6000" dirty="0" smtClean="0">
                <a:solidFill>
                  <a:srgbClr val="006600"/>
                </a:solidFill>
              </a:rPr>
              <a:t>nan vẫn </a:t>
            </a:r>
            <a:r>
              <a:rPr lang="vi-VN" sz="6000" dirty="0">
                <a:solidFill>
                  <a:srgbClr val="006600"/>
                </a:solidFill>
              </a:rPr>
              <a:t>đi tới. </a:t>
            </a:r>
            <a:endParaRPr lang="en-US" sz="6000" b="0" dirty="0">
              <a:solidFill>
                <a:srgbClr val="0066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C00000"/>
                </a:solidFill>
              </a:rPr>
              <a:t>**</a:t>
            </a:r>
            <a:r>
              <a:rPr lang="vi-VN" sz="6000" dirty="0" smtClean="0">
                <a:solidFill>
                  <a:srgbClr val="006600"/>
                </a:solidFill>
              </a:rPr>
              <a:t> Nguyện Ngài, </a:t>
            </a:r>
            <a:r>
              <a:rPr lang="vi-VN" sz="6000" dirty="0">
                <a:solidFill>
                  <a:srgbClr val="006600"/>
                </a:solidFill>
              </a:rPr>
              <a:t>cho con </a:t>
            </a:r>
            <a:r>
              <a:rPr lang="vi-VN" sz="6000" dirty="0" smtClean="0">
                <a:solidFill>
                  <a:srgbClr val="006600"/>
                </a:solidFill>
              </a:rPr>
              <a:t>luôn, </a:t>
            </a:r>
            <a:r>
              <a:rPr lang="vi-VN" sz="6000" dirty="0">
                <a:solidFill>
                  <a:srgbClr val="006600"/>
                </a:solidFill>
              </a:rPr>
              <a:t>được mãi giống như Ngài, khổ </a:t>
            </a:r>
            <a:r>
              <a:rPr lang="vi-VN" sz="6000" dirty="0" smtClean="0">
                <a:solidFill>
                  <a:srgbClr val="006600"/>
                </a:solidFill>
              </a:rPr>
              <a:t>sầu, </a:t>
            </a:r>
            <a:r>
              <a:rPr lang="vi-VN" sz="6000" dirty="0">
                <a:solidFill>
                  <a:srgbClr val="006600"/>
                </a:solidFill>
              </a:rPr>
              <a:t>luôn vững </a:t>
            </a:r>
            <a:r>
              <a:rPr lang="vi-VN" sz="6000" dirty="0" smtClean="0">
                <a:solidFill>
                  <a:srgbClr val="006600"/>
                </a:solidFill>
              </a:rPr>
              <a:t>lòng, </a:t>
            </a:r>
            <a:r>
              <a:rPr lang="vi-VN" sz="6000" dirty="0">
                <a:solidFill>
                  <a:srgbClr val="006600"/>
                </a:solidFill>
              </a:rPr>
              <a:t>luôn </a:t>
            </a:r>
            <a:r>
              <a:rPr lang="vi-VN" sz="6000" dirty="0" smtClean="0">
                <a:solidFill>
                  <a:srgbClr val="006600"/>
                </a:solidFill>
              </a:rPr>
              <a:t>kết hiệp, </a:t>
            </a:r>
            <a:r>
              <a:rPr lang="vi-VN" sz="6000" dirty="0">
                <a:solidFill>
                  <a:srgbClr val="006600"/>
                </a:solidFill>
              </a:rPr>
              <a:t>từng </a:t>
            </a:r>
            <a:r>
              <a:rPr lang="vi-VN" sz="6000" dirty="0" smtClean="0">
                <a:solidFill>
                  <a:srgbClr val="006600"/>
                </a:solidFill>
              </a:rPr>
              <a:t>giây.</a:t>
            </a:r>
            <a:endParaRPr lang="en-US" sz="6000" b="0" dirty="0">
              <a:solidFill>
                <a:srgbClr val="006600"/>
              </a:solidFill>
              <a:effectLst/>
            </a:endParaRPr>
          </a:p>
        </p:txBody>
      </p:sp>
    </p:spTree>
    <p:extLst>
      <p:ext uri="{BB962C8B-B14F-4D97-AF65-F5344CB8AC3E}">
        <p14:creationId xmlns:p14="http://schemas.microsoft.com/office/powerpoint/2010/main" val="15472035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C00000"/>
                </a:solidFill>
              </a:rPr>
              <a:t>Pk2</a:t>
            </a:r>
            <a:r>
              <a:rPr lang="vi-VN" sz="4800" dirty="0">
                <a:solidFill>
                  <a:srgbClr val="C00000"/>
                </a:solidFill>
              </a:rPr>
              <a:t>:</a:t>
            </a:r>
            <a:r>
              <a:rPr lang="vi-VN" sz="4800" dirty="0">
                <a:solidFill>
                  <a:srgbClr val="006600"/>
                </a:solidFill>
              </a:rPr>
              <a:t> Cuộc </a:t>
            </a:r>
            <a:r>
              <a:rPr lang="vi-VN" sz="4800" dirty="0" smtClean="0">
                <a:solidFill>
                  <a:srgbClr val="006600"/>
                </a:solidFill>
              </a:rPr>
              <a:t>đời, </a:t>
            </a:r>
            <a:r>
              <a:rPr lang="vi-VN" sz="4800" dirty="0">
                <a:solidFill>
                  <a:srgbClr val="006600"/>
                </a:solidFill>
              </a:rPr>
              <a:t>luôn mơ </a:t>
            </a:r>
            <a:r>
              <a:rPr lang="vi-VN" sz="4800" dirty="0" smtClean="0">
                <a:solidFill>
                  <a:srgbClr val="006600"/>
                </a:solidFill>
              </a:rPr>
              <a:t>ước, </a:t>
            </a:r>
            <a:r>
              <a:rPr lang="vi-VN" sz="4800" dirty="0">
                <a:solidFill>
                  <a:srgbClr val="006600"/>
                </a:solidFill>
              </a:rPr>
              <a:t>những sang giầu vinh hoa, lòng </a:t>
            </a:r>
            <a:r>
              <a:rPr lang="vi-VN" sz="4800" dirty="0" smtClean="0">
                <a:solidFill>
                  <a:srgbClr val="006600"/>
                </a:solidFill>
              </a:rPr>
              <a:t>người, </a:t>
            </a:r>
            <a:r>
              <a:rPr lang="vi-VN" sz="4800" dirty="0">
                <a:solidFill>
                  <a:srgbClr val="006600"/>
                </a:solidFill>
              </a:rPr>
              <a:t>hoài u </a:t>
            </a:r>
            <a:r>
              <a:rPr lang="vi-VN" sz="4800" dirty="0" smtClean="0">
                <a:solidFill>
                  <a:srgbClr val="006600"/>
                </a:solidFill>
              </a:rPr>
              <a:t>mê, </a:t>
            </a:r>
            <a:r>
              <a:rPr lang="vi-VN" sz="4800" dirty="0">
                <a:solidFill>
                  <a:srgbClr val="006600"/>
                </a:solidFill>
              </a:rPr>
              <a:t>đắm trong </a:t>
            </a:r>
            <a:r>
              <a:rPr lang="vi-VN" sz="4800" dirty="0" smtClean="0">
                <a:solidFill>
                  <a:srgbClr val="006600"/>
                </a:solidFill>
              </a:rPr>
              <a:t>bao, </a:t>
            </a:r>
            <a:r>
              <a:rPr lang="vi-VN" sz="4800" dirty="0">
                <a:solidFill>
                  <a:srgbClr val="006600"/>
                </a:solidFill>
              </a:rPr>
              <a:t>dục vọng. Ngài </a:t>
            </a:r>
            <a:r>
              <a:rPr lang="vi-VN" sz="4800" dirty="0" smtClean="0">
                <a:solidFill>
                  <a:srgbClr val="006600"/>
                </a:solidFill>
              </a:rPr>
              <a:t>mời, </a:t>
            </a:r>
            <a:r>
              <a:rPr lang="vi-VN" sz="4800" dirty="0">
                <a:solidFill>
                  <a:srgbClr val="006600"/>
                </a:solidFill>
              </a:rPr>
              <a:t>con lên </a:t>
            </a:r>
            <a:r>
              <a:rPr lang="vi-VN" sz="4800" dirty="0" smtClean="0">
                <a:solidFill>
                  <a:srgbClr val="006600"/>
                </a:solidFill>
              </a:rPr>
              <a:t>núi, </a:t>
            </a:r>
            <a:r>
              <a:rPr lang="vi-VN" sz="4800" dirty="0">
                <a:solidFill>
                  <a:srgbClr val="006600"/>
                </a:solidFill>
              </a:rPr>
              <a:t>cùng hiệp thông với Ngài, tình </a:t>
            </a:r>
            <a:r>
              <a:rPr lang="vi-VN" sz="4800" dirty="0" smtClean="0">
                <a:solidFill>
                  <a:srgbClr val="006600"/>
                </a:solidFill>
              </a:rPr>
              <a:t>yêu, </a:t>
            </a:r>
            <a:r>
              <a:rPr lang="vi-VN" sz="4800" dirty="0">
                <a:solidFill>
                  <a:srgbClr val="006600"/>
                </a:solidFill>
              </a:rPr>
              <a:t>lắm chông </a:t>
            </a:r>
            <a:r>
              <a:rPr lang="vi-VN" sz="4800" dirty="0" smtClean="0">
                <a:solidFill>
                  <a:srgbClr val="006600"/>
                </a:solidFill>
              </a:rPr>
              <a:t>gai, </a:t>
            </a:r>
            <a:r>
              <a:rPr lang="vi-VN" sz="4800" dirty="0">
                <a:solidFill>
                  <a:srgbClr val="006600"/>
                </a:solidFill>
              </a:rPr>
              <a:t>sẽ nở hoa rạng </a:t>
            </a:r>
            <a:r>
              <a:rPr lang="vi-VN" sz="4800" dirty="0" smtClean="0">
                <a:solidFill>
                  <a:srgbClr val="006600"/>
                </a:solidFill>
              </a:rPr>
              <a:t>ngời.</a:t>
            </a:r>
            <a:endParaRPr lang="en-US" sz="4800" b="0" dirty="0">
              <a:solidFill>
                <a:srgbClr val="0066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dirty="0">
                <a:solidFill>
                  <a:srgbClr val="006600"/>
                </a:solidFill>
                <a:effectLst/>
                <a:latin typeface="+mj-lt"/>
              </a:rPr>
              <a:t>này chúng con đang chung lời cầu nguyện cho các</a:t>
            </a:r>
            <a:br>
              <a:rPr lang="vi-VN" sz="5900" b="0" dirty="0">
                <a:solidFill>
                  <a:srgbClr val="006600"/>
                </a:solidFill>
                <a:effectLst/>
                <a:latin typeface="+mj-lt"/>
              </a:rPr>
            </a:br>
            <a:r>
              <a:rPr lang="vi-VN" sz="5900" b="0" dirty="0">
                <a:solidFill>
                  <a:srgbClr val="006600"/>
                </a:solidFill>
                <a:effectLst/>
                <a:latin typeface="+mj-lt"/>
              </a:rPr>
              <a:t>Giám mục, và những người tham dự Thượng Hội đồng Giám mục thế giới.</a:t>
            </a:r>
            <a:endParaRPr lang="en-US" sz="5900" b="0" dirty="0">
              <a:solidFill>
                <a:srgbClr val="006600"/>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C00000"/>
                </a:solidFill>
              </a:rPr>
              <a:t>ĐK</a:t>
            </a:r>
            <a:r>
              <a:rPr lang="vi-VN" sz="6000" dirty="0">
                <a:solidFill>
                  <a:srgbClr val="C00000"/>
                </a:solidFill>
              </a:rPr>
              <a:t>:</a:t>
            </a:r>
            <a:r>
              <a:rPr lang="vi-VN" sz="6000" dirty="0">
                <a:solidFill>
                  <a:srgbClr val="006600"/>
                </a:solidFill>
              </a:rPr>
              <a:t> Nguyện </a:t>
            </a:r>
            <a:r>
              <a:rPr lang="vi-VN" sz="6000" dirty="0" smtClean="0">
                <a:solidFill>
                  <a:srgbClr val="006600"/>
                </a:solidFill>
              </a:rPr>
              <a:t>Ngài, </a:t>
            </a:r>
            <a:r>
              <a:rPr lang="vi-VN" sz="6000" dirty="0">
                <a:solidFill>
                  <a:srgbClr val="006600"/>
                </a:solidFill>
              </a:rPr>
              <a:t>cho con </a:t>
            </a:r>
            <a:r>
              <a:rPr lang="vi-VN" sz="6000" dirty="0" smtClean="0">
                <a:solidFill>
                  <a:srgbClr val="006600"/>
                </a:solidFill>
              </a:rPr>
              <a:t>luôn, </a:t>
            </a:r>
            <a:r>
              <a:rPr lang="vi-VN" sz="6000" dirty="0">
                <a:solidFill>
                  <a:srgbClr val="006600"/>
                </a:solidFill>
              </a:rPr>
              <a:t>hằng biến đổi cuộc đời. Cùng </a:t>
            </a:r>
            <a:r>
              <a:rPr lang="vi-VN" sz="6000" dirty="0" smtClean="0">
                <a:solidFill>
                  <a:srgbClr val="006600"/>
                </a:solidFill>
              </a:rPr>
              <a:t>Ngài, </a:t>
            </a:r>
            <a:r>
              <a:rPr lang="vi-VN" sz="6000" dirty="0">
                <a:solidFill>
                  <a:srgbClr val="006600"/>
                </a:solidFill>
              </a:rPr>
              <a:t>chịu </a:t>
            </a:r>
            <a:r>
              <a:rPr lang="vi-VN" sz="6000" dirty="0" smtClean="0">
                <a:solidFill>
                  <a:srgbClr val="006600"/>
                </a:solidFill>
              </a:rPr>
              <a:t>đau thương, </a:t>
            </a:r>
            <a:r>
              <a:rPr lang="vi-VN" sz="6000" dirty="0">
                <a:solidFill>
                  <a:srgbClr val="006600"/>
                </a:solidFill>
              </a:rPr>
              <a:t>gian </a:t>
            </a:r>
            <a:r>
              <a:rPr lang="vi-VN" sz="6000" dirty="0" smtClean="0">
                <a:solidFill>
                  <a:srgbClr val="006600"/>
                </a:solidFill>
              </a:rPr>
              <a:t>nan vẫn </a:t>
            </a:r>
            <a:r>
              <a:rPr lang="vi-VN" sz="6000" dirty="0">
                <a:solidFill>
                  <a:srgbClr val="006600"/>
                </a:solidFill>
              </a:rPr>
              <a:t>đi tới. </a:t>
            </a:r>
            <a:endParaRPr lang="en-US" sz="6000" b="0" dirty="0">
              <a:solidFill>
                <a:srgbClr val="006600"/>
              </a:solidFill>
              <a:effectLst/>
            </a:endParaRPr>
          </a:p>
        </p:txBody>
      </p:sp>
    </p:spTree>
    <p:extLst>
      <p:ext uri="{BB962C8B-B14F-4D97-AF65-F5344CB8AC3E}">
        <p14:creationId xmlns:p14="http://schemas.microsoft.com/office/powerpoint/2010/main" val="7711652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C00000"/>
                </a:solidFill>
              </a:rPr>
              <a:t>**</a:t>
            </a:r>
            <a:r>
              <a:rPr lang="vi-VN" sz="6000" dirty="0" smtClean="0">
                <a:solidFill>
                  <a:srgbClr val="006600"/>
                </a:solidFill>
              </a:rPr>
              <a:t> Nguyện Ngài, </a:t>
            </a:r>
            <a:r>
              <a:rPr lang="vi-VN" sz="6000" dirty="0">
                <a:solidFill>
                  <a:srgbClr val="006600"/>
                </a:solidFill>
              </a:rPr>
              <a:t>cho con </a:t>
            </a:r>
            <a:r>
              <a:rPr lang="vi-VN" sz="6000" dirty="0" smtClean="0">
                <a:solidFill>
                  <a:srgbClr val="006600"/>
                </a:solidFill>
              </a:rPr>
              <a:t>luôn, </a:t>
            </a:r>
            <a:r>
              <a:rPr lang="vi-VN" sz="6000" dirty="0">
                <a:solidFill>
                  <a:srgbClr val="006600"/>
                </a:solidFill>
              </a:rPr>
              <a:t>được mãi giống như Ngài, khổ </a:t>
            </a:r>
            <a:r>
              <a:rPr lang="vi-VN" sz="6000" dirty="0" smtClean="0">
                <a:solidFill>
                  <a:srgbClr val="006600"/>
                </a:solidFill>
              </a:rPr>
              <a:t>sầu, </a:t>
            </a:r>
            <a:r>
              <a:rPr lang="vi-VN" sz="6000" dirty="0">
                <a:solidFill>
                  <a:srgbClr val="006600"/>
                </a:solidFill>
              </a:rPr>
              <a:t>luôn vững </a:t>
            </a:r>
            <a:r>
              <a:rPr lang="vi-VN" sz="6000" dirty="0" smtClean="0">
                <a:solidFill>
                  <a:srgbClr val="006600"/>
                </a:solidFill>
              </a:rPr>
              <a:t>lòng, </a:t>
            </a:r>
            <a:r>
              <a:rPr lang="vi-VN" sz="6000" dirty="0">
                <a:solidFill>
                  <a:srgbClr val="006600"/>
                </a:solidFill>
              </a:rPr>
              <a:t>luôn </a:t>
            </a:r>
            <a:r>
              <a:rPr lang="vi-VN" sz="6000" dirty="0" smtClean="0">
                <a:solidFill>
                  <a:srgbClr val="006600"/>
                </a:solidFill>
              </a:rPr>
              <a:t>kết hiệp, </a:t>
            </a:r>
            <a:r>
              <a:rPr lang="vi-VN" sz="6000" dirty="0">
                <a:solidFill>
                  <a:srgbClr val="006600"/>
                </a:solidFill>
              </a:rPr>
              <a:t>từng </a:t>
            </a:r>
            <a:r>
              <a:rPr lang="vi-VN" sz="6000" dirty="0" smtClean="0">
                <a:solidFill>
                  <a:srgbClr val="006600"/>
                </a:solidFill>
              </a:rPr>
              <a:t>giây.</a:t>
            </a:r>
            <a:endParaRPr lang="en-US" sz="6000" b="0" dirty="0">
              <a:solidFill>
                <a:srgbClr val="006600"/>
              </a:solidFill>
              <a:effectLst/>
            </a:endParaRPr>
          </a:p>
        </p:txBody>
      </p:sp>
    </p:spTree>
    <p:extLst>
      <p:ext uri="{BB962C8B-B14F-4D97-AF65-F5344CB8AC3E}">
        <p14:creationId xmlns:p14="http://schemas.microsoft.com/office/powerpoint/2010/main" val="1638956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700" dirty="0" smtClean="0">
                <a:solidFill>
                  <a:srgbClr val="C00000"/>
                </a:solidFill>
              </a:rPr>
              <a:t>Pk3</a:t>
            </a:r>
            <a:r>
              <a:rPr lang="vi-VN" sz="4700" dirty="0">
                <a:solidFill>
                  <a:srgbClr val="C00000"/>
                </a:solidFill>
              </a:rPr>
              <a:t>:</a:t>
            </a:r>
            <a:r>
              <a:rPr lang="vi-VN" sz="4700" dirty="0">
                <a:solidFill>
                  <a:srgbClr val="006600"/>
                </a:solidFill>
              </a:rPr>
              <a:t> </a:t>
            </a:r>
            <a:r>
              <a:rPr lang="vi-VN" sz="4700" dirty="0" smtClean="0">
                <a:solidFill>
                  <a:srgbClr val="006600"/>
                </a:solidFill>
              </a:rPr>
              <a:t>Từng ngày, </a:t>
            </a:r>
            <a:r>
              <a:rPr lang="vi-VN" sz="4700" dirty="0">
                <a:solidFill>
                  <a:srgbClr val="006600"/>
                </a:solidFill>
              </a:rPr>
              <a:t>trên dương </a:t>
            </a:r>
            <a:r>
              <a:rPr lang="vi-VN" sz="4700" dirty="0" smtClean="0">
                <a:solidFill>
                  <a:srgbClr val="006600"/>
                </a:solidFill>
              </a:rPr>
              <a:t>thế, </a:t>
            </a:r>
            <a:r>
              <a:rPr lang="vi-VN" sz="4700" dirty="0">
                <a:solidFill>
                  <a:srgbClr val="006600"/>
                </a:solidFill>
              </a:rPr>
              <a:t>có bao điều lo toan, nguyện </a:t>
            </a:r>
            <a:r>
              <a:rPr lang="vi-VN" sz="4700" dirty="0" smtClean="0">
                <a:solidFill>
                  <a:srgbClr val="006600"/>
                </a:solidFill>
              </a:rPr>
              <a:t>cầu, </a:t>
            </a:r>
            <a:r>
              <a:rPr lang="vi-VN" sz="4700" dirty="0">
                <a:solidFill>
                  <a:srgbClr val="006600"/>
                </a:solidFill>
              </a:rPr>
              <a:t>Ngài thương </a:t>
            </a:r>
            <a:r>
              <a:rPr lang="vi-VN" sz="4700" dirty="0" smtClean="0">
                <a:solidFill>
                  <a:srgbClr val="006600"/>
                </a:solidFill>
              </a:rPr>
              <a:t>ban, </a:t>
            </a:r>
            <a:r>
              <a:rPr lang="vi-VN" sz="4700" dirty="0">
                <a:solidFill>
                  <a:srgbClr val="006600"/>
                </a:solidFill>
              </a:rPr>
              <a:t>đức tin luôn vững vàng. Dù </a:t>
            </a:r>
            <a:r>
              <a:rPr lang="vi-VN" sz="4700" dirty="0" smtClean="0">
                <a:solidFill>
                  <a:srgbClr val="006600"/>
                </a:solidFill>
              </a:rPr>
              <a:t>gặp, </a:t>
            </a:r>
            <a:r>
              <a:rPr lang="vi-VN" sz="4700" dirty="0">
                <a:solidFill>
                  <a:srgbClr val="006600"/>
                </a:solidFill>
              </a:rPr>
              <a:t>bao thử </a:t>
            </a:r>
            <a:r>
              <a:rPr lang="vi-VN" sz="4700" dirty="0" smtClean="0">
                <a:solidFill>
                  <a:srgbClr val="006600"/>
                </a:solidFill>
              </a:rPr>
              <a:t>thách, </a:t>
            </a:r>
            <a:r>
              <a:rPr lang="vi-VN" sz="4700" dirty="0">
                <a:solidFill>
                  <a:srgbClr val="006600"/>
                </a:solidFill>
              </a:rPr>
              <a:t>lòng mạnh tin đón nhận, sợ </a:t>
            </a:r>
            <a:r>
              <a:rPr lang="vi-VN" sz="4700" dirty="0" smtClean="0">
                <a:solidFill>
                  <a:srgbClr val="006600"/>
                </a:solidFill>
              </a:rPr>
              <a:t>chi, </a:t>
            </a:r>
            <a:r>
              <a:rPr lang="vi-VN" sz="4700" dirty="0">
                <a:solidFill>
                  <a:srgbClr val="006600"/>
                </a:solidFill>
              </a:rPr>
              <a:t>những gian </a:t>
            </a:r>
            <a:r>
              <a:rPr lang="vi-VN" sz="4700" dirty="0" smtClean="0">
                <a:solidFill>
                  <a:srgbClr val="006600"/>
                </a:solidFill>
              </a:rPr>
              <a:t>nguy, </a:t>
            </a:r>
            <a:r>
              <a:rPr lang="vi-VN" sz="4700" dirty="0">
                <a:solidFill>
                  <a:srgbClr val="006600"/>
                </a:solidFill>
              </a:rPr>
              <a:t>vì Chúa luôn đồng </a:t>
            </a:r>
            <a:r>
              <a:rPr lang="vi-VN" sz="4700" dirty="0" smtClean="0">
                <a:solidFill>
                  <a:srgbClr val="006600"/>
                </a:solidFill>
              </a:rPr>
              <a:t>hành.</a:t>
            </a:r>
            <a:endParaRPr lang="en-US" sz="4700" b="0" dirty="0">
              <a:solidFill>
                <a:srgbClr val="0066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C00000"/>
                </a:solidFill>
              </a:rPr>
              <a:t>ĐK</a:t>
            </a:r>
            <a:r>
              <a:rPr lang="vi-VN" sz="6000" dirty="0">
                <a:solidFill>
                  <a:srgbClr val="C00000"/>
                </a:solidFill>
              </a:rPr>
              <a:t>:</a:t>
            </a:r>
            <a:r>
              <a:rPr lang="vi-VN" sz="6000" dirty="0">
                <a:solidFill>
                  <a:srgbClr val="006600"/>
                </a:solidFill>
              </a:rPr>
              <a:t> Nguyện </a:t>
            </a:r>
            <a:r>
              <a:rPr lang="vi-VN" sz="6000" dirty="0" smtClean="0">
                <a:solidFill>
                  <a:srgbClr val="006600"/>
                </a:solidFill>
              </a:rPr>
              <a:t>Ngài, </a:t>
            </a:r>
            <a:r>
              <a:rPr lang="vi-VN" sz="6000" dirty="0">
                <a:solidFill>
                  <a:srgbClr val="006600"/>
                </a:solidFill>
              </a:rPr>
              <a:t>cho con </a:t>
            </a:r>
            <a:r>
              <a:rPr lang="vi-VN" sz="6000" dirty="0" smtClean="0">
                <a:solidFill>
                  <a:srgbClr val="006600"/>
                </a:solidFill>
              </a:rPr>
              <a:t>luôn, </a:t>
            </a:r>
            <a:r>
              <a:rPr lang="vi-VN" sz="6000" dirty="0">
                <a:solidFill>
                  <a:srgbClr val="006600"/>
                </a:solidFill>
              </a:rPr>
              <a:t>hằng biến đổi cuộc đời. Cùng </a:t>
            </a:r>
            <a:r>
              <a:rPr lang="vi-VN" sz="6000" dirty="0" smtClean="0">
                <a:solidFill>
                  <a:srgbClr val="006600"/>
                </a:solidFill>
              </a:rPr>
              <a:t>Ngài, </a:t>
            </a:r>
            <a:r>
              <a:rPr lang="vi-VN" sz="6000" dirty="0">
                <a:solidFill>
                  <a:srgbClr val="006600"/>
                </a:solidFill>
              </a:rPr>
              <a:t>chịu </a:t>
            </a:r>
            <a:r>
              <a:rPr lang="vi-VN" sz="6000" dirty="0" smtClean="0">
                <a:solidFill>
                  <a:srgbClr val="006600"/>
                </a:solidFill>
              </a:rPr>
              <a:t>đau thương, </a:t>
            </a:r>
            <a:r>
              <a:rPr lang="vi-VN" sz="6000" dirty="0">
                <a:solidFill>
                  <a:srgbClr val="006600"/>
                </a:solidFill>
              </a:rPr>
              <a:t>gian </a:t>
            </a:r>
            <a:r>
              <a:rPr lang="vi-VN" sz="6000" dirty="0" smtClean="0">
                <a:solidFill>
                  <a:srgbClr val="006600"/>
                </a:solidFill>
              </a:rPr>
              <a:t>nan vẫn </a:t>
            </a:r>
            <a:r>
              <a:rPr lang="vi-VN" sz="6000" dirty="0">
                <a:solidFill>
                  <a:srgbClr val="006600"/>
                </a:solidFill>
              </a:rPr>
              <a:t>đi tới. </a:t>
            </a:r>
            <a:endParaRPr lang="en-US" sz="6000" b="0" dirty="0">
              <a:solidFill>
                <a:srgbClr val="006600"/>
              </a:solidFill>
              <a:effectLst/>
            </a:endParaRPr>
          </a:p>
        </p:txBody>
      </p:sp>
    </p:spTree>
    <p:extLst>
      <p:ext uri="{BB962C8B-B14F-4D97-AF65-F5344CB8AC3E}">
        <p14:creationId xmlns:p14="http://schemas.microsoft.com/office/powerpoint/2010/main" val="28447587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C00000"/>
                </a:solidFill>
              </a:rPr>
              <a:t>**</a:t>
            </a:r>
            <a:r>
              <a:rPr lang="vi-VN" sz="6000" dirty="0" smtClean="0">
                <a:solidFill>
                  <a:srgbClr val="006600"/>
                </a:solidFill>
              </a:rPr>
              <a:t> Nguyện Ngài, </a:t>
            </a:r>
            <a:r>
              <a:rPr lang="vi-VN" sz="6000" dirty="0">
                <a:solidFill>
                  <a:srgbClr val="006600"/>
                </a:solidFill>
              </a:rPr>
              <a:t>cho con </a:t>
            </a:r>
            <a:r>
              <a:rPr lang="vi-VN" sz="6000" dirty="0" smtClean="0">
                <a:solidFill>
                  <a:srgbClr val="006600"/>
                </a:solidFill>
              </a:rPr>
              <a:t>luôn, </a:t>
            </a:r>
            <a:r>
              <a:rPr lang="vi-VN" sz="6000" dirty="0">
                <a:solidFill>
                  <a:srgbClr val="006600"/>
                </a:solidFill>
              </a:rPr>
              <a:t>được mãi giống như Ngài, khổ </a:t>
            </a:r>
            <a:r>
              <a:rPr lang="vi-VN" sz="6000" dirty="0" smtClean="0">
                <a:solidFill>
                  <a:srgbClr val="006600"/>
                </a:solidFill>
              </a:rPr>
              <a:t>sầu, </a:t>
            </a:r>
            <a:r>
              <a:rPr lang="vi-VN" sz="6000" dirty="0">
                <a:solidFill>
                  <a:srgbClr val="006600"/>
                </a:solidFill>
              </a:rPr>
              <a:t>luôn vững </a:t>
            </a:r>
            <a:r>
              <a:rPr lang="vi-VN" sz="6000" dirty="0" smtClean="0">
                <a:solidFill>
                  <a:srgbClr val="006600"/>
                </a:solidFill>
              </a:rPr>
              <a:t>lòng, </a:t>
            </a:r>
            <a:r>
              <a:rPr lang="vi-VN" sz="6000" dirty="0">
                <a:solidFill>
                  <a:srgbClr val="006600"/>
                </a:solidFill>
              </a:rPr>
              <a:t>luôn </a:t>
            </a:r>
            <a:r>
              <a:rPr lang="vi-VN" sz="6000" dirty="0" smtClean="0">
                <a:solidFill>
                  <a:srgbClr val="006600"/>
                </a:solidFill>
              </a:rPr>
              <a:t>kết hiệp, </a:t>
            </a:r>
            <a:r>
              <a:rPr lang="vi-VN" sz="6000" dirty="0">
                <a:solidFill>
                  <a:srgbClr val="006600"/>
                </a:solidFill>
              </a:rPr>
              <a:t>từng </a:t>
            </a:r>
            <a:r>
              <a:rPr lang="vi-VN" sz="6000" dirty="0" smtClean="0">
                <a:solidFill>
                  <a:srgbClr val="006600"/>
                </a:solidFill>
              </a:rPr>
              <a:t>giây.</a:t>
            </a:r>
            <a:endParaRPr lang="en-US" sz="6000" b="0" dirty="0">
              <a:solidFill>
                <a:srgbClr val="006600"/>
              </a:solidFill>
              <a:effectLst/>
            </a:endParaRPr>
          </a:p>
        </p:txBody>
      </p:sp>
    </p:spTree>
    <p:extLst>
      <p:ext uri="{BB962C8B-B14F-4D97-AF65-F5344CB8AC3E}">
        <p14:creationId xmlns:p14="http://schemas.microsoft.com/office/powerpoint/2010/main" val="2121170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57150"/>
            <a:ext cx="6858000" cy="4400550"/>
          </a:xfrm>
        </p:spPr>
        <p:txBody>
          <a:bodyPr>
            <a:normAutofit/>
          </a:bodyPr>
          <a:lstStyle/>
          <a:p>
            <a:r>
              <a:rPr lang="en-US" sz="6000" b="0" dirty="0">
                <a:solidFill>
                  <a:srgbClr val="006600"/>
                </a:solidFill>
                <a:effectLst/>
              </a:rPr>
              <a:t>Ca </a:t>
            </a:r>
            <a:r>
              <a:rPr lang="en-US" sz="6000" b="0" dirty="0" err="1">
                <a:solidFill>
                  <a:srgbClr val="006600"/>
                </a:solidFill>
                <a:effectLst/>
              </a:rPr>
              <a:t>Kết</a:t>
            </a:r>
            <a:r>
              <a:rPr lang="en-US" sz="6000" b="0" dirty="0">
                <a:solidFill>
                  <a:srgbClr val="006600"/>
                </a:solidFill>
                <a:effectLst/>
              </a:rPr>
              <a:t> </a:t>
            </a:r>
            <a:r>
              <a:rPr lang="en-US" sz="6000" b="0" dirty="0" err="1" smtClean="0">
                <a:solidFill>
                  <a:srgbClr val="006600"/>
                </a:solidFill>
                <a:effectLst/>
              </a:rPr>
              <a:t>Lễ</a:t>
            </a:r>
            <a:r>
              <a:rPr lang="en-US" sz="6000" b="0" dirty="0" smtClean="0">
                <a:solidFill>
                  <a:srgbClr val="006600"/>
                </a:solidFill>
                <a:effectLst/>
              </a:rPr>
              <a:t> </a:t>
            </a:r>
            <a:br>
              <a:rPr lang="en-US" sz="6000" b="0" dirty="0" smtClean="0">
                <a:solidFill>
                  <a:srgbClr val="006600"/>
                </a:solidFill>
                <a:effectLst/>
              </a:rPr>
            </a:br>
            <a:r>
              <a:rPr lang="en-US" sz="6000" dirty="0" err="1" smtClean="0">
                <a:solidFill>
                  <a:srgbClr val="006600"/>
                </a:solidFill>
              </a:rPr>
              <a:t>C</a:t>
            </a:r>
            <a:r>
              <a:rPr lang="en-US" sz="6000" b="0" dirty="0" err="1" smtClean="0">
                <a:solidFill>
                  <a:srgbClr val="006600"/>
                </a:solidFill>
                <a:effectLst/>
              </a:rPr>
              <a:t>hiều</a:t>
            </a:r>
            <a:r>
              <a:rPr lang="en-US" sz="6000" b="0" dirty="0" smtClean="0">
                <a:solidFill>
                  <a:srgbClr val="006600"/>
                </a:solidFill>
                <a:effectLst/>
              </a:rPr>
              <a:t> </a:t>
            </a:r>
            <a:r>
              <a:rPr lang="en-US" sz="6000" b="0" dirty="0" err="1" smtClean="0">
                <a:solidFill>
                  <a:srgbClr val="006600"/>
                </a:solidFill>
                <a:effectLst/>
              </a:rPr>
              <a:t>Thứ</a:t>
            </a:r>
            <a:r>
              <a:rPr lang="en-US" sz="6000" b="0" dirty="0" smtClean="0">
                <a:solidFill>
                  <a:srgbClr val="006600"/>
                </a:solidFill>
                <a:effectLst/>
              </a:rPr>
              <a:t> </a:t>
            </a:r>
            <a:r>
              <a:rPr lang="en-US" sz="6000" b="0" dirty="0" err="1" smtClean="0">
                <a:solidFill>
                  <a:srgbClr val="006600"/>
                </a:solidFill>
                <a:effectLst/>
              </a:rPr>
              <a:t>Bẩy</a:t>
            </a:r>
            <a:r>
              <a:rPr lang="en-US" sz="6000" b="0" dirty="0">
                <a:solidFill>
                  <a:srgbClr val="006600"/>
                </a:solidFill>
                <a:effectLst/>
              </a:rPr>
              <a:t/>
            </a:r>
            <a:br>
              <a:rPr lang="en-US" sz="6000" b="0" dirty="0">
                <a:solidFill>
                  <a:srgbClr val="006600"/>
                </a:solidFill>
                <a:effectLst/>
              </a:rPr>
            </a:br>
            <a:r>
              <a:rPr lang="en-US" sz="6000" b="0" dirty="0" err="1" smtClean="0">
                <a:solidFill>
                  <a:srgbClr val="C00000"/>
                </a:solidFill>
                <a:effectLst/>
              </a:rPr>
              <a:t>Nguồn</a:t>
            </a:r>
            <a:r>
              <a:rPr lang="en-US" sz="6000" b="0" dirty="0" smtClean="0">
                <a:solidFill>
                  <a:srgbClr val="C00000"/>
                </a:solidFill>
                <a:effectLst/>
              </a:rPr>
              <a:t> </a:t>
            </a:r>
            <a:r>
              <a:rPr lang="en-US" sz="6000" b="0" dirty="0" err="1" smtClean="0">
                <a:solidFill>
                  <a:srgbClr val="C00000"/>
                </a:solidFill>
                <a:effectLst/>
              </a:rPr>
              <a:t>Cậy</a:t>
            </a:r>
            <a:r>
              <a:rPr lang="en-US" sz="6000" b="0" dirty="0" smtClean="0">
                <a:solidFill>
                  <a:srgbClr val="C00000"/>
                </a:solidFill>
                <a:effectLst/>
              </a:rPr>
              <a:t> </a:t>
            </a:r>
            <a:r>
              <a:rPr lang="en-US" sz="6000" b="0" dirty="0" err="1" smtClean="0">
                <a:solidFill>
                  <a:srgbClr val="C00000"/>
                </a:solidFill>
                <a:effectLst/>
              </a:rPr>
              <a:t>Trông</a:t>
            </a:r>
            <a:r>
              <a:rPr lang="en-US" sz="5400" b="0" dirty="0">
                <a:solidFill>
                  <a:srgbClr val="006600"/>
                </a:solidFill>
                <a:effectLst/>
              </a:rPr>
              <a:t/>
            </a:r>
            <a:br>
              <a:rPr lang="en-US" sz="5400" b="0" dirty="0">
                <a:solidFill>
                  <a:srgbClr val="006600"/>
                </a:solidFill>
                <a:effectLst/>
              </a:rPr>
            </a:br>
            <a:r>
              <a:rPr lang="en-US" sz="4000" b="0" i="1" dirty="0" err="1" smtClean="0">
                <a:solidFill>
                  <a:srgbClr val="006600"/>
                </a:solidFill>
                <a:effectLst/>
              </a:rPr>
              <a:t>Hoàng</a:t>
            </a:r>
            <a:r>
              <a:rPr lang="en-US" sz="4000" b="0" i="1" dirty="0" smtClean="0">
                <a:solidFill>
                  <a:srgbClr val="006600"/>
                </a:solidFill>
                <a:effectLst/>
              </a:rPr>
              <a:t> </a:t>
            </a:r>
            <a:r>
              <a:rPr lang="en-US" sz="4000" b="0" i="1" dirty="0" err="1" smtClean="0">
                <a:solidFill>
                  <a:srgbClr val="006600"/>
                </a:solidFill>
                <a:effectLst/>
              </a:rPr>
              <a:t>Vũ</a:t>
            </a:r>
            <a:endParaRPr lang="en-US" sz="4000" b="0" i="1"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 y="0"/>
            <a:ext cx="3429726" cy="5143500"/>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200" dirty="0" smtClean="0">
                <a:solidFill>
                  <a:srgbClr val="C00000"/>
                </a:solidFill>
              </a:rPr>
              <a:t>Pk1</a:t>
            </a:r>
            <a:r>
              <a:rPr lang="vi-VN" sz="5200" dirty="0">
                <a:solidFill>
                  <a:srgbClr val="C00000"/>
                </a:solidFill>
              </a:rPr>
              <a:t>:</a:t>
            </a:r>
            <a:r>
              <a:rPr lang="vi-VN" sz="5200" dirty="0">
                <a:solidFill>
                  <a:srgbClr val="006600"/>
                </a:solidFill>
              </a:rPr>
              <a:t>  Mẹ </a:t>
            </a:r>
            <a:r>
              <a:rPr lang="vi-VN" sz="5200" dirty="0" smtClean="0">
                <a:solidFill>
                  <a:srgbClr val="006600"/>
                </a:solidFill>
              </a:rPr>
              <a:t>ơi, </a:t>
            </a:r>
            <a:r>
              <a:rPr lang="vi-VN" sz="5200" dirty="0">
                <a:solidFill>
                  <a:srgbClr val="006600"/>
                </a:solidFill>
              </a:rPr>
              <a:t>bao người lạc bước lưu đầy ngày tháng chơi vơi như thuyền nan giữa khơi, đoàn con xin Mẹ, Mẹ hãy thương tình dìu dắt con thơ qua hiểm nguy cõi trần. </a:t>
            </a:r>
            <a:endParaRPr lang="vi-VN" sz="5200" b="0" dirty="0">
              <a:solidFill>
                <a:srgbClr val="00660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C00000"/>
                </a:solidFill>
              </a:rPr>
              <a:t>Đk:</a:t>
            </a:r>
            <a:r>
              <a:rPr lang="vi-VN" sz="4600" dirty="0" smtClean="0">
                <a:solidFill>
                  <a:srgbClr val="006600"/>
                </a:solidFill>
              </a:rPr>
              <a:t> </a:t>
            </a:r>
            <a:r>
              <a:rPr lang="vi-VN" sz="4600" dirty="0">
                <a:solidFill>
                  <a:srgbClr val="006600"/>
                </a:solidFill>
              </a:rPr>
              <a:t>Mẹ nguồn cậy trông, chưa thấy ai xin Mẹ về không, </a:t>
            </a:r>
            <a:r>
              <a:rPr lang="vi-VN" sz="4600" dirty="0" smtClean="0">
                <a:solidFill>
                  <a:srgbClr val="006600"/>
                </a:solidFill>
              </a:rPr>
              <a:t>Hỡi </a:t>
            </a:r>
            <a:r>
              <a:rPr lang="vi-VN" sz="4600" dirty="0">
                <a:solidFill>
                  <a:srgbClr val="006600"/>
                </a:solidFill>
              </a:rPr>
              <a:t>Mẹ Thiên Chúa, xin hãy lắng nghe con nài van. Mẹ nguồn an vui, ôi Nữ Trinh là nguồn an vui, hết tình kêu khấn, con tin chắc Mẹ thương nhận lời. </a:t>
            </a:r>
            <a:endParaRPr lang="en-US" sz="4600" b="0" dirty="0">
              <a:solidFill>
                <a:srgbClr val="0066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200" dirty="0" smtClean="0">
                <a:solidFill>
                  <a:srgbClr val="C00000"/>
                </a:solidFill>
              </a:rPr>
              <a:t>Pk2</a:t>
            </a:r>
            <a:r>
              <a:rPr lang="vi-VN" sz="5200" dirty="0">
                <a:solidFill>
                  <a:srgbClr val="C00000"/>
                </a:solidFill>
              </a:rPr>
              <a:t>:</a:t>
            </a:r>
            <a:r>
              <a:rPr lang="vi-VN" sz="5200" dirty="0">
                <a:solidFill>
                  <a:srgbClr val="006600"/>
                </a:solidFill>
              </a:rPr>
              <a:t> Và bao nhiêu người lạc bước trên đời, liều dấn thân đi trong vực sâu tối tăm, đoàn con xin Mẹ rọi ánh huy hoàng, nguồn sáng tin yêu, yêu Mẹ, tin Chúa Trời. </a:t>
            </a:r>
            <a:endParaRPr lang="vi-VN" sz="5200" b="0" dirty="0">
              <a:solidFill>
                <a:srgbClr val="006600"/>
              </a:solidFill>
              <a:effectLst/>
            </a:endParaRPr>
          </a:p>
        </p:txBody>
      </p:sp>
    </p:spTree>
    <p:extLst>
      <p:ext uri="{BB962C8B-B14F-4D97-AF65-F5344CB8AC3E}">
        <p14:creationId xmlns:p14="http://schemas.microsoft.com/office/powerpoint/2010/main" val="381654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dirty="0">
                <a:solidFill>
                  <a:srgbClr val="006600"/>
                </a:solidFill>
                <a:effectLst/>
                <a:latin typeface="+mj-lt"/>
                <a:cs typeface="Times New Roman" pitchFamily="18" charset="0"/>
              </a:rPr>
              <a:t>Xin Chúa làm nên cuộc Hiện Xuống mới trong đời sống Hội</a:t>
            </a:r>
            <a:br>
              <a:rPr lang="vi-VN" sz="4800" b="0" dirty="0">
                <a:solidFill>
                  <a:srgbClr val="006600"/>
                </a:solidFill>
                <a:effectLst/>
                <a:latin typeface="+mj-lt"/>
                <a:cs typeface="Times New Roman" pitchFamily="18" charset="0"/>
              </a:rPr>
            </a:br>
            <a:r>
              <a:rPr lang="vi-VN" sz="4800" b="0" dirty="0">
                <a:solidFill>
                  <a:srgbClr val="006600"/>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C00000"/>
                </a:solidFill>
              </a:rPr>
              <a:t>Đk:</a:t>
            </a:r>
            <a:r>
              <a:rPr lang="vi-VN" sz="4600" dirty="0" smtClean="0">
                <a:solidFill>
                  <a:srgbClr val="006600"/>
                </a:solidFill>
              </a:rPr>
              <a:t> </a:t>
            </a:r>
            <a:r>
              <a:rPr lang="vi-VN" sz="4600" dirty="0">
                <a:solidFill>
                  <a:srgbClr val="006600"/>
                </a:solidFill>
              </a:rPr>
              <a:t>Mẹ nguồn cậy trông, chưa thấy ai xin Mẹ về không, </a:t>
            </a:r>
            <a:r>
              <a:rPr lang="vi-VN" sz="4600" dirty="0" smtClean="0">
                <a:solidFill>
                  <a:srgbClr val="006600"/>
                </a:solidFill>
              </a:rPr>
              <a:t>Hỡi </a:t>
            </a:r>
            <a:r>
              <a:rPr lang="vi-VN" sz="4600" dirty="0">
                <a:solidFill>
                  <a:srgbClr val="006600"/>
                </a:solidFill>
              </a:rPr>
              <a:t>Mẹ Thiên Chúa, xin hãy lắng nghe con nài van. Mẹ nguồn an vui, ôi Nữ Trinh là nguồn an vui, hết tình kêu khấn, con tin chắc Mẹ thương nhận lời. </a:t>
            </a:r>
            <a:endParaRPr lang="en-US" sz="4600" b="0" dirty="0">
              <a:solidFill>
                <a:srgbClr val="006600"/>
              </a:solidFill>
              <a:effectLst/>
            </a:endParaRPr>
          </a:p>
        </p:txBody>
      </p:sp>
    </p:spTree>
    <p:extLst>
      <p:ext uri="{BB962C8B-B14F-4D97-AF65-F5344CB8AC3E}">
        <p14:creationId xmlns:p14="http://schemas.microsoft.com/office/powerpoint/2010/main" val="7086176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000" b="0" dirty="0">
                <a:solidFill>
                  <a:srgbClr val="006600"/>
                </a:solidFill>
                <a:effectLst/>
              </a:rPr>
              <a:t>Ca </a:t>
            </a:r>
            <a:r>
              <a:rPr lang="en-US" sz="6000" b="0" dirty="0" err="1">
                <a:solidFill>
                  <a:srgbClr val="006600"/>
                </a:solidFill>
                <a:effectLst/>
              </a:rPr>
              <a:t>Kết</a:t>
            </a:r>
            <a:r>
              <a:rPr lang="en-US" sz="6000" b="0" dirty="0">
                <a:solidFill>
                  <a:srgbClr val="006600"/>
                </a:solidFill>
                <a:effectLst/>
              </a:rPr>
              <a:t> </a:t>
            </a:r>
            <a:r>
              <a:rPr lang="en-US" sz="6000" b="0" dirty="0" err="1" smtClean="0">
                <a:solidFill>
                  <a:srgbClr val="006600"/>
                </a:solidFill>
                <a:effectLst/>
              </a:rPr>
              <a:t>Lễ</a:t>
            </a:r>
            <a:r>
              <a:rPr lang="en-US" sz="6000" b="0" dirty="0" smtClean="0">
                <a:solidFill>
                  <a:srgbClr val="006600"/>
                </a:solidFill>
                <a:effectLst/>
              </a:rPr>
              <a:t> </a:t>
            </a:r>
            <a:br>
              <a:rPr lang="en-US" sz="6000" b="0" dirty="0" smtClean="0">
                <a:solidFill>
                  <a:srgbClr val="006600"/>
                </a:solidFill>
                <a:effectLst/>
              </a:rPr>
            </a:br>
            <a:r>
              <a:rPr lang="en-US" sz="6000" dirty="0" err="1" smtClean="0">
                <a:solidFill>
                  <a:srgbClr val="006600"/>
                </a:solidFill>
              </a:rPr>
              <a:t>C</a:t>
            </a:r>
            <a:r>
              <a:rPr lang="en-US" sz="6000" b="0" dirty="0" err="1" smtClean="0">
                <a:solidFill>
                  <a:srgbClr val="006600"/>
                </a:solidFill>
                <a:effectLst/>
              </a:rPr>
              <a:t>húa</a:t>
            </a:r>
            <a:r>
              <a:rPr lang="en-US" sz="6000" b="0" dirty="0" smtClean="0">
                <a:solidFill>
                  <a:srgbClr val="006600"/>
                </a:solidFill>
                <a:effectLst/>
              </a:rPr>
              <a:t> </a:t>
            </a:r>
            <a:r>
              <a:rPr lang="en-US" sz="6000" b="0" dirty="0" err="1" smtClean="0">
                <a:solidFill>
                  <a:srgbClr val="006600"/>
                </a:solidFill>
                <a:effectLst/>
              </a:rPr>
              <a:t>Nhật</a:t>
            </a:r>
            <a:r>
              <a:rPr lang="en-US" sz="6000" b="0" dirty="0">
                <a:solidFill>
                  <a:srgbClr val="006600"/>
                </a:solidFill>
                <a:effectLst/>
              </a:rPr>
              <a:t/>
            </a:r>
            <a:br>
              <a:rPr lang="en-US" sz="6000" b="0" dirty="0">
                <a:solidFill>
                  <a:srgbClr val="006600"/>
                </a:solidFill>
                <a:effectLst/>
              </a:rPr>
            </a:br>
            <a:r>
              <a:rPr lang="en-US" sz="6000" b="0" dirty="0" err="1" smtClean="0">
                <a:solidFill>
                  <a:srgbClr val="C00000"/>
                </a:solidFill>
                <a:effectLst/>
              </a:rPr>
              <a:t>Trong</a:t>
            </a:r>
            <a:r>
              <a:rPr lang="en-US" sz="6000" b="0" dirty="0" smtClean="0">
                <a:solidFill>
                  <a:srgbClr val="C00000"/>
                </a:solidFill>
                <a:effectLst/>
              </a:rPr>
              <a:t> An </a:t>
            </a:r>
            <a:r>
              <a:rPr lang="en-US" sz="6000" b="0" dirty="0" err="1" smtClean="0">
                <a:solidFill>
                  <a:srgbClr val="C00000"/>
                </a:solidFill>
                <a:effectLst/>
              </a:rPr>
              <a:t>Bình</a:t>
            </a:r>
            <a:r>
              <a:rPr lang="en-US" sz="5400" b="0" dirty="0">
                <a:solidFill>
                  <a:srgbClr val="006600"/>
                </a:solidFill>
                <a:effectLst/>
              </a:rPr>
              <a:t/>
            </a:r>
            <a:br>
              <a:rPr lang="en-US" sz="5400" b="0" dirty="0">
                <a:solidFill>
                  <a:srgbClr val="006600"/>
                </a:solidFill>
                <a:effectLst/>
              </a:rPr>
            </a:br>
            <a:r>
              <a:rPr lang="en-US" sz="4000" b="0" i="1" dirty="0" smtClean="0">
                <a:solidFill>
                  <a:srgbClr val="006600"/>
                </a:solidFill>
                <a:effectLst/>
              </a:rPr>
              <a:t>Lm </a:t>
            </a:r>
            <a:r>
              <a:rPr lang="en-US" sz="4000" b="0" i="1" dirty="0" err="1" smtClean="0">
                <a:solidFill>
                  <a:srgbClr val="006600"/>
                </a:solidFill>
                <a:effectLst/>
              </a:rPr>
              <a:t>Nguyễn</a:t>
            </a:r>
            <a:r>
              <a:rPr lang="en-US" sz="4000" b="0" i="1" dirty="0" smtClean="0">
                <a:solidFill>
                  <a:srgbClr val="006600"/>
                </a:solidFill>
                <a:effectLst/>
              </a:rPr>
              <a:t> </a:t>
            </a:r>
            <a:r>
              <a:rPr lang="en-US" sz="4000" b="0" i="1" dirty="0" err="1" smtClean="0">
                <a:solidFill>
                  <a:srgbClr val="006600"/>
                </a:solidFill>
                <a:effectLst/>
              </a:rPr>
              <a:t>Duy</a:t>
            </a:r>
            <a:endParaRPr lang="en-US" sz="4000" b="0" i="1" dirty="0">
              <a:solidFill>
                <a:srgbClr val="006600"/>
              </a:solidFill>
              <a:effectLst/>
            </a:endParaRPr>
          </a:p>
        </p:txBody>
      </p:sp>
    </p:spTree>
    <p:extLst>
      <p:ext uri="{BB962C8B-B14F-4D97-AF65-F5344CB8AC3E}">
        <p14:creationId xmlns:p14="http://schemas.microsoft.com/office/powerpoint/2010/main" val="38604918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C00000"/>
                </a:solidFill>
              </a:rPr>
              <a:t>ĐK</a:t>
            </a:r>
            <a:r>
              <a:rPr lang="vi-VN" sz="5400" dirty="0">
                <a:solidFill>
                  <a:srgbClr val="C00000"/>
                </a:solidFill>
              </a:rPr>
              <a:t>:</a:t>
            </a:r>
            <a:r>
              <a:rPr lang="vi-VN" sz="5400" dirty="0">
                <a:solidFill>
                  <a:srgbClr val="006600"/>
                </a:solidFill>
              </a:rPr>
              <a:t> Ra về trong hy vọng và mừng vui. Ra về trong an bình của Thiên Chúa. Xin tri ân Ngài, xin tri ân </a:t>
            </a:r>
            <a:r>
              <a:rPr lang="vi-VN" sz="5400" dirty="0" smtClean="0">
                <a:solidFill>
                  <a:srgbClr val="006600"/>
                </a:solidFill>
              </a:rPr>
              <a:t>Ngài, </a:t>
            </a:r>
            <a:r>
              <a:rPr lang="vi-VN" sz="5400" dirty="0">
                <a:solidFill>
                  <a:srgbClr val="006600"/>
                </a:solidFill>
              </a:rPr>
              <a:t>đến muôn đời tình thương Chúa </a:t>
            </a:r>
            <a:r>
              <a:rPr lang="vi-VN" sz="5400" dirty="0" smtClean="0">
                <a:solidFill>
                  <a:srgbClr val="006600"/>
                </a:solidFill>
              </a:rPr>
              <a:t>như </a:t>
            </a:r>
            <a:r>
              <a:rPr lang="vi-VN" sz="5400" dirty="0">
                <a:solidFill>
                  <a:srgbClr val="006600"/>
                </a:solidFill>
              </a:rPr>
              <a:t>đất trời. </a:t>
            </a:r>
            <a:endParaRPr lang="vi-VN" sz="5400" b="0" dirty="0">
              <a:solidFill>
                <a:srgbClr val="006600"/>
              </a:solidFill>
              <a:effectLst/>
            </a:endParaRPr>
          </a:p>
        </p:txBody>
      </p:sp>
    </p:spTree>
    <p:extLst>
      <p:ext uri="{BB962C8B-B14F-4D97-AF65-F5344CB8AC3E}">
        <p14:creationId xmlns:p14="http://schemas.microsoft.com/office/powerpoint/2010/main" val="22499563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C00000"/>
                </a:solidFill>
              </a:rPr>
              <a:t>Pk1</a:t>
            </a:r>
            <a:r>
              <a:rPr lang="vi-VN" sz="6000" dirty="0">
                <a:solidFill>
                  <a:srgbClr val="C00000"/>
                </a:solidFill>
              </a:rPr>
              <a:t>:</a:t>
            </a:r>
            <a:r>
              <a:rPr lang="vi-VN" sz="6000" dirty="0">
                <a:solidFill>
                  <a:srgbClr val="006600"/>
                </a:solidFill>
              </a:rPr>
              <a:t> </a:t>
            </a:r>
            <a:r>
              <a:rPr lang="vi-VN" sz="6000" dirty="0" smtClean="0">
                <a:solidFill>
                  <a:srgbClr val="006600"/>
                </a:solidFill>
              </a:rPr>
              <a:t>Vì </a:t>
            </a:r>
            <a:r>
              <a:rPr lang="vi-VN" sz="6000" dirty="0">
                <a:solidFill>
                  <a:srgbClr val="006600"/>
                </a:solidFill>
              </a:rPr>
              <a:t>lời Chúa là đèn soi cho chúng con, cảm tạ Chúa đã dẫn đường chúng con về. </a:t>
            </a:r>
            <a:endParaRPr lang="en-US" sz="6000" b="0" dirty="0">
              <a:solidFill>
                <a:srgbClr val="006600"/>
              </a:solidFill>
              <a:effectLst/>
            </a:endParaRPr>
          </a:p>
        </p:txBody>
      </p:sp>
    </p:spTree>
    <p:extLst>
      <p:ext uri="{BB962C8B-B14F-4D97-AF65-F5344CB8AC3E}">
        <p14:creationId xmlns:p14="http://schemas.microsoft.com/office/powerpoint/2010/main" val="27763267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C00000"/>
                </a:solidFill>
              </a:rPr>
              <a:t>ĐK</a:t>
            </a:r>
            <a:r>
              <a:rPr lang="vi-VN" sz="5400" dirty="0">
                <a:solidFill>
                  <a:srgbClr val="C00000"/>
                </a:solidFill>
              </a:rPr>
              <a:t>:</a:t>
            </a:r>
            <a:r>
              <a:rPr lang="vi-VN" sz="5400" dirty="0">
                <a:solidFill>
                  <a:srgbClr val="006600"/>
                </a:solidFill>
              </a:rPr>
              <a:t> Ra về trong hy vọng và mừng vui. Ra về trong an bình của Thiên Chúa. Xin tri ân Ngài, xin tri ân </a:t>
            </a:r>
            <a:r>
              <a:rPr lang="vi-VN" sz="5400" dirty="0" smtClean="0">
                <a:solidFill>
                  <a:srgbClr val="006600"/>
                </a:solidFill>
              </a:rPr>
              <a:t>Ngài, </a:t>
            </a:r>
            <a:r>
              <a:rPr lang="vi-VN" sz="5400" dirty="0">
                <a:solidFill>
                  <a:srgbClr val="006600"/>
                </a:solidFill>
              </a:rPr>
              <a:t>đến muôn đời tình thương Chúa </a:t>
            </a:r>
            <a:r>
              <a:rPr lang="vi-VN" sz="5400" dirty="0" smtClean="0">
                <a:solidFill>
                  <a:srgbClr val="006600"/>
                </a:solidFill>
              </a:rPr>
              <a:t>như </a:t>
            </a:r>
            <a:r>
              <a:rPr lang="vi-VN" sz="5400" dirty="0">
                <a:solidFill>
                  <a:srgbClr val="006600"/>
                </a:solidFill>
              </a:rPr>
              <a:t>đất trời. </a:t>
            </a:r>
            <a:endParaRPr lang="vi-VN" sz="5400" b="0" dirty="0">
              <a:solidFill>
                <a:srgbClr val="006600"/>
              </a:solidFill>
              <a:effectLst/>
            </a:endParaRPr>
          </a:p>
        </p:txBody>
      </p:sp>
    </p:spTree>
    <p:extLst>
      <p:ext uri="{BB962C8B-B14F-4D97-AF65-F5344CB8AC3E}">
        <p14:creationId xmlns:p14="http://schemas.microsoft.com/office/powerpoint/2010/main" val="4867041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C00000"/>
                </a:solidFill>
              </a:rPr>
              <a:t>Pk2:</a:t>
            </a:r>
            <a:r>
              <a:rPr lang="vi-VN" sz="6000" dirty="0" smtClean="0">
                <a:solidFill>
                  <a:srgbClr val="006600"/>
                </a:solidFill>
              </a:rPr>
              <a:t>  </a:t>
            </a:r>
            <a:r>
              <a:rPr lang="vi-VN" sz="6000" dirty="0">
                <a:solidFill>
                  <a:srgbClr val="006600"/>
                </a:solidFill>
              </a:rPr>
              <a:t>Vì từ đây Mình Máu Chúa nuôi dưỡng con, đường trần gian những ưu phiền sẽ không còn. </a:t>
            </a:r>
            <a:endParaRPr lang="vi-VN" sz="6000" b="0" dirty="0">
              <a:solidFill>
                <a:srgbClr val="006600"/>
              </a:solidFill>
              <a:effectLst/>
            </a:endParaRPr>
          </a:p>
        </p:txBody>
      </p:sp>
    </p:spTree>
    <p:extLst>
      <p:ext uri="{BB962C8B-B14F-4D97-AF65-F5344CB8AC3E}">
        <p14:creationId xmlns:p14="http://schemas.microsoft.com/office/powerpoint/2010/main" val="18909869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C00000"/>
                </a:solidFill>
              </a:rPr>
              <a:t>ĐK</a:t>
            </a:r>
            <a:r>
              <a:rPr lang="vi-VN" sz="5400" dirty="0">
                <a:solidFill>
                  <a:srgbClr val="C00000"/>
                </a:solidFill>
              </a:rPr>
              <a:t>:</a:t>
            </a:r>
            <a:r>
              <a:rPr lang="vi-VN" sz="5400" dirty="0">
                <a:solidFill>
                  <a:srgbClr val="006600"/>
                </a:solidFill>
              </a:rPr>
              <a:t> Ra về trong hy vọng và mừng vui. Ra về trong an bình của Thiên Chúa. Xin tri ân Ngài, xin tri ân </a:t>
            </a:r>
            <a:r>
              <a:rPr lang="vi-VN" sz="5400" dirty="0" smtClean="0">
                <a:solidFill>
                  <a:srgbClr val="006600"/>
                </a:solidFill>
              </a:rPr>
              <a:t>Ngài, </a:t>
            </a:r>
            <a:r>
              <a:rPr lang="vi-VN" sz="5400" dirty="0">
                <a:solidFill>
                  <a:srgbClr val="006600"/>
                </a:solidFill>
              </a:rPr>
              <a:t>đến muôn đời tình thương Chúa </a:t>
            </a:r>
            <a:r>
              <a:rPr lang="vi-VN" sz="5400" dirty="0" smtClean="0">
                <a:solidFill>
                  <a:srgbClr val="006600"/>
                </a:solidFill>
              </a:rPr>
              <a:t>như </a:t>
            </a:r>
            <a:r>
              <a:rPr lang="vi-VN" sz="5400" dirty="0">
                <a:solidFill>
                  <a:srgbClr val="006600"/>
                </a:solidFill>
              </a:rPr>
              <a:t>đất trời. </a:t>
            </a:r>
            <a:endParaRPr lang="vi-VN" sz="5400" b="0" dirty="0">
              <a:solidFill>
                <a:srgbClr val="006600"/>
              </a:solidFill>
              <a:effectLst/>
            </a:endParaRPr>
          </a:p>
        </p:txBody>
      </p:sp>
    </p:spTree>
    <p:extLst>
      <p:ext uri="{BB962C8B-B14F-4D97-AF65-F5344CB8AC3E}">
        <p14:creationId xmlns:p14="http://schemas.microsoft.com/office/powerpoint/2010/main" val="1737400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dirty="0">
                <a:solidFill>
                  <a:srgbClr val="006600"/>
                </a:solidFill>
                <a:effectLst/>
                <a:latin typeface="+mj-lt"/>
              </a:rPr>
              <a:t>để các ngài cùng nhau tìm hiểu những điều đẹp ý</a:t>
            </a:r>
            <a:r>
              <a:rPr lang="en-US" sz="5400" b="0" dirty="0">
                <a:solidFill>
                  <a:srgbClr val="006600"/>
                </a:solidFill>
                <a:effectLst/>
                <a:latin typeface="+mj-lt"/>
              </a:rPr>
              <a:t> </a:t>
            </a:r>
            <a:r>
              <a:rPr lang="vi-VN" sz="5400" b="0" dirty="0">
                <a:solidFill>
                  <a:srgbClr val="006600"/>
                </a:solidFill>
                <a:effectLst/>
                <a:latin typeface="+mj-lt"/>
              </a:rPr>
              <a:t>Chúa, và hướng dẫn đoàn Dân Chúa thực thi những điều Chúa truyền dạy</a:t>
            </a:r>
            <a:r>
              <a:rPr lang="en-US" sz="5400" b="0" dirty="0">
                <a:solidFill>
                  <a:srgbClr val="006600"/>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TotalTime>
  <Words>2024</Words>
  <Application>Microsoft Office PowerPoint</Application>
  <PresentationFormat>On-screen Show (16:9)</PresentationFormat>
  <Paragraphs>103</Paragraphs>
  <Slides>87</Slides>
  <Notes>0</Notes>
  <HiddenSlides>0</HiddenSlides>
  <MMClips>0</MMClips>
  <ScaleCrop>false</ScaleCrop>
  <HeadingPairs>
    <vt:vector size="4" baseType="variant">
      <vt:variant>
        <vt:lpstr>Theme</vt:lpstr>
      </vt:variant>
      <vt:variant>
        <vt:i4>10</vt:i4>
      </vt:variant>
      <vt:variant>
        <vt:lpstr>Slide Titles</vt:lpstr>
      </vt:variant>
      <vt:variant>
        <vt:i4>87</vt:i4>
      </vt:variant>
    </vt:vector>
  </HeadingPairs>
  <TitlesOfParts>
    <vt:vector size="97" baseType="lpstr">
      <vt:lpstr>Office Theme</vt:lpstr>
      <vt:lpstr>12_Office Theme</vt:lpstr>
      <vt:lpstr>36_Default Design</vt:lpstr>
      <vt:lpstr>10_Office Theme</vt:lpstr>
      <vt:lpstr>37_Default Design</vt:lpstr>
      <vt:lpstr>4_Office Theme</vt:lpstr>
      <vt:lpstr>6_Office Theme</vt:lpstr>
      <vt:lpstr>1_Office Theme</vt:lpstr>
      <vt:lpstr>3_Office Theme</vt:lpstr>
      <vt:lpstr>7_Office Theme</vt:lpstr>
      <vt:lpstr>Chúa Nhật XVIII TN Năm A Lễ Hiển Dung</vt:lpstr>
      <vt:lpstr>TẬP HÁT CỘNG ĐOÀN</vt:lpstr>
      <vt:lpstr>Đk: Chúa là Vua hiển trị, là Đấng Tối Cao trên khắp địa cầu.</vt:lpstr>
      <vt:lpstr>Alleluia-Alleluia: Đây là Con Ta yêu quí, làm vui thoả lòng Ta,  hãy lắng nghe lời Người. Alleluia. </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Chúa Nhật XVIII TN Năm A Lễ Hiển Dung</vt:lpstr>
      <vt:lpstr> Ca Nhập Lễ Nhịp Bước Lên Đền Đinh Công Huỳnh  </vt:lpstr>
      <vt:lpstr>PowerPoint Presentation</vt:lpstr>
      <vt:lpstr>PowerPoint Presentation</vt:lpstr>
      <vt:lpstr>PowerPoint Presentation</vt:lpstr>
      <vt:lpstr>PowerPoint Presentation</vt:lpstr>
      <vt:lpstr>PowerPoint Presentation</vt:lpstr>
      <vt:lpstr>Chúa Nhật XVIII TN Năm A Lễ Hiển Dung</vt:lpstr>
      <vt:lpstr> </vt:lpstr>
      <vt:lpstr> </vt:lpstr>
      <vt:lpstr> </vt:lpstr>
      <vt:lpstr> </vt:lpstr>
      <vt:lpstr> </vt:lpstr>
      <vt:lpstr> </vt:lpstr>
      <vt:lpstr> </vt:lpstr>
      <vt:lpstr> </vt:lpstr>
      <vt:lpstr>PowerPoint Presentation</vt:lpstr>
      <vt:lpstr>PowerPoint Presentation</vt:lpstr>
      <vt:lpstr>Thánh Vịnh 96 Lễ Chúa Hiển Dung Năm A Lm Kim Long  03 Câu</vt:lpstr>
      <vt:lpstr>Đk: Chúa là Vua hiển trị, là Đấng Tối Cao trên khắp địa cầu.</vt:lpstr>
      <vt:lpstr>Tk1: Chúa làm Vua, trái đất hãy nhảy mừng, ngàn quần đảo reo vui.  Mây u ám phủ quanh Ngài. Công minh chính trực là bệ cung ngai Ngài. </vt:lpstr>
      <vt:lpstr>Đk: Chúa là Vua hiển trị, là Đấng Tối Cao trên khắp địa cầu.</vt:lpstr>
      <vt:lpstr>Tk2: Núi vội tan giống sáp trước nhan Ngài, là hoàng thượng dương gian.  Công minh Chúa vang cung trời. Muôn dân ngắm nhìn tận tường ánh Thiên Nhan. </vt:lpstr>
      <vt:lpstr>Đk: Chúa là Vua hiển trị, là Đấng Tối Cao trên khắp địa cầu.</vt:lpstr>
      <vt:lpstr>Tk3: Chính vì đây: Chúa rất đỗi cao trọng, và vượt trổi nơi nơi.  Muôn tâu Chúa, ôi siêu việt. Trên muôn thánh thần và toàn cõi thế gian. </vt:lpstr>
      <vt:lpstr>Đk: Chúa là Vua hiển trị, là Đấng Tối Cao trên khắp địa cầu.</vt:lpstr>
      <vt:lpstr>PowerPoint Presentation</vt:lpstr>
      <vt:lpstr>Alleluia-Alleluia: Đây là Con Ta yêu quí, làm vui thoả lòng Ta,  hãy lắng nghe lời Người. Alleluia.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(Như hương trầm tỏa) Như hương trầm tỏa bay cao. Như hương trầm tỏa bay cao, con nâng hồn con lên tới Chúa. (Con dâng Ngài đời) Con dâng Ngài đời con đây, như hương trầm tỏa lan bay trọn tình mến dâng Ngài hôm nay.</vt:lpstr>
      <vt:lpstr>Pk1: Kính tiến Ngài rượu nho thơm tay con người đã chăm nom, muôn muôn giọt mồ hôi rơi vui dâng cùng lễ mới. Bánh con dâng trên bàn thờ với khói hương bay dật dờ, con dâng tiến Ngài muôn hương để báo đáp tình thương. </vt:lpstr>
      <vt:lpstr>ĐK: (Như hương trầm tỏa) Như hương trầm tỏa bay cao. Như hương trầm tỏa bay cao, con nâng hồn con lên tới Chúa. (Con dâng Ngài đời) Con dâng Ngài đời con đây, như hương trầm tỏa lan bay trọn tình mến dâng Ngài hôm nay.</vt:lpstr>
      <vt:lpstr>Pk2: Khắp chốn cùng hợp nhau đây theo hương trầm tỏa lan bay. Dâng lên Ngài muôn hương kinh hân hoan lòng tôn kính. Nến lung linh trên bàn thờ, nhắc nhở con trong từng giờ, yêu mến Chúa trọn tâm can cùng bác ái từ nhân.</vt:lpstr>
      <vt:lpstr>ĐK: (Như hương trầm tỏa) Như hương trầm tỏa bay cao. Như hương trầm tỏa bay cao, con nâng hồn con lên tới Chúa. (Con dâng Ngài đời) Con dâng Ngài đời con đây, như hương trầm tỏa lan bay trọn tình mến dâng Ngài hôm nay.</vt:lpstr>
      <vt:lpstr>PowerPoint Presentation</vt:lpstr>
      <vt:lpstr>PowerPoint Presentation</vt:lpstr>
      <vt:lpstr>Ca Nguyện Hiệp Lễ Cùng Thầy Lên Núi Huỳnh Minh Kỳ - Đinh Công Huỳnh</vt:lpstr>
      <vt:lpstr>Pk1: Cùng Thầy, con lên núi, dựng ba lều nơi đây, cùng Thầy, hưởng vinh quang, lãng quên nơi, gian trần. Đường dài Ta-bor ấy, thật gần nơi núi Sọ, đường tuy, thấy rất gần, mà vẫn xa, dặm trường.</vt:lpstr>
      <vt:lpstr>ĐK: Nguyện Ngài, cho con luôn, hằng biến đổi cuộc đời. Cùng Ngài, chịu đau thương, gian nan vẫn đi tới. </vt:lpstr>
      <vt:lpstr>** Nguyện Ngài, cho con luôn, được mãi giống như Ngài, khổ sầu, luôn vững lòng, luôn kết hiệp, từng giây.</vt:lpstr>
      <vt:lpstr>Pk2: Cuộc đời, luôn mơ ước, những sang giầu vinh hoa, lòng người, hoài u mê, đắm trong bao, dục vọng. Ngài mời, con lên núi, cùng hiệp thông với Ngài, tình yêu, lắm chông gai, sẽ nở hoa rạng ngời.</vt:lpstr>
      <vt:lpstr>ĐK: Nguyện Ngài, cho con luôn, hằng biến đổi cuộc đời. Cùng Ngài, chịu đau thương, gian nan vẫn đi tới. </vt:lpstr>
      <vt:lpstr>** Nguyện Ngài, cho con luôn, được mãi giống như Ngài, khổ sầu, luôn vững lòng, luôn kết hiệp, từng giây.</vt:lpstr>
      <vt:lpstr>Pk3: Từng ngày, trên dương thế, có bao điều lo toan, nguyện cầu, Ngài thương ban, đức tin luôn vững vàng. Dù gặp, bao thử thách, lòng mạnh tin đón nhận, sợ chi, những gian nguy, vì Chúa luôn đồng hành.</vt:lpstr>
      <vt:lpstr>ĐK: Nguyện Ngài, cho con luôn, hằng biến đổi cuộc đời. Cùng Ngài, chịu đau thương, gian nan vẫn đi tới. </vt:lpstr>
      <vt:lpstr>** Nguyện Ngài, cho con luôn, được mãi giống như Ngài, khổ sầu, luôn vững lòng, luôn kết hiệp, từng giây.</vt:lpstr>
      <vt:lpstr>PowerPoint Presentation</vt:lpstr>
      <vt:lpstr>Ca Kết Lễ  Chiều Thứ Bẩy Nguồn Cậy Trông Hoàng Vũ</vt:lpstr>
      <vt:lpstr>Pk1:  Mẹ ơi, bao người lạc bước lưu đầy ngày tháng chơi vơi như thuyền nan giữa khơi, đoàn con xin Mẹ, Mẹ hãy thương tình dìu dắt con thơ qua hiểm nguy cõi trần. </vt:lpstr>
      <vt:lpstr>Đk: Mẹ nguồn cậy trông, chưa thấy ai xin Mẹ về không, Hỡi Mẹ Thiên Chúa, xin hãy lắng nghe con nài van. Mẹ nguồn an vui, ôi Nữ Trinh là nguồn an vui, hết tình kêu khấn, con tin chắc Mẹ thương nhận lời. </vt:lpstr>
      <vt:lpstr>Pk2: Và bao nhiêu người lạc bước trên đời, liều dấn thân đi trong vực sâu tối tăm, đoàn con xin Mẹ rọi ánh huy hoàng, nguồn sáng tin yêu, yêu Mẹ, tin Chúa Trời. </vt:lpstr>
      <vt:lpstr>Đk: Mẹ nguồn cậy trông, chưa thấy ai xin Mẹ về không, Hỡi Mẹ Thiên Chúa, xin hãy lắng nghe con nài van. Mẹ nguồn an vui, ôi Nữ Trinh là nguồn an vui, hết tình kêu khấn, con tin chắc Mẹ thương nhận lời. </vt:lpstr>
      <vt:lpstr>PowerPoint Presentation</vt:lpstr>
      <vt:lpstr>Ca Kết Lễ  Chúa Nhật Trong An Bình Lm Nguyễn Duy</vt:lpstr>
      <vt:lpstr>ĐK: Ra về trong hy vọng và mừng vui. Ra về trong an bình của Thiên Chúa. Xin tri ân Ngài, xin tri ân Ngài, đến muôn đời tình thương Chúa như đất trời. </vt:lpstr>
      <vt:lpstr>Pk1: Vì lời Chúa là đèn soi cho chúng con, cảm tạ Chúa đã dẫn đường chúng con về. </vt:lpstr>
      <vt:lpstr>ĐK: Ra về trong hy vọng và mừng vui. Ra về trong an bình của Thiên Chúa. Xin tri ân Ngài, xin tri ân Ngài, đến muôn đời tình thương Chúa như đất trời. </vt:lpstr>
      <vt:lpstr>Pk2:  Vì từ đây Mình Máu Chúa nuôi dưỡng con, đường trần gian những ưu phiền sẽ không còn. </vt:lpstr>
      <vt:lpstr>ĐK: Ra về trong hy vọng và mừng vui. Ra về trong an bình của Thiên Chúa. Xin tri ân Ngài, xin tri ân Ngài, đến muôn đời tình thương Chúa như đất trời.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78</cp:revision>
  <dcterms:created xsi:type="dcterms:W3CDTF">2023-05-21T07:25:42Z</dcterms:created>
  <dcterms:modified xsi:type="dcterms:W3CDTF">2023-08-03T12:06:29Z</dcterms:modified>
</cp:coreProperties>
</file>