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0" r:id="rId5"/>
    <p:sldMasterId id="2147483712" r:id="rId6"/>
    <p:sldMasterId id="2147483724" r:id="rId7"/>
  </p:sldMasterIdLst>
  <p:sldIdLst>
    <p:sldId id="304" r:id="rId8"/>
    <p:sldId id="375" r:id="rId9"/>
    <p:sldId id="376" r:id="rId10"/>
    <p:sldId id="377" r:id="rId11"/>
    <p:sldId id="378" r:id="rId12"/>
    <p:sldId id="379" r:id="rId13"/>
    <p:sldId id="380" r:id="rId14"/>
    <p:sldId id="381" r:id="rId15"/>
    <p:sldId id="382" r:id="rId16"/>
    <p:sldId id="414" r:id="rId17"/>
    <p:sldId id="306" r:id="rId18"/>
    <p:sldId id="307" r:id="rId19"/>
    <p:sldId id="308" r:id="rId20"/>
    <p:sldId id="345" r:id="rId21"/>
    <p:sldId id="419" r:id="rId22"/>
    <p:sldId id="371" r:id="rId23"/>
    <p:sldId id="392" r:id="rId24"/>
    <p:sldId id="393" r:id="rId25"/>
    <p:sldId id="394" r:id="rId26"/>
    <p:sldId id="395" r:id="rId27"/>
    <p:sldId id="396" r:id="rId28"/>
    <p:sldId id="397" r:id="rId29"/>
    <p:sldId id="398" r:id="rId30"/>
    <p:sldId id="399" r:id="rId31"/>
    <p:sldId id="415" r:id="rId32"/>
    <p:sldId id="370" r:id="rId33"/>
    <p:sldId id="362" r:id="rId34"/>
    <p:sldId id="363" r:id="rId35"/>
    <p:sldId id="364" r:id="rId36"/>
    <p:sldId id="365" r:id="rId37"/>
    <p:sldId id="366" r:id="rId38"/>
    <p:sldId id="367" r:id="rId39"/>
    <p:sldId id="368" r:id="rId40"/>
    <p:sldId id="369" r:id="rId41"/>
    <p:sldId id="318" r:id="rId42"/>
    <p:sldId id="319" r:id="rId43"/>
    <p:sldId id="361" r:id="rId44"/>
    <p:sldId id="321"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413" r:id="rId59"/>
    <p:sldId id="320" r:id="rId60"/>
    <p:sldId id="323" r:id="rId61"/>
    <p:sldId id="324" r:id="rId62"/>
    <p:sldId id="352" r:id="rId63"/>
    <p:sldId id="420" r:id="rId64"/>
    <p:sldId id="326" r:id="rId65"/>
    <p:sldId id="416" r:id="rId66"/>
    <p:sldId id="328" r:id="rId67"/>
    <p:sldId id="329" r:id="rId68"/>
    <p:sldId id="330" r:id="rId69"/>
    <p:sldId id="354" r:id="rId70"/>
    <p:sldId id="421" r:id="rId71"/>
    <p:sldId id="331" r:id="rId72"/>
    <p:sldId id="422" r:id="rId73"/>
    <p:sldId id="372" r:id="rId74"/>
    <p:sldId id="417" r:id="rId75"/>
    <p:sldId id="336" r:id="rId76"/>
    <p:sldId id="337" r:id="rId77"/>
    <p:sldId id="338" r:id="rId78"/>
    <p:sldId id="423" r:id="rId79"/>
    <p:sldId id="339" r:id="rId80"/>
    <p:sldId id="424" r:id="rId81"/>
    <p:sldId id="418" r:id="rId8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21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98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466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3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30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20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0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31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5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9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265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35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4719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38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365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231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44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62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99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67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77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19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4719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221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38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636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23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1344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8623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2996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5671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277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19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846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4157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5415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1"/>
            <a:ext cx="9144000" cy="5143499"/>
          </a:xfrm>
        </p:spPr>
        <p:txBody>
          <a:bodyPr>
            <a:normAutofit/>
          </a:bodyPr>
          <a:lstStyle/>
          <a:p>
            <a:r>
              <a:rPr lang="en-US" sz="6700" dirty="0" err="1" smtClean="0">
                <a:solidFill>
                  <a:srgbClr val="FF0000"/>
                </a:solidFill>
              </a:rPr>
              <a:t>Ca</a:t>
            </a:r>
            <a:r>
              <a:rPr lang="en-US" sz="6700" dirty="0" smtClean="0">
                <a:solidFill>
                  <a:srgbClr val="FF0000"/>
                </a:solidFill>
              </a:rPr>
              <a:t> </a:t>
            </a:r>
            <a:r>
              <a:rPr lang="en-US" sz="6700" dirty="0" err="1" smtClean="0">
                <a:solidFill>
                  <a:srgbClr val="FF0000"/>
                </a:solidFill>
              </a:rPr>
              <a:t>Nhập</a:t>
            </a:r>
            <a:r>
              <a:rPr lang="en-US" sz="6700" dirty="0" smtClean="0">
                <a:solidFill>
                  <a:srgbClr val="FF0000"/>
                </a:solidFill>
              </a:rPr>
              <a:t> </a:t>
            </a:r>
            <a:r>
              <a:rPr lang="en-US" sz="6700" dirty="0" err="1" smtClean="0">
                <a:solidFill>
                  <a:srgbClr val="FF0000"/>
                </a:solidFill>
              </a:rPr>
              <a:t>Lễ</a:t>
            </a:r>
            <a:r>
              <a:rPr lang="en-US" sz="6700" dirty="0" smtClean="0">
                <a:solidFill>
                  <a:srgbClr val="FF0000"/>
                </a:solidFill>
              </a:rPr>
              <a:t/>
            </a:r>
            <a:br>
              <a:rPr lang="en-US" sz="6700" dirty="0" smtClean="0">
                <a:solidFill>
                  <a:srgbClr val="FF0000"/>
                </a:solidFill>
              </a:rPr>
            </a:br>
            <a:r>
              <a:rPr lang="en-US" sz="6700" dirty="0" err="1" smtClean="0">
                <a:solidFill>
                  <a:srgbClr val="FF0000"/>
                </a:solidFill>
              </a:rPr>
              <a:t>Niềm</a:t>
            </a:r>
            <a:r>
              <a:rPr lang="en-US" sz="6700" dirty="0" smtClean="0">
                <a:solidFill>
                  <a:srgbClr val="FF0000"/>
                </a:solidFill>
              </a:rPr>
              <a:t> </a:t>
            </a:r>
            <a:r>
              <a:rPr lang="en-US" sz="6700" dirty="0" err="1" smtClean="0">
                <a:solidFill>
                  <a:srgbClr val="FF0000"/>
                </a:solidFill>
              </a:rPr>
              <a:t>Vui</a:t>
            </a:r>
            <a:r>
              <a:rPr lang="en-US" sz="6700" dirty="0" smtClean="0">
                <a:solidFill>
                  <a:srgbClr val="FF0000"/>
                </a:solidFill>
              </a:rPr>
              <a:t> </a:t>
            </a:r>
            <a:r>
              <a:rPr lang="en-US" sz="6700" dirty="0" err="1">
                <a:solidFill>
                  <a:srgbClr val="FF0000"/>
                </a:solidFill>
              </a:rPr>
              <a:t>Chào</a:t>
            </a:r>
            <a:r>
              <a:rPr lang="en-US" sz="6700" dirty="0">
                <a:solidFill>
                  <a:srgbClr val="FF0000"/>
                </a:solidFill>
              </a:rPr>
              <a:t> </a:t>
            </a:r>
            <a:r>
              <a:rPr lang="en-US" sz="6700" dirty="0" err="1">
                <a:solidFill>
                  <a:srgbClr val="FF0000"/>
                </a:solidFill>
              </a:rPr>
              <a:t>Đời</a:t>
            </a:r>
            <a:r>
              <a:rPr lang="en-US" sz="6000" dirty="0">
                <a:solidFill>
                  <a:srgbClr val="FF0000"/>
                </a:solidFill>
              </a:rPr>
              <a:t/>
            </a:r>
            <a:br>
              <a:rPr lang="en-US" sz="6000" dirty="0">
                <a:solidFill>
                  <a:srgbClr val="FF0000"/>
                </a:solidFill>
              </a:rPr>
            </a:br>
            <a:r>
              <a:rPr lang="en-US" i="1" dirty="0" err="1" smtClean="0">
                <a:solidFill>
                  <a:srgbClr val="003300"/>
                </a:solidFill>
              </a:rPr>
              <a:t>Huỳnh</a:t>
            </a:r>
            <a:r>
              <a:rPr lang="en-US" i="1" dirty="0" smtClean="0">
                <a:solidFill>
                  <a:srgbClr val="003300"/>
                </a:solidFill>
              </a:rPr>
              <a:t> </a:t>
            </a:r>
            <a:r>
              <a:rPr lang="en-US" i="1" dirty="0">
                <a:solidFill>
                  <a:srgbClr val="003300"/>
                </a:solidFill>
              </a:rPr>
              <a:t>Minh </a:t>
            </a:r>
            <a:r>
              <a:rPr lang="en-US" i="1" dirty="0" err="1">
                <a:solidFill>
                  <a:srgbClr val="003300"/>
                </a:solidFill>
              </a:rPr>
              <a:t>Kỳ</a:t>
            </a:r>
            <a:r>
              <a:rPr lang="en-US" i="1" dirty="0">
                <a:solidFill>
                  <a:srgbClr val="003300"/>
                </a:solidFill>
              </a:rPr>
              <a:t> &amp; </a:t>
            </a:r>
            <a:r>
              <a:rPr lang="en-US" i="1" dirty="0" err="1">
                <a:solidFill>
                  <a:srgbClr val="003300"/>
                </a:solidFill>
              </a:rPr>
              <a:t>Đinh</a:t>
            </a:r>
            <a:r>
              <a:rPr lang="en-US" i="1" dirty="0">
                <a:solidFill>
                  <a:srgbClr val="003300"/>
                </a:solidFill>
              </a:rPr>
              <a:t> </a:t>
            </a:r>
            <a:r>
              <a:rPr lang="en-US" i="1" dirty="0" err="1">
                <a:solidFill>
                  <a:srgbClr val="003300"/>
                </a:solidFill>
              </a:rPr>
              <a:t>Công</a:t>
            </a:r>
            <a:r>
              <a:rPr lang="en-US" i="1" dirty="0">
                <a:solidFill>
                  <a:srgbClr val="003300"/>
                </a:solidFill>
              </a:rPr>
              <a:t> </a:t>
            </a:r>
            <a:r>
              <a:rPr lang="en-US" i="1" dirty="0" err="1">
                <a:solidFill>
                  <a:srgbClr val="003300"/>
                </a:solidFill>
              </a:rPr>
              <a:t>Huỳnh</a:t>
            </a:r>
            <a:r>
              <a:rPr lang="en-US" sz="6000" i="1" dirty="0">
                <a:solidFill>
                  <a:srgbClr val="003300"/>
                </a:solidFill>
              </a:rPr>
              <a:t/>
            </a:r>
            <a:br>
              <a:rPr lang="en-US" sz="6000" i="1" dirty="0">
                <a:solidFill>
                  <a:srgbClr val="003300"/>
                </a:solidFill>
              </a:rPr>
            </a:br>
            <a:endParaRPr lang="en-US" sz="60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0000"/>
                </a:solidFill>
              </a:rPr>
              <a:t>Pk1</a:t>
            </a:r>
            <a:r>
              <a:rPr lang="vi-VN" sz="5400" dirty="0">
                <a:solidFill>
                  <a:srgbClr val="FF0000"/>
                </a:solidFill>
              </a:rPr>
              <a:t>:  </a:t>
            </a:r>
            <a:r>
              <a:rPr lang="vi-VN" sz="5400" dirty="0">
                <a:solidFill>
                  <a:srgbClr val="003300"/>
                </a:solidFill>
              </a:rPr>
              <a:t>Thuở xưa xứ Giu-đê-a, có một người nữ hiền ngoan tuyệt mỹ. Được Chúa dủ thương cho sinh một con trai, trẻ ấy sẽ nên cao trọng trên các người nam. </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3300"/>
                </a:solidFill>
              </a:rPr>
              <a:t>Người là Gio-an là Đấng được sai đi, dọn đường cho Chúa kêu gọi hãy sám hối. Núi cao cúi đầu lũng sâu lấp đầy, đường còn lồi lõm hãy san bằng.</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0000"/>
                </a:solidFill>
              </a:rPr>
              <a:t>Pk2: </a:t>
            </a:r>
            <a:r>
              <a:rPr lang="vi-VN" sz="5400" dirty="0" smtClean="0">
                <a:solidFill>
                  <a:srgbClr val="003300"/>
                </a:solidFill>
              </a:rPr>
              <a:t>Người </a:t>
            </a:r>
            <a:r>
              <a:rPr lang="vi-VN" sz="5400" dirty="0">
                <a:solidFill>
                  <a:srgbClr val="003300"/>
                </a:solidFill>
              </a:rPr>
              <a:t>ẩn náu trong hoang địa kết hiệp với Chúa từ trong nhịp thở. Người chính niềm vui cho bao người chung quanh, được Chúa khấng ban phúc ân hơn các phàm nhân. </a:t>
            </a:r>
            <a:endParaRPr lang="en-US" sz="5400" dirty="0">
              <a:solidFill>
                <a:srgbClr val="003300"/>
              </a:solidFill>
            </a:endParaRPr>
          </a:p>
        </p:txBody>
      </p:sp>
    </p:spTree>
    <p:extLst>
      <p:ext uri="{BB962C8B-B14F-4D97-AF65-F5344CB8AC3E}">
        <p14:creationId xmlns:p14="http://schemas.microsoft.com/office/powerpoint/2010/main" val="2712549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3300"/>
                </a:solidFill>
              </a:rPr>
              <a:t>Người là Gio-an là Đấng được sai đi, dọn đường cho Chúa kêu gọi hãy sám hối. Núi cao cúi đầu lũng sâu lấp đầy, đường còn lồi lõm hãy san bằng.</a:t>
            </a:r>
            <a:endParaRPr lang="en-US" sz="5400" dirty="0">
              <a:solidFill>
                <a:srgbClr val="003300"/>
              </a:solidFill>
            </a:endParaRPr>
          </a:p>
        </p:txBody>
      </p:sp>
    </p:spTree>
    <p:extLst>
      <p:ext uri="{BB962C8B-B14F-4D97-AF65-F5344CB8AC3E}">
        <p14:creationId xmlns:p14="http://schemas.microsoft.com/office/powerpoint/2010/main" val="1030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00"/>
                </a:solidFill>
                <a:effectLst/>
                <a:latin typeface="+mj-lt"/>
                <a:cs typeface="Times New Roman" panose="02020603050405020304" pitchFamily="18" charset="0"/>
              </a:rPr>
              <a:t> Và bình an dưới thế cho người thiện tâm</a:t>
            </a:r>
            <a:r>
              <a:rPr lang="en-US" sz="5400" b="0">
                <a:solidFill>
                  <a:srgbClr val="003300"/>
                </a:solidFill>
                <a:effectLst/>
                <a:latin typeface="+mj-lt"/>
                <a:cs typeface="Times New Roman" panose="02020603050405020304" pitchFamily="18" charset="0"/>
              </a:rPr>
              <a:t>.</a:t>
            </a:r>
            <a:endParaRPr lang="vi-VN" sz="54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chúc tụng Chúa. </a:t>
            </a:r>
            <a:br>
              <a:rPr lang="en-US" sz="5000" b="0">
                <a:solidFill>
                  <a:srgbClr val="003300"/>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smtClean="0">
                <a:solidFill>
                  <a:srgbClr val="FFFF00"/>
                </a:solidFill>
              </a:rPr>
              <a:t>Bài đọc 1.</a:t>
            </a:r>
          </a:p>
          <a:p>
            <a:r>
              <a:rPr lang="en-US" sz="3200" smtClean="0">
                <a:solidFill>
                  <a:srgbClr val="FFFF00"/>
                </a:solidFill>
              </a:rPr>
              <a:t>Bài trích sách ngôn sứ I-sai-a.</a:t>
            </a:r>
          </a:p>
          <a:p>
            <a:r>
              <a:rPr lang="vi-VN" sz="3200" smtClean="0">
                <a:solidFill>
                  <a:srgbClr val="FFFF00"/>
                </a:solidFill>
              </a:rPr>
              <a:t>Tạ ơn Chúa đã dựng nên con cách lạ lùng.</a:t>
            </a:r>
            <a:endParaRPr lang="en-US" sz="320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0000"/>
                </a:solidFill>
              </a:rPr>
              <a:t>Đáp</a:t>
            </a:r>
            <a:r>
              <a:rPr lang="en-US" sz="6000" dirty="0" smtClean="0">
                <a:solidFill>
                  <a:srgbClr val="FF0000"/>
                </a:solidFill>
              </a:rPr>
              <a:t> </a:t>
            </a:r>
            <a:r>
              <a:rPr lang="en-US" sz="6000" dirty="0" err="1" smtClean="0">
                <a:solidFill>
                  <a:srgbClr val="FF0000"/>
                </a:solidFill>
              </a:rPr>
              <a:t>Ca</a:t>
            </a:r>
            <a:r>
              <a:rPr lang="en-US" sz="6000" dirty="0" smtClean="0">
                <a:solidFill>
                  <a:srgbClr val="FF0000"/>
                </a:solidFill>
              </a:rPr>
              <a:t/>
            </a:r>
            <a:br>
              <a:rPr lang="en-US" sz="6000" dirty="0" smtClean="0">
                <a:solidFill>
                  <a:srgbClr val="FF0000"/>
                </a:solidFill>
              </a:rPr>
            </a:br>
            <a:r>
              <a:rPr lang="en-US" sz="6000" dirty="0" err="1" smtClean="0">
                <a:solidFill>
                  <a:srgbClr val="FF0000"/>
                </a:solidFill>
              </a:rPr>
              <a:t>Thánh</a:t>
            </a:r>
            <a:r>
              <a:rPr lang="en-US" sz="6000" dirty="0" smtClean="0">
                <a:solidFill>
                  <a:srgbClr val="FF0000"/>
                </a:solidFill>
              </a:rPr>
              <a:t> </a:t>
            </a:r>
            <a:r>
              <a:rPr lang="en-US" sz="6000" dirty="0" err="1" smtClean="0">
                <a:solidFill>
                  <a:srgbClr val="FF0000"/>
                </a:solidFill>
              </a:rPr>
              <a:t>Vịnh</a:t>
            </a:r>
            <a:r>
              <a:rPr lang="en-US" sz="6000" dirty="0" smtClean="0">
                <a:solidFill>
                  <a:srgbClr val="FF0000"/>
                </a:solidFill>
              </a:rPr>
              <a:t> 138 - 03 </a:t>
            </a:r>
            <a:r>
              <a:rPr lang="en-US" sz="6000" dirty="0" err="1" smtClean="0">
                <a:solidFill>
                  <a:srgbClr val="FF0000"/>
                </a:solidFill>
              </a:rPr>
              <a:t>Câu</a:t>
            </a:r>
            <a:r>
              <a:rPr lang="en-US" sz="6000" dirty="0" smtClean="0">
                <a:solidFill>
                  <a:srgbClr val="003300"/>
                </a:solidFill>
              </a:rPr>
              <a:t/>
            </a:r>
            <a:br>
              <a:rPr lang="en-US" sz="6000" dirty="0" smtClean="0">
                <a:solidFill>
                  <a:srgbClr val="003300"/>
                </a:solidFill>
              </a:rPr>
            </a:br>
            <a:r>
              <a:rPr lang="en-US" sz="4800" i="1" dirty="0" smtClean="0">
                <a:solidFill>
                  <a:srgbClr val="003300"/>
                </a:solidFill>
              </a:rPr>
              <a:t>Lm </a:t>
            </a:r>
            <a:r>
              <a:rPr lang="en-US" sz="4800" i="1" dirty="0" err="1" smtClean="0">
                <a:solidFill>
                  <a:srgbClr val="003300"/>
                </a:solidFill>
              </a:rPr>
              <a:t>Thái</a:t>
            </a:r>
            <a:r>
              <a:rPr lang="en-US" sz="4800" i="1" dirty="0" smtClean="0">
                <a:solidFill>
                  <a:srgbClr val="003300"/>
                </a:solidFill>
              </a:rPr>
              <a:t> </a:t>
            </a:r>
            <a:r>
              <a:rPr lang="en-US" sz="4800" i="1" dirty="0" err="1" smtClean="0">
                <a:solidFill>
                  <a:srgbClr val="003300"/>
                </a:solidFill>
              </a:rPr>
              <a:t>Nguyên</a:t>
            </a:r>
            <a:r>
              <a:rPr lang="en-US" sz="4800" i="1" dirty="0" smtClean="0">
                <a:solidFill>
                  <a:srgbClr val="003300"/>
                </a:solidFill>
              </a:rPr>
              <a:t/>
            </a:r>
            <a:br>
              <a:rPr lang="en-US" sz="4800" i="1" dirty="0" smtClean="0">
                <a:solidFill>
                  <a:srgbClr val="003300"/>
                </a:solidFill>
              </a:rPr>
            </a:br>
            <a:endParaRPr lang="en-US" sz="4800" i="1" dirty="0">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Tk1:</a:t>
            </a:r>
            <a:r>
              <a:rPr lang="en-US" sz="5400" smtClean="0">
                <a:solidFill>
                  <a:srgbClr val="003300"/>
                </a:solidFill>
              </a:rPr>
              <a:t> </a:t>
            </a:r>
            <a:r>
              <a:rPr lang="vi-VN" sz="5400" smtClean="0">
                <a:solidFill>
                  <a:srgbClr val="003300"/>
                </a:solidFill>
              </a:rPr>
              <a:t>Chúa đã dò xét con và Ngài đã biết, biết con khi đứng khi ngồi, biết con suy nghĩ những gì, biết con trên muôn nẻo đường, biết con trên dặm hành hương.</a:t>
            </a:r>
            <a:endParaRPr lang="en-US" sz="5400">
              <a:solidFill>
                <a:srgbClr val="003300"/>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00"/>
                </a:solidFill>
                <a:effectLst/>
                <a:latin typeface="+mj-lt"/>
              </a:rPr>
              <a:t>Lạy Chúa Thánh Thần là Ánh sáng Chân lý vẹn toàn,</a:t>
            </a:r>
            <a:r>
              <a:rPr lang="en-US" sz="5400" b="0" dirty="0">
                <a:solidFill>
                  <a:srgbClr val="003300"/>
                </a:solidFill>
                <a:effectLst/>
                <a:latin typeface="+mj-lt"/>
              </a:rPr>
              <a:t> C</a:t>
            </a:r>
            <a:r>
              <a:rPr lang="vi-VN" sz="5400" b="0" dirty="0" smtClean="0">
                <a:solidFill>
                  <a:srgbClr val="003300"/>
                </a:solidFill>
                <a:effectLst/>
                <a:latin typeface="+mj-lt"/>
              </a:rPr>
              <a:t>húa </a:t>
            </a:r>
            <a:r>
              <a:rPr lang="vi-VN" sz="5400" b="0" dirty="0">
                <a:solidFill>
                  <a:srgbClr val="003300"/>
                </a:solidFill>
                <a:effectLst/>
                <a:latin typeface="+mj-lt"/>
              </a:rPr>
              <a:t>ban những ân huệ thích hợp cho từng thời đại,</a:t>
            </a:r>
            <a:r>
              <a:rPr lang="en-US" sz="5400" b="0" dirty="0">
                <a:solidFill>
                  <a:srgbClr val="003300"/>
                </a:solidFill>
                <a:effectLst/>
                <a:latin typeface="+mj-lt"/>
              </a:rPr>
              <a:t> </a:t>
            </a:r>
            <a:r>
              <a:rPr lang="vi-VN" sz="5400" b="0" dirty="0">
                <a:solidFill>
                  <a:srgbClr val="003300"/>
                </a:solidFill>
                <a:effectLst/>
                <a:latin typeface="+mj-lt"/>
              </a:rPr>
              <a:t>và dùng nhiều cách thế kỳ diệu để hướng dẫn Hội Thánh,</a:t>
            </a:r>
            <a:endParaRPr lang="en-US" sz="5400" b="0" dirty="0">
              <a:solidFill>
                <a:srgbClr val="003300"/>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3279978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0000"/>
                </a:solidFill>
              </a:rPr>
              <a:t>Tk2:</a:t>
            </a:r>
            <a:r>
              <a:rPr lang="en-US" sz="5400" smtClean="0">
                <a:solidFill>
                  <a:srgbClr val="003300"/>
                </a:solidFill>
              </a:rPr>
              <a:t> </a:t>
            </a:r>
            <a:r>
              <a:rPr lang="vi-VN" sz="5400" smtClean="0">
                <a:solidFill>
                  <a:srgbClr val="003300"/>
                </a:solidFill>
              </a:rPr>
              <a:t>Chúa đã tạo tác con từ trong thai mẫu, nắn con trong tấm thân này. Cất lên câu tán dương Ngài, tác nên thân con lạ lùng, biết bao nhiêu là kỳ công.</a:t>
            </a:r>
            <a:endParaRPr lang="en-US" sz="5400">
              <a:solidFill>
                <a:srgbClr val="003300"/>
              </a:solidFill>
            </a:endParaRPr>
          </a:p>
        </p:txBody>
      </p:sp>
    </p:spTree>
    <p:extLst>
      <p:ext uri="{BB962C8B-B14F-4D97-AF65-F5344CB8AC3E}">
        <p14:creationId xmlns:p14="http://schemas.microsoft.com/office/powerpoint/2010/main" val="13513542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1195995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Tk3:</a:t>
            </a:r>
            <a:r>
              <a:rPr lang="en-US" sz="5400" smtClean="0">
                <a:solidFill>
                  <a:srgbClr val="003300"/>
                </a:solidFill>
              </a:rPr>
              <a:t> </a:t>
            </a:r>
            <a:r>
              <a:rPr lang="vi-VN" sz="5400" smtClean="0">
                <a:solidFill>
                  <a:srgbClr val="003300"/>
                </a:solidFill>
              </a:rPr>
              <a:t>Chúa có lạ lẫm chi này hồn con đây, Chúa luôn thấu suốt am tường, biết con xương cốt vẹn toàn, lúc con sinh ra âm thầm, biết bao nhiêu là tình thâm.</a:t>
            </a:r>
            <a:endParaRPr lang="en-US" sz="5400">
              <a:solidFill>
                <a:srgbClr val="003300"/>
              </a:solidFill>
            </a:endParaRPr>
          </a:p>
        </p:txBody>
      </p:sp>
    </p:spTree>
    <p:extLst>
      <p:ext uri="{BB962C8B-B14F-4D97-AF65-F5344CB8AC3E}">
        <p14:creationId xmlns:p14="http://schemas.microsoft.com/office/powerpoint/2010/main" val="2593823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smtClean="0">
                <a:solidFill>
                  <a:srgbClr val="FF0000"/>
                </a:solidFill>
              </a:rPr>
              <a:t>Đk:</a:t>
            </a:r>
            <a:r>
              <a:rPr lang="en-US" sz="7200" smtClean="0">
                <a:solidFill>
                  <a:srgbClr val="003300"/>
                </a:solidFill>
              </a:rPr>
              <a:t> </a:t>
            </a:r>
            <a:r>
              <a:rPr lang="vi-VN" sz="7200" smtClean="0">
                <a:solidFill>
                  <a:srgbClr val="003300"/>
                </a:solidFill>
              </a:rPr>
              <a:t>Tạ ơn Chúa (í) tạ ơn Chúa đã dựng nên con cách lạ lùng.</a:t>
            </a:r>
            <a:endParaRPr lang="en-US" sz="7200">
              <a:solidFill>
                <a:srgbClr val="003300"/>
              </a:solidFill>
            </a:endParaRPr>
          </a:p>
        </p:txBody>
      </p:sp>
    </p:spTree>
    <p:extLst>
      <p:ext uri="{BB962C8B-B14F-4D97-AF65-F5344CB8AC3E}">
        <p14:creationId xmlns:p14="http://schemas.microsoft.com/office/powerpoint/2010/main" val="1613592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409950"/>
            <a:ext cx="8763000" cy="1477328"/>
          </a:xfrm>
          <a:prstGeom prst="rect">
            <a:avLst/>
          </a:prstGeom>
        </p:spPr>
        <p:txBody>
          <a:bodyPr wrap="square">
            <a:spAutoFit/>
          </a:bodyPr>
          <a:lstStyle/>
          <a:p>
            <a:r>
              <a:rPr lang="vi-VN" sz="3000" smtClean="0">
                <a:solidFill>
                  <a:srgbClr val="FFFF00"/>
                </a:solidFill>
              </a:rPr>
              <a:t>Bài đọc </a:t>
            </a:r>
            <a:r>
              <a:rPr lang="en-US" sz="3000" smtClean="0">
                <a:solidFill>
                  <a:srgbClr val="FFFF00"/>
                </a:solidFill>
              </a:rPr>
              <a:t>2</a:t>
            </a:r>
            <a:r>
              <a:rPr lang="vi-VN" sz="3000" smtClean="0">
                <a:solidFill>
                  <a:srgbClr val="FFFF00"/>
                </a:solidFill>
              </a:rPr>
              <a:t>.</a:t>
            </a:r>
          </a:p>
          <a:p>
            <a:r>
              <a:rPr lang="vi-VN" sz="3000" smtClean="0">
                <a:solidFill>
                  <a:srgbClr val="FFFF00"/>
                </a:solidFill>
              </a:rPr>
              <a:t>Bài trích sách </a:t>
            </a:r>
            <a:r>
              <a:rPr lang="en-US" sz="3000" smtClean="0">
                <a:solidFill>
                  <a:srgbClr val="FFFF00"/>
                </a:solidFill>
              </a:rPr>
              <a:t>Công vụ Tông Đồ</a:t>
            </a:r>
            <a:r>
              <a:rPr lang="vi-VN" sz="3000" smtClean="0">
                <a:solidFill>
                  <a:srgbClr val="FFFF00"/>
                </a:solidFill>
              </a:rPr>
              <a:t>.</a:t>
            </a:r>
          </a:p>
          <a:p>
            <a:r>
              <a:rPr lang="en-US" sz="3000" smtClean="0">
                <a:solidFill>
                  <a:srgbClr val="FFFF00"/>
                </a:solidFill>
              </a:rPr>
              <a:t>Ông Gioan đã rao giảng để dọn đường cho Đức Kitô</a:t>
            </a:r>
            <a:r>
              <a:rPr lang="vi-VN" sz="3000" smtClean="0">
                <a:solidFill>
                  <a:srgbClr val="FFFF00"/>
                </a:solidFill>
              </a:rPr>
              <a:t>.</a:t>
            </a:r>
            <a:endParaRPr lang="vi-VN" sz="300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6000" u="sng" dirty="0" smtClean="0">
                <a:solidFill>
                  <a:srgbClr val="FF0000"/>
                </a:solidFill>
              </a:rPr>
              <a:t>Alleluia-alleluia:</a:t>
            </a:r>
            <a:r>
              <a:rPr lang="en-US" sz="6000" dirty="0" smtClean="0">
                <a:solidFill>
                  <a:srgbClr val="003300"/>
                </a:solidFill>
              </a:rPr>
              <a:t> </a:t>
            </a:r>
            <a:r>
              <a:rPr lang="vi-VN" sz="6000" dirty="0" smtClean="0">
                <a:solidFill>
                  <a:srgbClr val="003300"/>
                </a:solidFill>
              </a:rPr>
              <a:t>Hỡi </a:t>
            </a:r>
            <a:r>
              <a:rPr lang="vi-VN" sz="6000" dirty="0">
                <a:solidFill>
                  <a:srgbClr val="003300"/>
                </a:solidFill>
              </a:rPr>
              <a:t>thơ nhi, con sẽ được gọi là tiên tri của Đấng Tối Cao. Con sẽ ra đi trước mặt Chúa mở lối cho người.  </a:t>
            </a:r>
            <a:r>
              <a:rPr lang="vi-VN" sz="6000" dirty="0">
                <a:solidFill>
                  <a:srgbClr val="FF0000"/>
                </a:solidFill>
              </a:rPr>
              <a:t>Alleluia-alleluia.</a:t>
            </a:r>
            <a:r>
              <a:rPr lang="en-US" sz="6000" dirty="0" smtClean="0">
                <a:solidFill>
                  <a:srgbClr val="FF0000"/>
                </a:solidFill>
              </a:rPr>
              <a:t>  </a:t>
            </a:r>
            <a:endParaRPr lang="en-US" sz="6000"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00"/>
                </a:solidFill>
                <a:effectLst/>
                <a:latin typeface="+mj-lt"/>
              </a:rPr>
              <a:t>này chúng con đang </a:t>
            </a:r>
            <a:r>
              <a:rPr lang="en-US" sz="5900" b="0" dirty="0" err="1" smtClean="0">
                <a:solidFill>
                  <a:srgbClr val="003300"/>
                </a:solidFill>
                <a:effectLst/>
                <a:latin typeface="+mj-lt"/>
                <a:cs typeface="Times New Roman" pitchFamily="18" charset="0"/>
              </a:rPr>
              <a:t>chung</a:t>
            </a:r>
            <a:r>
              <a:rPr lang="vi-VN" sz="5900" b="0" dirty="0" smtClean="0">
                <a:solidFill>
                  <a:srgbClr val="003300"/>
                </a:solidFill>
                <a:effectLst/>
                <a:latin typeface="+mj-lt"/>
              </a:rPr>
              <a:t> </a:t>
            </a:r>
            <a:r>
              <a:rPr lang="vi-VN" sz="5900" b="0" dirty="0">
                <a:solidFill>
                  <a:srgbClr val="003300"/>
                </a:solidFill>
                <a:effectLst/>
                <a:latin typeface="+mj-lt"/>
              </a:rPr>
              <a:t>lời cầu nguyện cho các</a:t>
            </a:r>
            <a:br>
              <a:rPr lang="vi-VN" sz="5900" b="0" dirty="0">
                <a:solidFill>
                  <a:srgbClr val="003300"/>
                </a:solidFill>
                <a:effectLst/>
                <a:latin typeface="+mj-lt"/>
              </a:rPr>
            </a:br>
            <a:r>
              <a:rPr lang="en-US" sz="5900" b="0" dirty="0" err="1">
                <a:solidFill>
                  <a:srgbClr val="003300"/>
                </a:solidFill>
                <a:effectLst/>
                <a:latin typeface="+mj-lt"/>
                <a:cs typeface="Times New Roman" pitchFamily="18" charset="0"/>
              </a:rPr>
              <a:t>Giám</a:t>
            </a:r>
            <a:r>
              <a:rPr lang="en-US" sz="5900" b="0" dirty="0">
                <a:solidFill>
                  <a:srgbClr val="003300"/>
                </a:solidFill>
                <a:effectLst/>
                <a:latin typeface="+mj-lt"/>
                <a:cs typeface="Times New Roman" pitchFamily="18" charset="0"/>
              </a:rPr>
              <a:t> </a:t>
            </a:r>
            <a:r>
              <a:rPr lang="en-US" sz="5900" b="0" dirty="0" err="1">
                <a:solidFill>
                  <a:srgbClr val="003300"/>
                </a:solidFill>
                <a:effectLst/>
                <a:latin typeface="+mj-lt"/>
                <a:cs typeface="Times New Roman" pitchFamily="18" charset="0"/>
              </a:rPr>
              <a:t>mục</a:t>
            </a:r>
            <a:r>
              <a:rPr lang="en-US" sz="5900" b="0" dirty="0">
                <a:solidFill>
                  <a:srgbClr val="003300"/>
                </a:solidFill>
                <a:effectLst/>
                <a:latin typeface="+mj-lt"/>
                <a:cs typeface="Times New Roman" pitchFamily="18" charset="0"/>
              </a:rPr>
              <a:t>, </a:t>
            </a:r>
            <a:r>
              <a:rPr lang="vi-VN" sz="5900" b="0" dirty="0">
                <a:solidFill>
                  <a:srgbClr val="003300"/>
                </a:solidFill>
                <a:effectLst/>
                <a:latin typeface="+mj-lt"/>
              </a:rPr>
              <a:t>và những người tham dự Thượng Hội đồng Giám mục thế giới.</a:t>
            </a:r>
            <a:endParaRPr lang="en-US" sz="5900" b="0" dirty="0">
              <a:solidFill>
                <a:srgbClr val="003300"/>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00"/>
                </a:solidFill>
                <a:effectLst/>
                <a:latin typeface="+mj-lt"/>
                <a:cs typeface="Times New Roman" pitchFamily="18" charset="0"/>
              </a:rPr>
              <a:t>Tôi</a:t>
            </a:r>
            <a:r>
              <a:rPr lang="en-US" sz="6600" b="0" dirty="0">
                <a:solidFill>
                  <a:srgbClr val="003300"/>
                </a:solidFill>
                <a:effectLst/>
                <a:latin typeface="+mj-lt"/>
                <a:cs typeface="Times New Roman" pitchFamily="18" charset="0"/>
              </a:rPr>
              <a:t> tin </a:t>
            </a:r>
            <a:r>
              <a:rPr lang="en-US" sz="6600" b="0" dirty="0" err="1">
                <a:solidFill>
                  <a:srgbClr val="003300"/>
                </a:solidFill>
                <a:effectLst/>
                <a:latin typeface="+mj-lt"/>
                <a:cs typeface="Times New Roman" pitchFamily="18" charset="0"/>
              </a:rPr>
              <a:t>kính</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Giêsu</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Kitô</a:t>
            </a:r>
            <a:r>
              <a:rPr lang="en-US" sz="6600" b="0" dirty="0">
                <a:solidFill>
                  <a:srgbClr val="003300"/>
                </a:solidFill>
                <a:effectLst/>
                <a:latin typeface="+mj-lt"/>
                <a:cs typeface="Times New Roman" pitchFamily="18" charset="0"/>
              </a:rPr>
              <a:t>, Con </a:t>
            </a:r>
            <a:r>
              <a:rPr lang="en-US" sz="6600" b="0" dirty="0" err="1">
                <a:solidFill>
                  <a:srgbClr val="003300"/>
                </a:solidFill>
                <a:effectLst/>
                <a:latin typeface="+mj-lt"/>
                <a:cs typeface="Times New Roman" pitchFamily="18" charset="0"/>
              </a:rPr>
              <a:t>Một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Sinh bởi Đức Chúa Cha từ trước muôn đời. </a:t>
            </a:r>
            <a:endParaRPr lang="en-US" sz="66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Người là Thiên Chúa bởi Thiên Chúa, Ánh Sáng bởi Ánh Sáng,</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bởi</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Thiên</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Chúa</a:t>
            </a:r>
            <a:r>
              <a:rPr lang="en-US" sz="6600" b="0" dirty="0">
                <a:solidFill>
                  <a:srgbClr val="003300"/>
                </a:solidFill>
                <a:effectLst/>
                <a:latin typeface="+mj-lt"/>
                <a:cs typeface="Times New Roman" pitchFamily="18" charset="0"/>
              </a:rPr>
              <a:t> </a:t>
            </a:r>
            <a:r>
              <a:rPr lang="en-US" sz="6600" b="0" dirty="0" err="1">
                <a:solidFill>
                  <a:srgbClr val="003300"/>
                </a:solidFill>
                <a:effectLst/>
                <a:latin typeface="+mj-lt"/>
                <a:cs typeface="Times New Roman" pitchFamily="18" charset="0"/>
              </a:rPr>
              <a:t>thật</a:t>
            </a:r>
            <a:r>
              <a:rPr lang="en-US" sz="6600" b="0" dirty="0">
                <a:solidFill>
                  <a:srgbClr val="003300"/>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rPr>
              <a:t>được sinh ra mà không phải được tạo thành, đồng bản thể với Đức Chúa Cha: nhờ Người mà muôn vật được tạo thành.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00"/>
                </a:solidFill>
                <a:effectLst/>
                <a:latin typeface="+mj-lt"/>
              </a:rPr>
              <a:t>Vì loài người chúng ta và để cứu độ chúng ta,</a:t>
            </a:r>
            <a:r>
              <a:rPr lang="en-US" sz="7200" b="0" dirty="0">
                <a:solidFill>
                  <a:srgbClr val="003300"/>
                </a:solidFill>
                <a:effectLst/>
                <a:latin typeface="+mj-lt"/>
              </a:rPr>
              <a:t> </a:t>
            </a:r>
            <a:r>
              <a:rPr lang="vi-VN" sz="7200" b="0" dirty="0">
                <a:solidFill>
                  <a:srgbClr val="003300"/>
                </a:solidFill>
                <a:effectLst/>
                <a:latin typeface="+mj-lt"/>
                <a:cs typeface="Times New Roman" pitchFamily="18" charset="0"/>
              </a:rPr>
              <a:t>Người đã từ trời xuống thế. </a:t>
            </a:r>
            <a:endParaRPr lang="en-US" sz="72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00"/>
                </a:solidFill>
                <a:effectLst/>
                <a:latin typeface="+mj-lt"/>
              </a:rPr>
              <a:t>Người được phụng thờ và tôn vinh cùng với Đức Chúa Cha và Đức Chúa Con: Người đã dùng các tiên tri mà phán dạy. </a:t>
            </a:r>
            <a:endParaRPr lang="en-US" sz="6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00"/>
                </a:solidFill>
                <a:effectLst/>
                <a:latin typeface="+mj-lt"/>
              </a:rPr>
              <a:t>Xin Chúa làm nên cuộc Hiện Xuống mới trong đời sống Hội</a:t>
            </a:r>
            <a:br>
              <a:rPr lang="vi-VN" sz="4800" b="0">
                <a:solidFill>
                  <a:srgbClr val="003300"/>
                </a:solidFill>
                <a:effectLst/>
                <a:latin typeface="+mj-lt"/>
              </a:rPr>
            </a:br>
            <a:r>
              <a:rPr lang="en-US" sz="4800" b="0">
                <a:solidFill>
                  <a:srgbClr val="003300"/>
                </a:solidFill>
                <a:effectLst/>
                <a:latin typeface="+mj-lt"/>
                <a:cs typeface="Times New Roman" pitchFamily="18" charset="0"/>
              </a:rPr>
              <a:t>Thánh, </a:t>
            </a:r>
            <a:r>
              <a:rPr lang="vi-VN" sz="4800" b="0">
                <a:solidFill>
                  <a:srgbClr val="003300"/>
                </a:solidFill>
                <a:effectLst/>
                <a:latin typeface="+mj-lt"/>
              </a:rPr>
              <a:t>xin tuôn tràn trên các Mục tử</a:t>
            </a:r>
            <a:r>
              <a:rPr lang="en-US" sz="4800" b="0">
                <a:solidFill>
                  <a:srgbClr val="003300"/>
                </a:solidFill>
                <a:effectLst/>
                <a:latin typeface="+mj-lt"/>
              </a:rPr>
              <a:t> </a:t>
            </a:r>
            <a:r>
              <a:rPr lang="vi-VN" sz="4800" b="0">
                <a:solidFill>
                  <a:srgbClr val="003300"/>
                </a:solidFill>
                <a:effectLst/>
                <a:latin typeface="+mj-lt"/>
              </a:rPr>
              <a:t> ơn khôn ngoan và thông hiểu,</a:t>
            </a:r>
            <a:r>
              <a:rPr lang="en-US" sz="4800" b="0">
                <a:solidFill>
                  <a:srgbClr val="003300"/>
                </a:solidFill>
                <a:effectLst/>
                <a:latin typeface="+mj-lt"/>
              </a:rPr>
              <a:t>  </a:t>
            </a:r>
            <a:r>
              <a:rPr lang="en-US" sz="4800" b="0">
                <a:solidFill>
                  <a:srgbClr val="003300"/>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00"/>
                </a:solidFill>
                <a:effectLst/>
                <a:latin typeface="+mj-lt"/>
              </a:rPr>
              <a:t>Tôi tin Hội Thánh duy nhất thánh thiện công giáo và tông truyền.</a:t>
            </a:r>
            <a:endParaRPr lang="en-US" sz="8000" b="0" dirty="0">
              <a:solidFill>
                <a:srgbClr val="003300"/>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00"/>
                </a:solidFill>
                <a:effectLst/>
                <a:latin typeface="+mj-lt"/>
                <a:cs typeface="Times New Roman" pitchFamily="18" charset="0"/>
              </a:rPr>
              <a:t>Tôi tuyên xưng có một Phép Rửa để tha tội. Tôi trông đợi kẻ chết sống lại và sự</a:t>
            </a:r>
            <a:r>
              <a:rPr lang="en-US" sz="6600" b="0" dirty="0">
                <a:solidFill>
                  <a:srgbClr val="003300"/>
                </a:solidFill>
                <a:effectLst/>
                <a:latin typeface="+mj-lt"/>
                <a:cs typeface="Times New Roman" pitchFamily="18" charset="0"/>
              </a:rPr>
              <a:t> </a:t>
            </a:r>
            <a:r>
              <a:rPr lang="vi-VN" sz="6600" b="0" dirty="0">
                <a:solidFill>
                  <a:srgbClr val="00330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3198068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38600" y="1007805"/>
            <a:ext cx="5105400" cy="2369880"/>
          </a:xfrm>
          <a:prstGeom prst="rect">
            <a:avLst/>
          </a:prstGeom>
        </p:spPr>
        <p:txBody>
          <a:bodyPr wrap="square">
            <a:spAutoFit/>
          </a:bodyPr>
          <a:lstStyle/>
          <a:p>
            <a:pPr algn="ctr"/>
            <a:r>
              <a:rPr lang="en-US" sz="5400" dirty="0" err="1" smtClean="0">
                <a:solidFill>
                  <a:srgbClr val="FF0000"/>
                </a:solidFill>
              </a:rPr>
              <a:t>Ca</a:t>
            </a:r>
            <a:r>
              <a:rPr lang="en-US" sz="5400" dirty="0" smtClean="0">
                <a:solidFill>
                  <a:srgbClr val="FF0000"/>
                </a:solidFill>
              </a:rPr>
              <a:t> </a:t>
            </a:r>
            <a:r>
              <a:rPr lang="en-US" sz="5400" dirty="0" err="1" smtClean="0">
                <a:solidFill>
                  <a:srgbClr val="FF0000"/>
                </a:solidFill>
              </a:rPr>
              <a:t>Dâng</a:t>
            </a:r>
            <a:r>
              <a:rPr lang="en-US" sz="5400" dirty="0" smtClean="0">
                <a:solidFill>
                  <a:srgbClr val="FF0000"/>
                </a:solidFill>
              </a:rPr>
              <a:t> </a:t>
            </a:r>
            <a:r>
              <a:rPr lang="en-US" sz="5400" dirty="0" err="1" smtClean="0">
                <a:solidFill>
                  <a:srgbClr val="FF0000"/>
                </a:solidFill>
              </a:rPr>
              <a:t>Lễ</a:t>
            </a:r>
            <a:endParaRPr lang="en-US" sz="5400" dirty="0" smtClean="0">
              <a:solidFill>
                <a:srgbClr val="FF0000"/>
              </a:solidFill>
            </a:endParaRPr>
          </a:p>
          <a:p>
            <a:pPr algn="ctr"/>
            <a:r>
              <a:rPr lang="en-US" sz="5400" dirty="0" err="1" smtClean="0">
                <a:solidFill>
                  <a:srgbClr val="FF0000"/>
                </a:solidFill>
              </a:rPr>
              <a:t>Dâng</a:t>
            </a:r>
            <a:r>
              <a:rPr lang="en-US" sz="5400" dirty="0" smtClean="0">
                <a:solidFill>
                  <a:srgbClr val="FF0000"/>
                </a:solidFill>
              </a:rPr>
              <a:t> 1</a:t>
            </a:r>
            <a:r>
              <a:rPr lang="en-US" sz="4000" dirty="0" smtClean="0">
                <a:solidFill>
                  <a:srgbClr val="FF0000"/>
                </a:solidFill>
              </a:rPr>
              <a:t/>
            </a:r>
            <a:br>
              <a:rPr lang="en-US" sz="4000" dirty="0" smtClean="0">
                <a:solidFill>
                  <a:srgbClr val="FF0000"/>
                </a:solidFill>
              </a:rPr>
            </a:br>
            <a:r>
              <a:rPr lang="en-US" sz="4000" i="1" dirty="0" smtClean="0">
                <a:solidFill>
                  <a:srgbClr val="003300"/>
                </a:solidFill>
              </a:rPr>
              <a:t>Lm </a:t>
            </a:r>
            <a:r>
              <a:rPr lang="en-US" sz="4000" i="1" dirty="0" err="1" smtClean="0">
                <a:solidFill>
                  <a:srgbClr val="003300"/>
                </a:solidFill>
              </a:rPr>
              <a:t>Nguyễn</a:t>
            </a:r>
            <a:r>
              <a:rPr lang="en-US" sz="4000" i="1" dirty="0" smtClean="0">
                <a:solidFill>
                  <a:srgbClr val="003300"/>
                </a:solidFill>
              </a:rPr>
              <a:t> </a:t>
            </a:r>
            <a:r>
              <a:rPr lang="en-US" sz="4000" i="1" dirty="0" err="1" smtClean="0">
                <a:solidFill>
                  <a:srgbClr val="003300"/>
                </a:solidFill>
              </a:rPr>
              <a:t>Duy</a:t>
            </a:r>
            <a:endParaRPr lang="en-US" sz="4000" i="1" dirty="0">
              <a:solidFill>
                <a:srgbClr val="0033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Pk1</a:t>
            </a:r>
            <a:r>
              <a:rPr lang="vi-VN" sz="4800" dirty="0">
                <a:solidFill>
                  <a:srgbClr val="FF0000"/>
                </a:solidFill>
              </a:rPr>
              <a:t>: </a:t>
            </a:r>
            <a:r>
              <a:rPr lang="vi-VN" sz="4800" dirty="0">
                <a:solidFill>
                  <a:srgbClr val="003300"/>
                </a:solidFill>
              </a:rPr>
              <a:t>Nguyện dâng Chúa, lễ tình yêu chân thành, này tấm bánh đây rượu nho thơm ngát. Nguyện dâng Chúa, đôi bàn tay con hiến, Chúa thương chấp nhận ban phước lành tháng năm.</a:t>
            </a:r>
            <a:endParaRPr lang="en-US" sz="48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3300"/>
                </a:solidFill>
              </a:rPr>
              <a:t>Nguyện dâng Chúa, tâm tình con thiết tha, xin yêu thương ủ ấp trái tim hồng. Nguyện dâng Chúa, bánh rượu thơm trắng trong, xin trung kiên mến yêu Ngài hết lòng.</a:t>
            </a:r>
            <a:endParaRPr lang="en-US" sz="54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rgbClr val="003300"/>
                </a:solidFill>
              </a:rPr>
              <a:t>Đoàn con cái, đã về đây chung lời, hợp dâng Chúa tâm hồn và thân xác. Nguyện mãi mãi suốt đời yêu nhau hơn, Chúa thương kết hiệp muôn tấm lòng chúng con.</a:t>
            </a:r>
            <a:endParaRPr lang="en-US" sz="5400" dirty="0">
              <a:solidFill>
                <a:srgbClr val="003300"/>
              </a:solidFill>
            </a:endParaRPr>
          </a:p>
        </p:txBody>
      </p:sp>
    </p:spTree>
    <p:extLst>
      <p:ext uri="{BB962C8B-B14F-4D97-AF65-F5344CB8AC3E}">
        <p14:creationId xmlns:p14="http://schemas.microsoft.com/office/powerpoint/2010/main" val="216028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smtClean="0">
                <a:solidFill>
                  <a:srgbClr val="FF0000"/>
                </a:solidFill>
              </a:rPr>
              <a:t>ĐK</a:t>
            </a:r>
            <a:r>
              <a:rPr lang="vi-VN" sz="5400" dirty="0">
                <a:solidFill>
                  <a:srgbClr val="FF0000"/>
                </a:solidFill>
              </a:rPr>
              <a:t>: </a:t>
            </a:r>
            <a:r>
              <a:rPr lang="vi-VN" sz="5400" dirty="0">
                <a:solidFill>
                  <a:srgbClr val="003300"/>
                </a:solidFill>
              </a:rPr>
              <a:t>Nguyện dâng Chúa, tâm tình con thiết tha, xin yêu thương ủ ấp trái tim hồng. Nguyện dâng Chúa, bánh rượu thơm trắng trong, xin trung kiên mến yêu Ngài hết lòng.</a:t>
            </a:r>
            <a:endParaRPr lang="en-US" sz="5400" dirty="0">
              <a:solidFill>
                <a:srgbClr val="003300"/>
              </a:solidFill>
            </a:endParaRPr>
          </a:p>
        </p:txBody>
      </p:sp>
    </p:spTree>
    <p:extLst>
      <p:ext uri="{BB962C8B-B14F-4D97-AF65-F5344CB8AC3E}">
        <p14:creationId xmlns:p14="http://schemas.microsoft.com/office/powerpoint/2010/main" val="1557633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00"/>
                </a:solidFill>
                <a:effectLst/>
                <a:latin typeface="+mj-lt"/>
              </a:rPr>
              <a:t>để các ngài cùng nhau tìm hiểu những điều đẹp ý</a:t>
            </a:r>
            <a:br>
              <a:rPr lang="vi-VN" sz="5400" b="0">
                <a:solidFill>
                  <a:srgbClr val="003300"/>
                </a:solidFill>
                <a:effectLst/>
                <a:latin typeface="+mj-lt"/>
              </a:rPr>
            </a:br>
            <a:r>
              <a:rPr lang="en-US" sz="5400" b="0">
                <a:solidFill>
                  <a:srgbClr val="003300"/>
                </a:solidFill>
                <a:effectLst/>
                <a:latin typeface="+mj-lt"/>
                <a:cs typeface="Times New Roman" pitchFamily="18" charset="0"/>
              </a:rPr>
              <a:t>Chúa,</a:t>
            </a:r>
            <a:r>
              <a:rPr lang="en-US" sz="5400" b="0">
                <a:solidFill>
                  <a:srgbClr val="003300"/>
                </a:solidFill>
                <a:effectLst/>
                <a:latin typeface="+mj-lt"/>
              </a:rPr>
              <a:t> </a:t>
            </a:r>
            <a:r>
              <a:rPr lang="vi-VN" sz="5400" b="0">
                <a:solidFill>
                  <a:srgbClr val="003300"/>
                </a:solidFill>
                <a:effectLst/>
                <a:latin typeface="+mj-lt"/>
              </a:rPr>
              <a:t>và hướng dẫn đoàn Dân Chúa thực thi những điều Chúa truyền dạy.</a:t>
            </a:r>
            <a:endParaRPr lang="en-US" sz="5400" b="0">
              <a:solidFill>
                <a:srgbClr val="003300"/>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7651"/>
            <a:ext cx="9144000" cy="5143499"/>
          </a:xfrm>
        </p:spPr>
        <p:txBody>
          <a:bodyPr>
            <a:normAutofit fontScale="90000"/>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Nguyện</a:t>
            </a:r>
            <a:r>
              <a:rPr lang="en-US" sz="6600" dirty="0" smtClean="0">
                <a:solidFill>
                  <a:srgbClr val="C00000"/>
                </a:solidFill>
              </a:rPr>
              <a:t> </a:t>
            </a:r>
            <a:r>
              <a:rPr lang="en-US" sz="6600" dirty="0" err="1" smtClean="0">
                <a:solidFill>
                  <a:srgbClr val="C00000"/>
                </a:solidFill>
              </a:rPr>
              <a:t>Hiệp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vi-VN" sz="6600" dirty="0" smtClean="0">
                <a:solidFill>
                  <a:srgbClr val="C00000"/>
                </a:solidFill>
              </a:rPr>
              <a:t>Gioan </a:t>
            </a:r>
            <a:r>
              <a:rPr lang="vi-VN" sz="6600" dirty="0">
                <a:solidFill>
                  <a:srgbClr val="C00000"/>
                </a:solidFill>
              </a:rPr>
              <a:t/>
            </a:r>
            <a:br>
              <a:rPr lang="vi-VN" sz="6600" dirty="0">
                <a:solidFill>
                  <a:srgbClr val="C00000"/>
                </a:solidFill>
              </a:rPr>
            </a:br>
            <a:r>
              <a:rPr lang="vi-VN" sz="6600" dirty="0">
                <a:solidFill>
                  <a:srgbClr val="C00000"/>
                </a:solidFill>
              </a:rPr>
              <a:t>Người Được Tuyển Chọn</a:t>
            </a:r>
            <a:br>
              <a:rPr lang="vi-VN" sz="6600" dirty="0">
                <a:solidFill>
                  <a:srgbClr val="C00000"/>
                </a:solidFill>
              </a:rPr>
            </a:br>
            <a:r>
              <a:rPr lang="en-US" sz="4900" i="1" dirty="0" err="1" smtClean="0">
                <a:solidFill>
                  <a:srgbClr val="003300"/>
                </a:solidFill>
              </a:rPr>
              <a:t>Huỳnh</a:t>
            </a:r>
            <a:r>
              <a:rPr lang="en-US" sz="4900" i="1" dirty="0" smtClean="0">
                <a:solidFill>
                  <a:srgbClr val="003300"/>
                </a:solidFill>
              </a:rPr>
              <a:t> </a:t>
            </a:r>
            <a:r>
              <a:rPr lang="en-US" sz="4900" i="1" dirty="0">
                <a:solidFill>
                  <a:srgbClr val="003300"/>
                </a:solidFill>
              </a:rPr>
              <a:t>Minh </a:t>
            </a:r>
            <a:r>
              <a:rPr lang="en-US" sz="4900" i="1" dirty="0" err="1">
                <a:solidFill>
                  <a:srgbClr val="003300"/>
                </a:solidFill>
              </a:rPr>
              <a:t>Kỳ</a:t>
            </a:r>
            <a:r>
              <a:rPr lang="en-US" sz="4900" i="1" dirty="0">
                <a:solidFill>
                  <a:srgbClr val="003300"/>
                </a:solidFill>
              </a:rPr>
              <a:t> &amp; </a:t>
            </a:r>
            <a:r>
              <a:rPr lang="en-US" sz="4900" i="1" dirty="0" err="1">
                <a:solidFill>
                  <a:srgbClr val="003300"/>
                </a:solidFill>
              </a:rPr>
              <a:t>Đinh</a:t>
            </a:r>
            <a:r>
              <a:rPr lang="en-US" sz="4900" i="1" dirty="0">
                <a:solidFill>
                  <a:srgbClr val="003300"/>
                </a:solidFill>
              </a:rPr>
              <a:t> </a:t>
            </a:r>
            <a:r>
              <a:rPr lang="en-US" sz="4900" i="1" dirty="0" err="1">
                <a:solidFill>
                  <a:srgbClr val="003300"/>
                </a:solidFill>
              </a:rPr>
              <a:t>Công</a:t>
            </a:r>
            <a:r>
              <a:rPr lang="en-US" sz="4900" i="1" dirty="0">
                <a:solidFill>
                  <a:srgbClr val="003300"/>
                </a:solidFill>
              </a:rPr>
              <a:t> </a:t>
            </a:r>
            <a:r>
              <a:rPr lang="en-US" sz="4900" i="1" dirty="0" err="1">
                <a:solidFill>
                  <a:srgbClr val="003300"/>
                </a:solidFill>
              </a:rPr>
              <a:t>Huỳnh</a:t>
            </a:r>
            <a:r>
              <a:rPr lang="en-US" sz="6600" i="1" dirty="0">
                <a:solidFill>
                  <a:srgbClr val="003300"/>
                </a:solidFill>
              </a:rPr>
              <a:t/>
            </a:r>
            <a:br>
              <a:rPr lang="en-US" sz="6600" i="1" dirty="0">
                <a:solidFill>
                  <a:srgbClr val="003300"/>
                </a:solidFill>
              </a:rPr>
            </a:br>
            <a:endParaRPr lang="en-US" sz="66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600" dirty="0" smtClean="0">
                <a:solidFill>
                  <a:srgbClr val="FF0000"/>
                </a:solidFill>
              </a:rPr>
              <a:t>Pk1</a:t>
            </a:r>
            <a:r>
              <a:rPr lang="vi-VN" sz="4600" dirty="0">
                <a:solidFill>
                  <a:srgbClr val="FF0000"/>
                </a:solidFill>
              </a:rPr>
              <a:t>: </a:t>
            </a:r>
            <a:r>
              <a:rPr lang="vi-VN" sz="4600" dirty="0">
                <a:solidFill>
                  <a:srgbClr val="003300"/>
                </a:solidFill>
              </a:rPr>
              <a:t>Chúa tỏ lòng nhân hậu, với bà E-li-za-bét. Chúa đổ muôn ơn lành, để bà sinh hạ một con trai. Tên của người con trẻ, không đặt như trong họ hàng. Mà đã đặt tên Gio-an, người được Thiên Chúa tuyển chọn.</a:t>
            </a:r>
            <a:endParaRPr lang="en-US" sz="46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0000"/>
                </a:solidFill>
              </a:rPr>
              <a:t>ĐK: </a:t>
            </a:r>
            <a:r>
              <a:rPr lang="vi-VN" sz="6000" dirty="0" smtClean="0">
                <a:solidFill>
                  <a:srgbClr val="003300"/>
                </a:solidFill>
              </a:rPr>
              <a:t>Lạy </a:t>
            </a:r>
            <a:r>
              <a:rPr lang="vi-VN" sz="6000" dirty="0">
                <a:solidFill>
                  <a:srgbClr val="003300"/>
                </a:solidFill>
              </a:rPr>
              <a:t>Chúa. Chính là Thiên Chúa. Ngài là Chúa cả muôn loài. Con xin tạ ơn Thiên Chúa con xin chúc tụng danh Chúa.</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600" dirty="0" smtClean="0">
                <a:solidFill>
                  <a:srgbClr val="FF0000"/>
                </a:solidFill>
              </a:rPr>
              <a:t>Pk2: </a:t>
            </a:r>
            <a:r>
              <a:rPr lang="vi-VN" sz="4600" dirty="0" smtClean="0">
                <a:solidFill>
                  <a:srgbClr val="003300"/>
                </a:solidFill>
              </a:rPr>
              <a:t>Đấng sẽ được cao trọng, tỏ mình ra cho dân Chúa. Sẽ dẫn đưa bao người ngỗ nghịch nên thành người công minh. Xin tình Ngài rót đầy ân tình no say từng ngày. Và chiếu rọi trên con đây để lòng luôn biết quảng đại.</a:t>
            </a:r>
            <a:endParaRPr lang="en-US" sz="4600" dirty="0">
              <a:solidFill>
                <a:srgbClr val="003300"/>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0000"/>
                </a:solidFill>
              </a:rPr>
              <a:t>ĐK: </a:t>
            </a:r>
            <a:r>
              <a:rPr lang="vi-VN" sz="6000" dirty="0" smtClean="0">
                <a:solidFill>
                  <a:srgbClr val="003300"/>
                </a:solidFill>
              </a:rPr>
              <a:t>Lạy </a:t>
            </a:r>
            <a:r>
              <a:rPr lang="vi-VN" sz="6000" dirty="0">
                <a:solidFill>
                  <a:srgbClr val="003300"/>
                </a:solidFill>
              </a:rPr>
              <a:t>Chúa. Chính là Thiên Chúa. Ngài là Chúa cả muôn loài. Con xin tạ ơn Thiên Chúa con xin chúc tụng danh Chúa.</a:t>
            </a:r>
            <a:endParaRPr lang="en-US" sz="6000" dirty="0">
              <a:solidFill>
                <a:srgbClr val="003300"/>
              </a:solidFill>
            </a:endParaRPr>
          </a:p>
        </p:txBody>
      </p:sp>
    </p:spTree>
    <p:extLst>
      <p:ext uri="{BB962C8B-B14F-4D97-AF65-F5344CB8AC3E}">
        <p14:creationId xmlns:p14="http://schemas.microsoft.com/office/powerpoint/2010/main" val="15545560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600" dirty="0" smtClean="0">
                <a:solidFill>
                  <a:srgbClr val="FF0000"/>
                </a:solidFill>
              </a:rPr>
              <a:t>Pk3</a:t>
            </a:r>
            <a:r>
              <a:rPr lang="vi-VN" sz="4600" dirty="0">
                <a:solidFill>
                  <a:srgbClr val="FF0000"/>
                </a:solidFill>
              </a:rPr>
              <a:t>: </a:t>
            </a:r>
            <a:r>
              <a:rPr lang="vi-VN" sz="4600" dirty="0">
                <a:solidFill>
                  <a:srgbClr val="003300"/>
                </a:solidFill>
              </a:rPr>
              <a:t>Với tấm lòng khiêm nhường, chân thành con kêu lên Chúa. Xin giúp con kiên cường mỗi ngày can đảm là nhân chứng. Sống sự thật giữa đời cho dù thân con thiệt thòi. Để Chúa ngự trong tim con nguồn mạch hạnh phúc suốt đời.</a:t>
            </a:r>
            <a:endParaRPr lang="en-US" sz="46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0000"/>
                </a:solidFill>
              </a:rPr>
              <a:t>ĐK: </a:t>
            </a:r>
            <a:r>
              <a:rPr lang="vi-VN" sz="6000" dirty="0" smtClean="0">
                <a:solidFill>
                  <a:srgbClr val="003300"/>
                </a:solidFill>
              </a:rPr>
              <a:t>Lạy </a:t>
            </a:r>
            <a:r>
              <a:rPr lang="vi-VN" sz="6000" dirty="0">
                <a:solidFill>
                  <a:srgbClr val="003300"/>
                </a:solidFill>
              </a:rPr>
              <a:t>Chúa. Chính là Thiên Chúa. Ngài là Chúa cả muôn loài. Con xin tạ ơn Thiên Chúa con xin chúc tụng danh Chúa.</a:t>
            </a:r>
            <a:endParaRPr lang="en-US" sz="6000" dirty="0">
              <a:solidFill>
                <a:srgbClr val="003300"/>
              </a:solidFill>
            </a:endParaRPr>
          </a:p>
        </p:txBody>
      </p:sp>
    </p:spTree>
    <p:extLst>
      <p:ext uri="{BB962C8B-B14F-4D97-AF65-F5344CB8AC3E}">
        <p14:creationId xmlns:p14="http://schemas.microsoft.com/office/powerpoint/2010/main" val="20461332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Kết</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Trong</a:t>
            </a:r>
            <a:r>
              <a:rPr lang="en-US" sz="6600" dirty="0" smtClean="0">
                <a:solidFill>
                  <a:srgbClr val="C00000"/>
                </a:solidFill>
              </a:rPr>
              <a:t> An </a:t>
            </a:r>
            <a:r>
              <a:rPr lang="en-US" sz="6600" dirty="0" err="1" smtClean="0">
                <a:solidFill>
                  <a:srgbClr val="C00000"/>
                </a:solidFill>
              </a:rPr>
              <a:t>Bình</a:t>
            </a:r>
            <a:r>
              <a:rPr lang="en-US" sz="4800" dirty="0" smtClean="0">
                <a:solidFill>
                  <a:srgbClr val="003300"/>
                </a:solidFill>
              </a:rPr>
              <a:t/>
            </a:r>
            <a:br>
              <a:rPr lang="en-US" sz="4800" dirty="0" smtClean="0">
                <a:solidFill>
                  <a:srgbClr val="003300"/>
                </a:solidFill>
              </a:rPr>
            </a:br>
            <a:r>
              <a:rPr lang="en-US" sz="4800" i="1" dirty="0" smtClean="0">
                <a:solidFill>
                  <a:srgbClr val="003300"/>
                </a:solidFill>
              </a:rPr>
              <a:t>Lm. </a:t>
            </a:r>
            <a:r>
              <a:rPr lang="en-US" sz="4800" i="1" dirty="0" err="1" smtClean="0">
                <a:solidFill>
                  <a:srgbClr val="003300"/>
                </a:solidFill>
              </a:rPr>
              <a:t>Nguyễn</a:t>
            </a:r>
            <a:r>
              <a:rPr lang="en-US" sz="4800" i="1" dirty="0" smtClean="0">
                <a:solidFill>
                  <a:srgbClr val="003300"/>
                </a:solidFill>
              </a:rPr>
              <a:t> </a:t>
            </a:r>
            <a:r>
              <a:rPr lang="en-US" sz="4800" i="1" dirty="0" err="1" smtClean="0">
                <a:solidFill>
                  <a:srgbClr val="003300"/>
                </a:solidFill>
              </a:rPr>
              <a:t>Duy</a:t>
            </a:r>
            <a:endParaRPr lang="en-US" sz="4800" i="1"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00"/>
                </a:solidFill>
                <a:effectLst/>
                <a:latin typeface="+mj-lt"/>
              </a:rPr>
              <a:t>Các giáo phận Việt Nam chúng</a:t>
            </a:r>
            <a:r>
              <a:rPr lang="en-US" b="0">
                <a:solidFill>
                  <a:srgbClr val="003300"/>
                </a:solidFill>
                <a:effectLst/>
                <a:latin typeface="+mj-lt"/>
              </a:rPr>
              <a:t> </a:t>
            </a:r>
            <a:r>
              <a:rPr lang="vi-VN" b="0">
                <a:solidFill>
                  <a:srgbClr val="003300"/>
                </a:solidFill>
                <a:effectLst/>
                <a:latin typeface="+mj-lt"/>
              </a:rPr>
              <a:t>con</a:t>
            </a:r>
            <a:r>
              <a:rPr lang="en-US" b="0">
                <a:solidFill>
                  <a:srgbClr val="003300"/>
                </a:solidFill>
                <a:effectLst/>
                <a:latin typeface="+mj-lt"/>
                <a:cs typeface="Times New Roman" pitchFamily="18" charset="0"/>
              </a:rPr>
              <a:t>,</a:t>
            </a:r>
            <a:r>
              <a:rPr lang="vi-VN" b="0">
                <a:solidFill>
                  <a:srgbClr val="003300"/>
                </a:solidFill>
                <a:effectLst/>
                <a:latin typeface="+mj-lt"/>
              </a:rPr>
              <a:t/>
            </a:r>
            <a:br>
              <a:rPr lang="vi-VN" b="0">
                <a:solidFill>
                  <a:srgbClr val="003300"/>
                </a:solidFill>
                <a:effectLst/>
                <a:latin typeface="+mj-lt"/>
              </a:rPr>
            </a:br>
            <a:r>
              <a:rPr lang="vi-VN" b="0">
                <a:solidFill>
                  <a:srgbClr val="003300"/>
                </a:solidFill>
                <a:effectLst/>
                <a:latin typeface="+mj-lt"/>
              </a:rPr>
              <a:t>luôn muốn cùng chung nhịp bước với</a:t>
            </a:r>
            <a:r>
              <a:rPr lang="en-US" b="0">
                <a:solidFill>
                  <a:srgbClr val="003300"/>
                </a:solidFill>
                <a:effectLst/>
                <a:latin typeface="+mj-lt"/>
              </a:rPr>
              <a:t> </a:t>
            </a:r>
            <a:r>
              <a:rPr lang="vi-VN" b="0">
                <a:solidFill>
                  <a:srgbClr val="003300"/>
                </a:solidFill>
                <a:effectLst/>
                <a:latin typeface="+mj-lt"/>
              </a:rPr>
              <a:t>Hội</a:t>
            </a:r>
            <a:r>
              <a:rPr lang="en-US" b="0">
                <a:solidFill>
                  <a:srgbClr val="003300"/>
                </a:solidFill>
                <a:effectLst/>
                <a:latin typeface="+mj-lt"/>
              </a:rPr>
              <a:t> </a:t>
            </a:r>
            <a:r>
              <a:rPr lang="vi-VN" b="0">
                <a:solidFill>
                  <a:srgbClr val="003300"/>
                </a:solidFill>
                <a:effectLst/>
                <a:latin typeface="+mj-lt"/>
              </a:rPr>
              <a:t>Thánh</a:t>
            </a:r>
            <a:r>
              <a:rPr lang="en-US" b="0">
                <a:solidFill>
                  <a:srgbClr val="003300"/>
                </a:solidFill>
                <a:effectLst/>
                <a:latin typeface="+mj-lt"/>
              </a:rPr>
              <a:t> </a:t>
            </a:r>
            <a:r>
              <a:rPr lang="vi-VN" b="0">
                <a:solidFill>
                  <a:srgbClr val="003300"/>
                </a:solidFill>
                <a:effectLst/>
                <a:latin typeface="+mj-lt"/>
              </a:rPr>
              <a:t>hoàn</a:t>
            </a:r>
            <a:r>
              <a:rPr lang="en-US" b="0">
                <a:solidFill>
                  <a:srgbClr val="003300"/>
                </a:solidFill>
                <a:effectLst/>
                <a:latin typeface="+mj-lt"/>
              </a:rPr>
              <a:t> </a:t>
            </a:r>
            <a:r>
              <a:rPr lang="vi-VN" b="0">
                <a:solidFill>
                  <a:srgbClr val="003300"/>
                </a:solidFill>
                <a:effectLst/>
                <a:latin typeface="+mj-lt"/>
              </a:rPr>
              <a:t>vũ,</a:t>
            </a:r>
            <a:r>
              <a:rPr lang="en-US" b="0">
                <a:solidFill>
                  <a:srgbClr val="003300"/>
                </a:solidFill>
                <a:effectLst/>
                <a:latin typeface="+mj-lt"/>
              </a:rPr>
              <a:t> </a:t>
            </a:r>
            <a:r>
              <a:rPr lang="vi-VN" b="0">
                <a:solidFill>
                  <a:srgbClr val="003300"/>
                </a:solidFill>
                <a:effectLst/>
                <a:latin typeface="+mj-lt"/>
              </a:rPr>
              <a:t>xin cho chúng con</a:t>
            </a:r>
            <a:r>
              <a:rPr lang="en-US" b="0">
                <a:solidFill>
                  <a:srgbClr val="003300"/>
                </a:solidFill>
                <a:effectLst/>
                <a:latin typeface="+mj-lt"/>
              </a:rPr>
              <a:t> </a:t>
            </a:r>
            <a:r>
              <a:rPr lang="vi-VN" b="0">
                <a:solidFill>
                  <a:srgbClr val="003300"/>
                </a:solidFill>
                <a:effectLst/>
                <a:latin typeface="+mj-lt"/>
              </a:rPr>
              <a:t>biết đồng cảm với nỗi thao thức của các Mục tử trên toàn thế giới,</a:t>
            </a:r>
            <a:r>
              <a:rPr lang="en-US" b="0">
                <a:solidFill>
                  <a:srgbClr val="003300"/>
                </a:solidFill>
                <a:effectLst/>
                <a:latin typeface="+mj-lt"/>
              </a:rPr>
              <a:t> </a:t>
            </a:r>
            <a:r>
              <a:rPr lang="vi-VN" b="0">
                <a:solidFill>
                  <a:srgbClr val="003300"/>
                </a:solidFill>
                <a:effectLst/>
                <a:latin typeface="+mj-lt"/>
              </a:rPr>
              <a:t>ngày càng ý thức hơn về tình hiệp thông,</a:t>
            </a:r>
            <a:endParaRPr lang="en-US" b="0">
              <a:solidFill>
                <a:srgbClr val="003300"/>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dirty="0" smtClean="0">
                <a:solidFill>
                  <a:srgbClr val="FF0000"/>
                </a:solidFill>
              </a:rPr>
              <a:t>ĐK</a:t>
            </a:r>
            <a:r>
              <a:rPr lang="vi-VN" sz="6000" dirty="0">
                <a:solidFill>
                  <a:srgbClr val="FF0000"/>
                </a:solidFill>
              </a:rPr>
              <a:t>: </a:t>
            </a:r>
            <a:r>
              <a:rPr lang="vi-VN" sz="6000" dirty="0">
                <a:solidFill>
                  <a:srgbClr val="003300"/>
                </a:solidFill>
              </a:rPr>
              <a:t>Ra về trong hy vọng và mừng vui. Ra về trong an bình của Thiên Chúa. Xin tri ân Ngài, xin tri ân Ngài, đến muôn đời tình thương Chúa như đất trời.</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0000"/>
                </a:solidFill>
              </a:rPr>
              <a:t>Pk1</a:t>
            </a:r>
            <a:r>
              <a:rPr lang="vi-VN" sz="6000" dirty="0">
                <a:solidFill>
                  <a:srgbClr val="FF0000"/>
                </a:solidFill>
              </a:rPr>
              <a:t>: </a:t>
            </a:r>
            <a:r>
              <a:rPr lang="vi-VN" sz="6000" dirty="0">
                <a:solidFill>
                  <a:srgbClr val="003300"/>
                </a:solidFill>
              </a:rPr>
              <a:t>Vì lời Chúa là đèn soi cho chúng con, cảm tạ Chúa đã dẫn đường chúng con về.</a:t>
            </a: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dirty="0" smtClean="0">
                <a:solidFill>
                  <a:srgbClr val="FF0000"/>
                </a:solidFill>
              </a:rPr>
              <a:t>ĐK</a:t>
            </a:r>
            <a:r>
              <a:rPr lang="vi-VN" sz="6000" dirty="0">
                <a:solidFill>
                  <a:srgbClr val="FF0000"/>
                </a:solidFill>
              </a:rPr>
              <a:t>: </a:t>
            </a:r>
            <a:r>
              <a:rPr lang="vi-VN" sz="6000" dirty="0">
                <a:solidFill>
                  <a:srgbClr val="003300"/>
                </a:solidFill>
              </a:rPr>
              <a:t>Ra về trong hy vọng và mừng vui. Ra về trong an bình của Thiên Chúa. Xin tri ân Ngài, xin tri ân Ngài, đến muôn đời tình thương Chúa như đất trời.</a:t>
            </a:r>
            <a:endParaRPr lang="en-US" sz="6000" dirty="0">
              <a:solidFill>
                <a:srgbClr val="003300"/>
              </a:solidFill>
            </a:endParaRPr>
          </a:p>
        </p:txBody>
      </p:sp>
    </p:spTree>
    <p:extLst>
      <p:ext uri="{BB962C8B-B14F-4D97-AF65-F5344CB8AC3E}">
        <p14:creationId xmlns:p14="http://schemas.microsoft.com/office/powerpoint/2010/main" val="40839046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451"/>
            <a:ext cx="9144000" cy="5143499"/>
          </a:xfrm>
        </p:spPr>
        <p:txBody>
          <a:bodyPr>
            <a:normAutofit/>
          </a:bodyPr>
          <a:lstStyle/>
          <a:p>
            <a:pPr algn="just"/>
            <a:r>
              <a:rPr lang="vi-VN" sz="6000" dirty="0" smtClean="0">
                <a:solidFill>
                  <a:srgbClr val="FF0000"/>
                </a:solidFill>
              </a:rPr>
              <a:t>Pk2</a:t>
            </a:r>
            <a:r>
              <a:rPr lang="vi-VN" sz="6000" dirty="0">
                <a:solidFill>
                  <a:srgbClr val="FF0000"/>
                </a:solidFill>
              </a:rPr>
              <a:t>: </a:t>
            </a:r>
            <a:r>
              <a:rPr lang="vi-VN" sz="6000" dirty="0">
                <a:solidFill>
                  <a:srgbClr val="003300"/>
                </a:solidFill>
              </a:rPr>
              <a:t>Vì từ đây Mình Máu Chúa nuôi dưỡng con, đường trần gian những ưu phiền sẽ không còn.</a:t>
            </a:r>
            <a:br>
              <a:rPr lang="vi-VN" sz="6000" dirty="0">
                <a:solidFill>
                  <a:srgbClr val="003300"/>
                </a:solidFill>
              </a:rPr>
            </a:br>
            <a:endParaRPr lang="en-US" sz="6000" dirty="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000" dirty="0" smtClean="0">
                <a:solidFill>
                  <a:srgbClr val="FF0000"/>
                </a:solidFill>
              </a:rPr>
              <a:t>ĐK</a:t>
            </a:r>
            <a:r>
              <a:rPr lang="vi-VN" sz="6000" dirty="0">
                <a:solidFill>
                  <a:srgbClr val="FF0000"/>
                </a:solidFill>
              </a:rPr>
              <a:t>: </a:t>
            </a:r>
            <a:r>
              <a:rPr lang="vi-VN" sz="6000" dirty="0">
                <a:solidFill>
                  <a:srgbClr val="003300"/>
                </a:solidFill>
              </a:rPr>
              <a:t>Ra về trong hy vọng và mừng vui. Ra về trong an bình của Thiên Chúa. Xin tri ân Ngài, xin tri ân Ngài, đến muôn đời tình thương Chúa như đất trời.</a:t>
            </a:r>
            <a:endParaRPr lang="en-US" sz="6000" dirty="0">
              <a:solidFill>
                <a:srgbClr val="003300"/>
              </a:solidFill>
            </a:endParaRPr>
          </a:p>
        </p:txBody>
      </p:sp>
    </p:spTree>
    <p:extLst>
      <p:ext uri="{BB962C8B-B14F-4D97-AF65-F5344CB8AC3E}">
        <p14:creationId xmlns:p14="http://schemas.microsoft.com/office/powerpoint/2010/main" val="35503482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71" y="0"/>
            <a:ext cx="9106058" cy="5143500"/>
          </a:xfrm>
          <a:prstGeom prst="rect">
            <a:avLst/>
          </a:prstGeom>
        </p:spPr>
      </p:pic>
    </p:spTree>
    <p:extLst>
      <p:ext uri="{BB962C8B-B14F-4D97-AF65-F5344CB8AC3E}">
        <p14:creationId xmlns:p14="http://schemas.microsoft.com/office/powerpoint/2010/main" val="140712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00"/>
                </a:solidFill>
                <a:effectLst/>
                <a:latin typeface="+mj-lt"/>
              </a:rPr>
              <a:t>thái độ tham gia và lòng nhiệt thành trong sứ vụ của Hội</a:t>
            </a:r>
            <a:br>
              <a:rPr lang="vi-VN" sz="4900" b="0">
                <a:solidFill>
                  <a:srgbClr val="003300"/>
                </a:solidFill>
                <a:effectLst/>
                <a:latin typeface="+mj-lt"/>
              </a:rPr>
            </a:br>
            <a:r>
              <a:rPr lang="en-US" sz="4900" b="0">
                <a:solidFill>
                  <a:srgbClr val="003300"/>
                </a:solidFill>
                <a:effectLst/>
                <a:latin typeface="+mj-lt"/>
                <a:cs typeface="Times New Roman" pitchFamily="18" charset="0"/>
              </a:rPr>
              <a:t>Thánh, </a:t>
            </a:r>
            <a:r>
              <a:rPr lang="vi-VN" sz="4900" b="0">
                <a:solidFill>
                  <a:srgbClr val="003300"/>
                </a:solidFill>
                <a:effectLst/>
                <a:latin typeface="+mj-lt"/>
              </a:rPr>
              <a:t>Nhờ lời chuyển cầu của Đức Trinh</a:t>
            </a:r>
            <a:r>
              <a:rPr lang="en-US" sz="4900" b="0">
                <a:solidFill>
                  <a:srgbClr val="003300"/>
                </a:solidFill>
                <a:effectLst/>
                <a:latin typeface="+mj-lt"/>
              </a:rPr>
              <a:t> </a:t>
            </a:r>
            <a:r>
              <a:rPr lang="en-US" sz="4900" b="0">
                <a:solidFill>
                  <a:srgbClr val="003300"/>
                </a:solidFill>
                <a:effectLst/>
                <a:latin typeface="+mj-lt"/>
                <a:cs typeface="Times New Roman" pitchFamily="18" charset="0"/>
              </a:rPr>
              <a:t>Nữ Maria, </a:t>
            </a:r>
            <a:r>
              <a:rPr lang="vi-VN" sz="4900" b="0">
                <a:solidFill>
                  <a:srgbClr val="003300"/>
                </a:solidFill>
                <a:effectLst/>
                <a:latin typeface="+mj-lt"/>
              </a:rPr>
              <a:t>Nữ Vương các Tông đồ</a:t>
            </a:r>
            <a:r>
              <a:rPr lang="en-US" sz="4900" b="0">
                <a:solidFill>
                  <a:srgbClr val="003300"/>
                </a:solidFill>
                <a:effectLst/>
                <a:latin typeface="+mj-lt"/>
              </a:rPr>
              <a:t> </a:t>
            </a:r>
            <a:r>
              <a:rPr lang="vi-VN" sz="4900" b="0">
                <a:solidFill>
                  <a:srgbClr val="003300"/>
                </a:solidFill>
                <a:effectLst/>
                <a:latin typeface="+mj-lt"/>
              </a:rPr>
              <a:t>và là Mẹ của Hội Thánh,</a:t>
            </a:r>
            <a:endParaRPr lang="en-US" sz="4900" b="0">
              <a:solidFill>
                <a:srgbClr val="003300"/>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1639</Words>
  <Application>Microsoft Office PowerPoint</Application>
  <PresentationFormat>On-screen Show (16:9)</PresentationFormat>
  <Paragraphs>84</Paragraphs>
  <Slides>75</Slides>
  <Notes>0</Notes>
  <HiddenSlides>0</HiddenSlides>
  <MMClips>0</MMClips>
  <ScaleCrop>false</ScaleCrop>
  <HeadingPairs>
    <vt:vector size="4" baseType="variant">
      <vt:variant>
        <vt:lpstr>Theme</vt:lpstr>
      </vt:variant>
      <vt:variant>
        <vt:i4>7</vt:i4>
      </vt:variant>
      <vt:variant>
        <vt:lpstr>Slide Titles</vt:lpstr>
      </vt:variant>
      <vt:variant>
        <vt:i4>75</vt:i4>
      </vt:variant>
    </vt:vector>
  </HeadingPairs>
  <TitlesOfParts>
    <vt:vector size="82" baseType="lpstr">
      <vt:lpstr>Office Theme</vt:lpstr>
      <vt:lpstr>7_Office Theme</vt:lpstr>
      <vt:lpstr>36_Default Design</vt:lpstr>
      <vt:lpstr>37_Default Design</vt:lpstr>
      <vt:lpstr>2_Office Theme</vt:lpstr>
      <vt:lpstr>3_Office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Niềm Vui Chào Đời Huỳnh Minh Kỳ &amp; Đinh Công Huỳnh </vt:lpstr>
      <vt:lpstr>Pk1:  Thuở xưa xứ Giu-đê-a, có một người nữ hiền ngoan tuyệt mỹ. Được Chúa dủ thương cho sinh một con trai, trẻ ấy sẽ nên cao trọng trên các người nam. </vt:lpstr>
      <vt:lpstr>ĐK: Người là Gio-an là Đấng được sai đi, dọn đường cho Chúa kêu gọi hãy sám hối. Núi cao cúi đầu lũng sâu lấp đầy, đường còn lồi lõm hãy san bằng.</vt:lpstr>
      <vt:lpstr>Pk2: Người ẩn náu trong hoang địa kết hiệp với Chúa từ trong nhịp thở. Người chính niềm vui cho bao người chung quanh, được Chúa khấng ban phúc ân hơn các phàm nhân. </vt:lpstr>
      <vt:lpstr>ĐK: Người là Gio-an là Đấng được sai đi, dọn đường cho Chúa kêu gọi hãy sám hối. Núi cao cúi đầu lũng sâu lấp đầy, đường còn lồi lõm hãy san bằng.</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138 - 03 Câu Lm Thái Nguyên </vt:lpstr>
      <vt:lpstr>Đk: Tạ ơn Chúa (í) tạ ơn Chúa đã dựng nên con cách lạ lùng.</vt:lpstr>
      <vt:lpstr>Tk1: Chúa đã dò xét con và Ngài đã biết, biết con khi đứng khi ngồi, biết con suy nghĩ những gì, biết con trên muôn nẻo đường, biết con trên dặm hành hương.</vt:lpstr>
      <vt:lpstr>Đk: Tạ ơn Chúa (í) tạ ơn Chúa đã dựng nên con cách lạ lùng.</vt:lpstr>
      <vt:lpstr>Tk2: Chúa đã tạo tác con từ trong thai mẫu, nắn con trong tấm thân này. Cất lên câu tán dương Ngài, tác nên thân con lạ lùng, biết bao nhiêu là kỳ công.</vt:lpstr>
      <vt:lpstr>Đk: Tạ ơn Chúa (í) tạ ơn Chúa đã dựng nên con cách lạ lùng.</vt:lpstr>
      <vt:lpstr>Tk3: Chúa có lạ lẫm chi này hồn con đây, Chúa luôn thấu suốt am tường, biết con xương cốt vẹn toàn, lúc con sinh ra âm thầm, biết bao nhiêu là tình thâm.</vt:lpstr>
      <vt:lpstr>Đk: Tạ ơn Chúa (í) tạ ơn Chúa đã dựng nên con cách lạ lùng.</vt:lpstr>
      <vt:lpstr>PowerPoint Presentation</vt:lpstr>
      <vt:lpstr>Alleluia-alleluia: Hỡi thơ nhi, con sẽ được gọi là tiên tri của Đấng Tối Cao. Con sẽ ra đi trước mặt Chúa mở lối cho người.  Alleluia-alleluia.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Nguyện dâng Chúa, lễ tình yêu chân thành, này tấm bánh đây rượu nho thơm ngát. Nguyện dâng Chúa, đôi bàn tay con hiến, Chúa thương chấp nhận ban phước lành tháng năm.</vt:lpstr>
      <vt:lpstr>ĐK: Nguyện dâng Chúa, tâm tình con thiết tha, xin yêu thương ủ ấp trái tim hồng. Nguyện dâng Chúa, bánh rượu thơm trắng trong, xin trung kiên mến yêu Ngài hết lòng.</vt:lpstr>
      <vt:lpstr>Pk2: Đoàn con cái, đã về đây chung lời, hợp dâng Chúa tâm hồn và thân xác. Nguyện mãi mãi suốt đời yêu nhau hơn, Chúa thương kết hiệp muôn tấm lòng chúng con.</vt:lpstr>
      <vt:lpstr>ĐK: Nguyện dâng Chúa, tâm tình con thiết tha, xin yêu thương ủ ấp trái tim hồng. Nguyện dâng Chúa, bánh rượu thơm trắng trong, xin trung kiên mến yêu Ngài hết lòng.</vt:lpstr>
      <vt:lpstr>PowerPoint Presentation</vt:lpstr>
      <vt:lpstr>PowerPoint Presentation</vt:lpstr>
      <vt:lpstr>Ca Nguyện Hiệp Lễ Gioan  Người Được Tuyển Chọn Huỳnh Minh Kỳ &amp; Đinh Công Huỳnh </vt:lpstr>
      <vt:lpstr>Pk1: Chúa tỏ lòng nhân hậu, với bà E-li-za-bét. Chúa đổ muôn ơn lành, để bà sinh hạ một con trai. Tên của người con trẻ, không đặt như trong họ hàng. Mà đã đặt tên Gio-an, người được Thiên Chúa tuyển chọn.</vt:lpstr>
      <vt:lpstr>ĐK: Lạy Chúa. Chính là Thiên Chúa. Ngài là Chúa cả muôn loài. Con xin tạ ơn Thiên Chúa con xin chúc tụng danh Chúa.</vt:lpstr>
      <vt:lpstr>Pk2: Đấng sẽ được cao trọng, tỏ mình ra cho dân Chúa. Sẽ dẫn đưa bao người ngỗ nghịch nên thành người công minh. Xin tình Ngài rót đầy ân tình no say từng ngày. Và chiếu rọi trên con đây để lòng luôn biết quảng đại.</vt:lpstr>
      <vt:lpstr>ĐK: Lạy Chúa. Chính là Thiên Chúa. Ngài là Chúa cả muôn loài. Con xin tạ ơn Thiên Chúa con xin chúc tụng danh Chúa.</vt:lpstr>
      <vt:lpstr>Pk3: Với tấm lòng khiêm nhường, chân thành con kêu lên Chúa. Xin giúp con kiên cường mỗi ngày can đảm là nhân chứng. Sống sự thật giữa đời cho dù thân con thiệt thòi. Để Chúa ngự trong tim con nguồn mạch hạnh phúc suốt đời.</vt:lpstr>
      <vt:lpstr>ĐK: Lạy Chúa. Chính là Thiên Chúa. Ngài là Chúa cả muôn loài. Con xin tạ ơn Thiên Chúa con xin chúc tụng danh Chúa.</vt:lpstr>
      <vt:lpstr>PowerPoint Presentation</vt:lpstr>
      <vt:lpstr>PowerPoint Presentation</vt:lpstr>
      <vt:lpstr>Ca Kết Lễ Trong An Bình Lm. Nguyễn Duy</vt:lpstr>
      <vt:lpstr>ĐK: Ra về trong hy vọng và mừng vui. Ra về trong an bình của Thiên Chúa. Xin tri ân Ngài, xin tri ân Ngài, đến muôn đời tình thương Chúa như đất trời.</vt:lpstr>
      <vt:lpstr>Pk1: Vì lời Chúa là đèn soi cho chúng con, cảm tạ Chúa đã dẫn đường chúng con về.</vt:lpstr>
      <vt:lpstr>ĐK: Ra về trong hy vọng và mừng vui. Ra về trong an bình của Thiên Chúa. Xin tri ân Ngài, xin tri ân Ngài, đến muôn đời tình thương Chúa như đất trời.</vt:lpstr>
      <vt:lpstr>Pk2: Vì từ đây Mình Máu Chúa nuôi dưỡng con, đường trần gian những ưu phiền sẽ không còn. </vt:lpstr>
      <vt:lpstr>ĐK: Ra về trong hy vọng và mừng vui. Ra về trong an bình của Thiên Chúa. Xin tri ân Ngài, xin tri ân Ngài, đến muôn đời tình thương Chúa như đất trời.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13</cp:revision>
  <dcterms:created xsi:type="dcterms:W3CDTF">2023-06-20T01:43:30Z</dcterms:created>
  <dcterms:modified xsi:type="dcterms:W3CDTF">2023-06-20T11:52:59Z</dcterms:modified>
</cp:coreProperties>
</file>