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00" r:id="rId3"/>
    <p:sldMasterId id="2147483812" r:id="rId4"/>
    <p:sldMasterId id="2147483832" r:id="rId5"/>
    <p:sldMasterId id="2147483844" r:id="rId6"/>
    <p:sldMasterId id="2147483928" r:id="rId7"/>
    <p:sldMasterId id="2147483940" r:id="rId8"/>
    <p:sldMasterId id="2147483948" r:id="rId9"/>
    <p:sldMasterId id="2147483960" r:id="rId10"/>
    <p:sldMasterId id="2147484080" r:id="rId11"/>
    <p:sldMasterId id="2147484116" r:id="rId12"/>
    <p:sldMasterId id="2147484128" r:id="rId13"/>
    <p:sldMasterId id="2147484140" r:id="rId14"/>
    <p:sldMasterId id="2147484164" r:id="rId15"/>
    <p:sldMasterId id="2147484260" r:id="rId16"/>
    <p:sldMasterId id="2147484320" r:id="rId17"/>
    <p:sldMasterId id="2147484332" r:id="rId18"/>
    <p:sldMasterId id="2147484380" r:id="rId19"/>
    <p:sldMasterId id="2147484392" r:id="rId20"/>
    <p:sldMasterId id="2147484404" r:id="rId21"/>
    <p:sldMasterId id="2147484428" r:id="rId22"/>
    <p:sldMasterId id="2147484440" r:id="rId23"/>
  </p:sldMasterIdLst>
  <p:notesMasterIdLst>
    <p:notesMasterId r:id="rId104"/>
  </p:notesMasterIdLst>
  <p:sldIdLst>
    <p:sldId id="9923" r:id="rId24"/>
    <p:sldId id="9877" r:id="rId25"/>
    <p:sldId id="9934" r:id="rId26"/>
    <p:sldId id="9936" r:id="rId27"/>
    <p:sldId id="256" r:id="rId28"/>
    <p:sldId id="9838" r:id="rId29"/>
    <p:sldId id="9839" r:id="rId30"/>
    <p:sldId id="9840" r:id="rId31"/>
    <p:sldId id="9841" r:id="rId32"/>
    <p:sldId id="9842" r:id="rId33"/>
    <p:sldId id="9843" r:id="rId34"/>
    <p:sldId id="9844" r:id="rId35"/>
    <p:sldId id="9845" r:id="rId36"/>
    <p:sldId id="9924" r:id="rId37"/>
    <p:sldId id="2146" r:id="rId38"/>
    <p:sldId id="9520" r:id="rId39"/>
    <p:sldId id="1982" r:id="rId40"/>
    <p:sldId id="9978" r:id="rId41"/>
    <p:sldId id="9928" r:id="rId42"/>
    <p:sldId id="9979" r:id="rId43"/>
    <p:sldId id="9925" r:id="rId44"/>
    <p:sldId id="9855" r:id="rId45"/>
    <p:sldId id="9856" r:id="rId46"/>
    <p:sldId id="9857" r:id="rId47"/>
    <p:sldId id="9858" r:id="rId48"/>
    <p:sldId id="9859" r:id="rId49"/>
    <p:sldId id="9860" r:id="rId50"/>
    <p:sldId id="9861" r:id="rId51"/>
    <p:sldId id="9862" r:id="rId52"/>
    <p:sldId id="9989" r:id="rId53"/>
    <p:sldId id="9835" r:id="rId54"/>
    <p:sldId id="9974" r:id="rId55"/>
    <p:sldId id="9864" r:id="rId56"/>
    <p:sldId id="9975" r:id="rId57"/>
    <p:sldId id="9866" r:id="rId58"/>
    <p:sldId id="9976" r:id="rId59"/>
    <p:sldId id="9868" r:id="rId60"/>
    <p:sldId id="9977" r:id="rId61"/>
    <p:sldId id="9987" r:id="rId62"/>
    <p:sldId id="9988" r:id="rId63"/>
    <p:sldId id="9990" r:id="rId64"/>
    <p:sldId id="9973" r:id="rId65"/>
    <p:sldId id="9756" r:id="rId66"/>
    <p:sldId id="9899" r:id="rId67"/>
    <p:sldId id="9885" r:id="rId68"/>
    <p:sldId id="9886" r:id="rId69"/>
    <p:sldId id="9887" r:id="rId70"/>
    <p:sldId id="9888" r:id="rId71"/>
    <p:sldId id="9889" r:id="rId72"/>
    <p:sldId id="9890" r:id="rId73"/>
    <p:sldId id="9891" r:id="rId74"/>
    <p:sldId id="9892" r:id="rId75"/>
    <p:sldId id="9893" r:id="rId76"/>
    <p:sldId id="9894" r:id="rId77"/>
    <p:sldId id="9895" r:id="rId78"/>
    <p:sldId id="9896" r:id="rId79"/>
    <p:sldId id="9897" r:id="rId80"/>
    <p:sldId id="9898" r:id="rId81"/>
    <p:sldId id="9902" r:id="rId82"/>
    <p:sldId id="9805" r:id="rId83"/>
    <p:sldId id="9952" r:id="rId84"/>
    <p:sldId id="9804" r:id="rId85"/>
    <p:sldId id="9983" r:id="rId86"/>
    <p:sldId id="9669" r:id="rId87"/>
    <p:sldId id="9901" r:id="rId88"/>
    <p:sldId id="9384" r:id="rId89"/>
    <p:sldId id="2344" r:id="rId90"/>
    <p:sldId id="9920" r:id="rId91"/>
    <p:sldId id="9692" r:id="rId92"/>
    <p:sldId id="9984" r:id="rId93"/>
    <p:sldId id="9807" r:id="rId94"/>
    <p:sldId id="9985" r:id="rId95"/>
    <p:sldId id="9900" r:id="rId96"/>
    <p:sldId id="9514" r:id="rId97"/>
    <p:sldId id="9828" r:id="rId98"/>
    <p:sldId id="9796" r:id="rId99"/>
    <p:sldId id="9829" r:id="rId100"/>
    <p:sldId id="9968" r:id="rId101"/>
    <p:sldId id="9986" r:id="rId102"/>
    <p:sldId id="9967"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5145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6843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1717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355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4070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00731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77520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5360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9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305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6026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9171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88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3781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6973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2780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8339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1273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737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54589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6426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3749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226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8469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9565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566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1214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40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56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8321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4061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68696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464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02301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6223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8067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69588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8574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829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6173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42900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7944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8869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7482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47195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3235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93335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80570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35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010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2693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5641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5512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37032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636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631811"/>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044096"/>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994567"/>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298476"/>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30762"/>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9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5.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6.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chemeClr val="bg1"/>
                </a:solidFill>
                <a:effectLst>
                  <a:outerShdw blurRad="38100" dist="38100" dir="2700000" algn="tl">
                    <a:srgbClr val="000000">
                      <a:alpha val="43137"/>
                    </a:srgbClr>
                  </a:outerShdw>
                </a:effectLst>
                <a:latin typeface="+mj-lt"/>
              </a:rPr>
            </a:br>
            <a:r>
              <a:rPr lang="en-US" sz="5400" b="1">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a:solidFill>
                  <a:schemeClr val="bg1"/>
                </a:solidFill>
                <a:effectLst>
                  <a:outerShdw blurRad="38100" dist="38100" dir="2700000" algn="tl">
                    <a:srgbClr val="000000">
                      <a:alpha val="43137"/>
                    </a:srgbClr>
                  </a:outerShdw>
                </a:effectLst>
                <a:latin typeface="+mj-lt"/>
              </a:rPr>
              <a:t> </a:t>
            </a:r>
            <a:r>
              <a:rPr lang="vi-VN" sz="5400" b="1">
                <a:solidFill>
                  <a:schemeClr val="bg1"/>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chemeClr val="bg1"/>
                </a:solidFill>
                <a:effectLst>
                  <a:outerShdw blurRad="38100" dist="38100" dir="2700000" algn="tl">
                    <a:srgbClr val="000000">
                      <a:alpha val="43137"/>
                    </a:srgbClr>
                  </a:outerShdw>
                </a:effectLst>
                <a:latin typeface="+mj-lt"/>
              </a:rPr>
              <a:t>Các giáo phận Việt Nam chúng</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con</a:t>
            </a:r>
            <a:r>
              <a:rPr lang="en-US" b="1">
                <a:solidFill>
                  <a:schemeClr val="bg1"/>
                </a:solidFill>
                <a:effectLst>
                  <a:outerShdw blurRad="38100" dist="38100" dir="2700000" algn="tl">
                    <a:srgbClr val="000000">
                      <a:alpha val="43137"/>
                    </a:srgbClr>
                  </a:outerShdw>
                </a:effectLst>
                <a:latin typeface="+mj-lt"/>
                <a:cs typeface="Times New Roman" pitchFamily="18" charset="0"/>
              </a:rPr>
              <a:t>,</a:t>
            </a:r>
            <a:r>
              <a:rPr lang="vi-VN" b="1">
                <a:solidFill>
                  <a:schemeClr val="bg1"/>
                </a:solidFill>
                <a:effectLst>
                  <a:outerShdw blurRad="38100" dist="38100" dir="2700000" algn="tl">
                    <a:srgbClr val="000000">
                      <a:alpha val="43137"/>
                    </a:srgbClr>
                  </a:outerShdw>
                </a:effectLst>
                <a:latin typeface="+mj-lt"/>
              </a:rPr>
              <a:t/>
            </a:r>
            <a:br>
              <a:rPr lang="vi-VN" b="1">
                <a:solidFill>
                  <a:schemeClr val="bg1"/>
                </a:solidFill>
                <a:effectLst>
                  <a:outerShdw blurRad="38100" dist="38100" dir="2700000" algn="tl">
                    <a:srgbClr val="000000">
                      <a:alpha val="43137"/>
                    </a:srgbClr>
                  </a:outerShdw>
                </a:effectLst>
                <a:latin typeface="+mj-lt"/>
              </a:rPr>
            </a:br>
            <a:r>
              <a:rPr lang="vi-VN" b="1">
                <a:solidFill>
                  <a:schemeClr val="bg1"/>
                </a:solidFill>
                <a:effectLst>
                  <a:outerShdw blurRad="38100" dist="38100" dir="2700000" algn="tl">
                    <a:srgbClr val="000000">
                      <a:alpha val="43137"/>
                    </a:srgbClr>
                  </a:outerShdw>
                </a:effectLst>
                <a:latin typeface="+mj-lt"/>
              </a:rPr>
              <a:t>luôn muốn cùng chung nhịp bước với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Hội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Thánh</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hoàn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vũ,</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xin cho chúng con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ngày càng ý thức hơn về tình hiệp thông,</a:t>
            </a:r>
            <a:endParaRPr lang="en-US"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chemeClr val="bg1"/>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chemeClr val="bg1"/>
                </a:solidFill>
                <a:effectLst>
                  <a:outerShdw blurRad="38100" dist="38100" dir="2700000" algn="tl">
                    <a:srgbClr val="000000">
                      <a:alpha val="43137"/>
                    </a:srgbClr>
                  </a:outerShdw>
                </a:effectLst>
                <a:latin typeface="+mj-lt"/>
              </a:rPr>
            </a:br>
            <a:r>
              <a:rPr lang="en-US" sz="49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900" b="1">
                <a:solidFill>
                  <a:schemeClr val="bg1"/>
                </a:solidFill>
                <a:effectLst>
                  <a:outerShdw blurRad="38100" dist="38100" dir="2700000" algn="tl">
                    <a:srgbClr val="000000">
                      <a:alpha val="43137"/>
                    </a:srgbClr>
                  </a:outerShdw>
                </a:effectLst>
                <a:latin typeface="+mj-lt"/>
              </a:rPr>
              <a:t>Nhờ lời chuyển cầu của Đức Trinh</a:t>
            </a:r>
            <a:r>
              <a:rPr lang="en-US" sz="4900" b="1">
                <a:solidFill>
                  <a:schemeClr val="bg1"/>
                </a:solidFill>
                <a:effectLst>
                  <a:outerShdw blurRad="38100" dist="38100" dir="2700000" algn="tl">
                    <a:srgbClr val="000000">
                      <a:alpha val="43137"/>
                    </a:srgbClr>
                  </a:outerShdw>
                </a:effectLst>
                <a:latin typeface="+mj-lt"/>
              </a:rPr>
              <a:t> </a:t>
            </a:r>
            <a:r>
              <a:rPr lang="en-US" sz="4900" b="1">
                <a:solidFill>
                  <a:schemeClr val="bg1"/>
                </a:solidFill>
                <a:effectLst>
                  <a:outerShdw blurRad="38100" dist="38100" dir="2700000" algn="tl">
                    <a:srgbClr val="000000">
                      <a:alpha val="43137"/>
                    </a:srgbClr>
                  </a:outerShdw>
                </a:effectLst>
                <a:latin typeface="+mj-lt"/>
                <a:cs typeface="Times New Roman" pitchFamily="18" charset="0"/>
              </a:rPr>
              <a:t>Nữ Maria, </a:t>
            </a:r>
            <a:r>
              <a:rPr lang="vi-VN" sz="4900" b="1">
                <a:solidFill>
                  <a:schemeClr val="bg1"/>
                </a:solidFill>
                <a:effectLst>
                  <a:outerShdw blurRad="38100" dist="38100" dir="2700000" algn="tl">
                    <a:srgbClr val="000000">
                      <a:alpha val="43137"/>
                    </a:srgbClr>
                  </a:outerShdw>
                </a:effectLst>
                <a:latin typeface="+mj-lt"/>
              </a:rPr>
              <a:t>Nữ Vương các Tông đồ</a:t>
            </a:r>
            <a:r>
              <a:rPr lang="en-US" sz="4900" b="1">
                <a:solidFill>
                  <a:schemeClr val="bg1"/>
                </a:solidFill>
                <a:effectLst>
                  <a:outerShdw blurRad="38100" dist="38100" dir="2700000" algn="tl">
                    <a:srgbClr val="000000">
                      <a:alpha val="43137"/>
                    </a:srgbClr>
                  </a:outerShdw>
                </a:effectLst>
                <a:latin typeface="+mj-lt"/>
              </a:rPr>
              <a:t> </a:t>
            </a:r>
            <a:r>
              <a:rPr lang="vi-VN" sz="4900" b="1">
                <a:solidFill>
                  <a:schemeClr val="bg1"/>
                </a:solidFill>
                <a:effectLst>
                  <a:outerShdw blurRad="38100" dist="38100" dir="2700000" algn="tl">
                    <a:srgbClr val="000000">
                      <a:alpha val="43137"/>
                    </a:srgbClr>
                  </a:outerShdw>
                </a:effectLst>
                <a:latin typeface="+mj-lt"/>
              </a:rPr>
              <a:t>và là Mẹ của Hội Thánh,</a:t>
            </a:r>
            <a:endParaRPr lang="en-US" sz="49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chemeClr val="bg1"/>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33400"/>
            <a:ext cx="9144000" cy="3943350"/>
          </a:xfrm>
        </p:spPr>
        <p:txBody>
          <a:bodyPr>
            <a:normAutofit/>
          </a:bodyPr>
          <a:lstStyle/>
          <a:p>
            <a:pPr marL="27432" indent="0" algn="ctr">
              <a:lnSpc>
                <a:spcPct val="120000"/>
              </a:lnSpc>
              <a:buNone/>
            </a:pP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Ngọn</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Lửa</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552450"/>
            <a:ext cx="9144000" cy="514350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rPr>
              <a:t>Pk1</a:t>
            </a:r>
            <a:r>
              <a:rPr lang="vi-VN" sz="6000" b="1" dirty="0">
                <a:solidFill>
                  <a:srgbClr val="FFFF00"/>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Xin Thánh </a:t>
            </a:r>
            <a:r>
              <a:rPr lang="vi-VN" sz="6000" b="1" dirty="0" smtClean="0">
                <a:solidFill>
                  <a:schemeClr val="bg1"/>
                </a:solidFill>
                <a:effectLst>
                  <a:outerShdw blurRad="38100" dist="38100" dir="2700000" algn="tl">
                    <a:srgbClr val="000000">
                      <a:alpha val="43137"/>
                    </a:srgbClr>
                  </a:outerShdw>
                </a:effectLst>
                <a:latin typeface="+mj-lt"/>
              </a:rPr>
              <a:t>Thần, </a:t>
            </a:r>
            <a:r>
              <a:rPr lang="vi-VN" sz="6000" b="1" dirty="0">
                <a:solidFill>
                  <a:schemeClr val="bg1"/>
                </a:solidFill>
                <a:effectLst>
                  <a:outerShdw blurRad="38100" dist="38100" dir="2700000" algn="tl">
                    <a:srgbClr val="000000">
                      <a:alpha val="43137"/>
                    </a:srgbClr>
                  </a:outerShdw>
                </a:effectLst>
                <a:latin typeface="+mj-lt"/>
              </a:rPr>
              <a:t>tình yêu khơi nguồn sự sống. Cho khắp </a:t>
            </a:r>
            <a:r>
              <a:rPr lang="vi-VN" sz="6000" b="1" dirty="0" smtClean="0">
                <a:solidFill>
                  <a:schemeClr val="bg1"/>
                </a:solidFill>
                <a:effectLst>
                  <a:outerShdw blurRad="38100" dist="38100" dir="2700000" algn="tl">
                    <a:srgbClr val="000000">
                      <a:alpha val="43137"/>
                    </a:srgbClr>
                  </a:outerShdw>
                </a:effectLst>
                <a:latin typeface="+mj-lt"/>
              </a:rPr>
              <a:t>nơi, </a:t>
            </a:r>
            <a:r>
              <a:rPr lang="vi-VN" sz="6000" b="1" dirty="0">
                <a:solidFill>
                  <a:schemeClr val="bg1"/>
                </a:solidFill>
                <a:effectLst>
                  <a:outerShdw blurRad="38100" dist="38100" dir="2700000" algn="tl">
                    <a:srgbClr val="000000">
                      <a:alpha val="43137"/>
                    </a:srgbClr>
                  </a:outerShdw>
                </a:effectLst>
                <a:latin typeface="+mj-lt"/>
              </a:rPr>
              <a:t>bừng lên ánh lửa hiệp thông.</a:t>
            </a:r>
          </a:p>
          <a:p>
            <a:pPr marL="27432" indent="0" algn="just">
              <a:lnSpc>
                <a:spcPct val="130000"/>
              </a:lnSpc>
              <a:buNone/>
            </a:pPr>
            <a:r>
              <a:rPr lang="vi-VN" sz="4300" b="1" dirty="0" smtClean="0">
                <a:solidFill>
                  <a:schemeClr val="bg1"/>
                </a:solidFill>
                <a:effectLst>
                  <a:outerShdw blurRad="38100" dist="38100" dir="2700000" algn="tl">
                    <a:srgbClr val="000000">
                      <a:alpha val="43137"/>
                    </a:srgbClr>
                  </a:outerShdw>
                </a:effectLst>
                <a:latin typeface="+mj-lt"/>
              </a:rPr>
              <a:t>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2560859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514350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rPr>
              <a:t>Pk2</a:t>
            </a:r>
            <a:r>
              <a:rPr lang="vi-VN" sz="6000" b="1" dirty="0">
                <a:solidFill>
                  <a:srgbClr val="FFFF00"/>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Xin Thánh </a:t>
            </a:r>
            <a:r>
              <a:rPr lang="vi-VN" sz="6000" b="1" dirty="0" smtClean="0">
                <a:solidFill>
                  <a:schemeClr val="bg1"/>
                </a:solidFill>
                <a:effectLst>
                  <a:outerShdw blurRad="38100" dist="38100" dir="2700000" algn="tl">
                    <a:srgbClr val="000000">
                      <a:alpha val="43137"/>
                    </a:srgbClr>
                  </a:outerShdw>
                </a:effectLst>
                <a:latin typeface="+mj-lt"/>
              </a:rPr>
              <a:t>Thần, </a:t>
            </a:r>
            <a:r>
              <a:rPr lang="vi-VN" sz="6000" b="1" dirty="0">
                <a:solidFill>
                  <a:schemeClr val="bg1"/>
                </a:solidFill>
                <a:effectLst>
                  <a:outerShdw blurRad="38100" dist="38100" dir="2700000" algn="tl">
                    <a:srgbClr val="000000">
                      <a:alpha val="43137"/>
                    </a:srgbClr>
                  </a:outerShdw>
                </a:effectLst>
                <a:latin typeface="+mj-lt"/>
              </a:rPr>
              <a:t>tình yêu chính nguồn ánh sáng. Đưa thế </a:t>
            </a:r>
            <a:r>
              <a:rPr lang="vi-VN" sz="6000" b="1" dirty="0" smtClean="0">
                <a:solidFill>
                  <a:schemeClr val="bg1"/>
                </a:solidFill>
                <a:effectLst>
                  <a:outerShdw blurRad="38100" dist="38100" dir="2700000" algn="tl">
                    <a:srgbClr val="000000">
                      <a:alpha val="43137"/>
                    </a:srgbClr>
                  </a:outerShdw>
                </a:effectLst>
                <a:latin typeface="+mj-lt"/>
              </a:rPr>
              <a:t>nhân, </a:t>
            </a:r>
            <a:r>
              <a:rPr lang="vi-VN" sz="6000" b="1" dirty="0">
                <a:solidFill>
                  <a:schemeClr val="bg1"/>
                </a:solidFill>
                <a:effectLst>
                  <a:outerShdw blurRad="38100" dist="38100" dir="2700000" algn="tl">
                    <a:srgbClr val="000000">
                      <a:alpha val="43137"/>
                    </a:srgbClr>
                  </a:outerShdw>
                </a:effectLst>
                <a:latin typeface="+mj-lt"/>
              </a:rPr>
              <a:t>vượt qua bóng mờ trần gian.</a:t>
            </a:r>
          </a:p>
        </p:txBody>
      </p:sp>
    </p:spTree>
    <p:extLst>
      <p:ext uri="{BB962C8B-B14F-4D97-AF65-F5344CB8AC3E}">
        <p14:creationId xmlns:p14="http://schemas.microsoft.com/office/powerpoint/2010/main" val="150361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1038568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70485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19050"/>
            <a:ext cx="9144000" cy="5143500"/>
          </a:xfrm>
        </p:spPr>
        <p:txBody>
          <a:bodyPr/>
          <a:lstStyle/>
          <a:p>
            <a:pPr algn="l" eaLnBrk="1" hangingPunct="1">
              <a:lnSpc>
                <a:spcPct val="140000"/>
              </a:lnSpc>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9144000" cy="5314950"/>
          </a:xfrm>
        </p:spPr>
        <p:txBody>
          <a:bodyPr/>
          <a:lstStyle/>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09550"/>
            <a:ext cx="9144000" cy="5391150"/>
          </a:xfrm>
        </p:spPr>
        <p:txBody>
          <a:bodyPr/>
          <a:lstStyle/>
          <a:p>
            <a:pPr marL="0" indent="0" algn="just" eaLnBrk="1" hangingPunct="1">
              <a:lnSpc>
                <a:spcPct val="145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Ki-</a:t>
            </a:r>
            <a:r>
              <a:rPr lang="en-US" sz="48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tô</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a:t>
            </a:r>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 Ki-tô</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285750"/>
            <a:ext cx="9144000" cy="5143500"/>
          </a:xfrm>
        </p:spPr>
        <p:txBody>
          <a:bodyPr/>
          <a:lstStyle/>
          <a:p>
            <a:pPr marL="0" indent="0" algn="just" eaLnBrk="1" hangingPunct="1">
              <a:buFontTx/>
              <a:buNone/>
            </a:pP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FontTx/>
              <a:buNone/>
            </a:pP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r>
              <a:rPr lang="vi-VN" sz="54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581150"/>
            <a:ext cx="4089581" cy="1077218"/>
          </a:xfrm>
          <a:prstGeom prst="rect">
            <a:avLst/>
          </a:prstGeom>
          <a:noFill/>
        </p:spPr>
        <p:txBody>
          <a:bodyPr wrap="none" rtlCol="0">
            <a:spAutoFit/>
          </a:bodyPr>
          <a:lstStyle/>
          <a:p>
            <a:r>
              <a:rPr lang="en-US" sz="3200" smtClean="0">
                <a:solidFill>
                  <a:srgbClr val="FFFF00"/>
                </a:solidFill>
              </a:rPr>
              <a:t>Bài Đọc 1</a:t>
            </a:r>
          </a:p>
          <a:p>
            <a:r>
              <a:rPr lang="en-US" sz="3200">
                <a:solidFill>
                  <a:srgbClr val="FFFF00"/>
                </a:solidFill>
              </a:rPr>
              <a:t>Bài trích sách Sáng </a:t>
            </a:r>
            <a:r>
              <a:rPr lang="en-US" sz="3200" smtClean="0">
                <a:solidFill>
                  <a:srgbClr val="FFFF00"/>
                </a:solidFill>
              </a:rPr>
              <a:t>thế</a:t>
            </a:r>
          </a:p>
        </p:txBody>
      </p:sp>
      <p:sp>
        <p:nvSpPr>
          <p:cNvPr id="6" name="Rectangle 5"/>
          <p:cNvSpPr/>
          <p:nvPr/>
        </p:nvSpPr>
        <p:spPr>
          <a:xfrm>
            <a:off x="152400" y="3790950"/>
            <a:ext cx="4572000" cy="1200329"/>
          </a:xfrm>
          <a:prstGeom prst="rect">
            <a:avLst/>
          </a:prstGeom>
        </p:spPr>
        <p:txBody>
          <a:bodyPr>
            <a:spAutoFit/>
          </a:bodyPr>
          <a:lstStyle/>
          <a:p>
            <a:r>
              <a:rPr lang="en-US" sz="2400" smtClean="0">
                <a:solidFill>
                  <a:srgbClr val="FFFF00"/>
                </a:solidFill>
              </a:rPr>
              <a:t>Thánh vịnh 103</a:t>
            </a:r>
          </a:p>
          <a:p>
            <a:r>
              <a:rPr lang="vi-VN" sz="2400" smtClean="0">
                <a:solidFill>
                  <a:srgbClr val="FFFF00"/>
                </a:solidFill>
              </a:rPr>
              <a:t>Xin </a:t>
            </a:r>
            <a:r>
              <a:rPr lang="vi-VN" sz="2400">
                <a:solidFill>
                  <a:srgbClr val="FFFF00"/>
                </a:solidFill>
              </a:rPr>
              <a:t>sai Thánh Thần Chúa đến để Người đổi mới mặt đất này.</a:t>
            </a:r>
            <a:endParaRPr lang="en-US" sz="2400">
              <a:solidFill>
                <a:srgbClr val="FFFF00"/>
              </a:solidFill>
            </a:endParaRPr>
          </a:p>
        </p:txBody>
      </p:sp>
    </p:spTree>
    <p:extLst>
      <p:ext uri="{BB962C8B-B14F-4D97-AF65-F5344CB8AC3E}">
        <p14:creationId xmlns:p14="http://schemas.microsoft.com/office/powerpoint/2010/main" val="1310719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438150"/>
            <a:ext cx="9144000" cy="5143500"/>
          </a:xfrm>
        </p:spPr>
        <p:txBody>
          <a:bodyPr/>
          <a:lstStyle/>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Vịnh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Lễ</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Vọng</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r>
            <a:b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b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Thần</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04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41181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1" dirty="0" smtClean="0">
                <a:solidFill>
                  <a:srgbClr val="FFFF00"/>
                </a:solidFill>
              </a:rPr>
              <a:t>Pk1</a:t>
            </a:r>
            <a:r>
              <a:rPr lang="vi-VN" sz="4800" b="1" dirty="0">
                <a:solidFill>
                  <a:srgbClr val="FFFF00"/>
                </a:solidFill>
              </a:rPr>
              <a:t>: </a:t>
            </a:r>
            <a:r>
              <a:rPr lang="vi-VN" sz="4800" b="1" dirty="0">
                <a:solidFill>
                  <a:schemeClr val="bg1"/>
                </a:solidFill>
              </a:rPr>
              <a:t>Hồn tôi hỡi chúc tụng Chúa đi, lạy Chúa Thiên đấng con thờ kính, Ngài lớn lao vô ngần. áo Ngài mặc toàn oai phong lẫm liệt, cẩm bào Ngài khoác muôn vạn ánh hào quang.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36751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fontAlgn="base"/>
            <a:r>
              <a:rPr lang="vi-VN" sz="5000" b="1" dirty="0" smtClean="0">
                <a:solidFill>
                  <a:srgbClr val="FFFF00"/>
                </a:solidFill>
                <a:latin typeface="+mn-lt"/>
              </a:rPr>
              <a:t>Pk2</a:t>
            </a:r>
            <a:r>
              <a:rPr lang="vi-VN" sz="5000" b="1" dirty="0">
                <a:solidFill>
                  <a:srgbClr val="FFFF00"/>
                </a:solidFill>
                <a:latin typeface="+mn-lt"/>
              </a:rPr>
              <a:t>: </a:t>
            </a:r>
            <a:r>
              <a:rPr lang="vi-VN" sz="5000" b="1" dirty="0" smtClean="0">
                <a:solidFill>
                  <a:schemeClr val="bg1"/>
                </a:solidFill>
                <a:latin typeface="+mn-lt"/>
              </a:rPr>
              <a:t>Kỳ </a:t>
            </a:r>
            <a:r>
              <a:rPr lang="vi-VN" sz="5000" b="1" dirty="0">
                <a:solidFill>
                  <a:schemeClr val="bg1"/>
                </a:solidFill>
                <a:latin typeface="+mn-lt"/>
              </a:rPr>
              <a:t>công Chúa quá nhiều Chúa ơi,  thật phong phú với muôn mầu sắc đầy ắp dương gian này, với vạn vật, Ngài khôn ngoan tác thành. Linh hồn tôi hỡi ca tụng Chúa Trời đi. </a:t>
            </a:r>
            <a:endParaRPr lang="en-US" sz="5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82475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FF00"/>
                </a:solidFill>
              </a:rPr>
              <a:t>Pk3</a:t>
            </a:r>
            <a:r>
              <a:rPr lang="vi-VN" sz="4800" b="1" dirty="0">
                <a:solidFill>
                  <a:srgbClr val="FFFF00"/>
                </a:solidFill>
              </a:rPr>
              <a:t>: </a:t>
            </a:r>
            <a:r>
              <a:rPr lang="vi-VN" sz="4800" b="1" dirty="0">
                <a:solidFill>
                  <a:schemeClr val="bg1"/>
                </a:solidFill>
              </a:rPr>
              <a:t>Kìa muôn thú ngước nhìn Chúa luôn. Đợi trông Chúa dủ thương nhìn đến, dọn bữa cho no lòng. Chúng vội vàng lượn ngay khi Chúa tặng. Thỏa lòng vì những ân huệ Chúa rộng ban.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886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FF00"/>
                </a:solidFill>
              </a:rPr>
              <a:t>Pk4</a:t>
            </a:r>
            <a:r>
              <a:rPr lang="vi-VN" sz="4800" b="1" dirty="0">
                <a:solidFill>
                  <a:srgbClr val="FFFF00"/>
                </a:solidFill>
              </a:rPr>
              <a:t>: </a:t>
            </a:r>
            <a:r>
              <a:rPr lang="vi-VN" sz="4800" b="1" dirty="0">
                <a:solidFill>
                  <a:schemeClr val="bg1"/>
                </a:solidFill>
              </a:rPr>
              <a:t>Vừa khi Chúa rút lại khí thiêng, là thân chúng trở lui bụi cát, vì tắt hơi thở rồi. Muốn tạo lại, Người ban sinh khí vào. Bởi Người đổi mới bộ mặt của trần gian.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02427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5143500"/>
          </a:xfrm>
        </p:spPr>
        <p:txBody>
          <a:bodyPr/>
          <a:lstStyle/>
          <a:p>
            <a:pPr algn="just" eaLnBrk="1" hangingPunct="1">
              <a:lnSpc>
                <a:spcPct val="105000"/>
              </a:lnSpc>
              <a:defRPr/>
            </a:pP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458411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76382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81280" y="1213068"/>
            <a:ext cx="6468437" cy="1815882"/>
          </a:xfrm>
          <a:prstGeom prst="rect">
            <a:avLst/>
          </a:prstGeom>
          <a:noFill/>
        </p:spPr>
        <p:txBody>
          <a:bodyPr wrap="none" rtlCol="0">
            <a:spAutoFit/>
          </a:bodyPr>
          <a:lstStyle/>
          <a:p>
            <a:r>
              <a:rPr lang="en-US" sz="2800" smtClean="0">
                <a:solidFill>
                  <a:srgbClr val="FFFF00"/>
                </a:solidFill>
              </a:rPr>
              <a:t>Bài Đọc 2</a:t>
            </a:r>
          </a:p>
          <a:p>
            <a:r>
              <a:rPr lang="en-US" sz="2800">
                <a:solidFill>
                  <a:srgbClr val="FFFF00"/>
                </a:solidFill>
              </a:rPr>
              <a:t>Bài trích sác Xuất </a:t>
            </a:r>
            <a:r>
              <a:rPr lang="en-US" sz="2800" smtClean="0">
                <a:solidFill>
                  <a:srgbClr val="FFFF00"/>
                </a:solidFill>
              </a:rPr>
              <a:t>hành</a:t>
            </a:r>
          </a:p>
          <a:p>
            <a:r>
              <a:rPr lang="en-US" sz="2800" smtClean="0">
                <a:solidFill>
                  <a:srgbClr val="FFFF00"/>
                </a:solidFill>
              </a:rPr>
              <a:t>Đức Chúa ngự xuống trên đỉnh núi Xi-nai,</a:t>
            </a:r>
          </a:p>
          <a:p>
            <a:r>
              <a:rPr lang="en-US" sz="2800" smtClean="0">
                <a:solidFill>
                  <a:srgbClr val="FFFF00"/>
                </a:solidFill>
              </a:rPr>
              <a:t>Trước mắt toàn dân</a:t>
            </a:r>
            <a:endParaRPr lang="en-US" sz="2800">
              <a:solidFill>
                <a:srgbClr val="FFFF00"/>
              </a:solidFill>
            </a:endParaRPr>
          </a:p>
        </p:txBody>
      </p:sp>
    </p:spTree>
    <p:extLst>
      <p:ext uri="{BB962C8B-B14F-4D97-AF65-F5344CB8AC3E}">
        <p14:creationId xmlns:p14="http://schemas.microsoft.com/office/powerpoint/2010/main" val="2244177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5143500"/>
          </a:xfrm>
        </p:spPr>
        <p:txBody>
          <a:bodyPr/>
          <a:lstStyle/>
          <a:p>
            <a:pPr algn="just" eaLnBrk="1" hangingPunct="1">
              <a:lnSpc>
                <a:spcPct val="105000"/>
              </a:lnSpc>
              <a:defRPr/>
            </a:pP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525679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514350"/>
            <a:ext cx="5181600" cy="3181350"/>
          </a:xfrm>
        </p:spPr>
        <p:txBody>
          <a:bodyPr>
            <a:normAutofit fontScale="90000"/>
          </a:bodyPr>
          <a:lstStyle/>
          <a:p>
            <a:r>
              <a:rPr lang="en-US" sz="60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Dâng</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4800" b="1" dirty="0" err="1" smtClean="0">
                <a:solidFill>
                  <a:srgbClr val="FFFF00"/>
                </a:solidFill>
                <a:effectLst>
                  <a:outerShdw blurRad="38100" dist="38100" dir="2700000" algn="tl">
                    <a:srgbClr val="000000">
                      <a:alpha val="43137"/>
                    </a:srgbClr>
                  </a:outerShdw>
                </a:effectLst>
                <a:cs typeface="Times New Roman" pitchFamily="18" charset="0"/>
              </a:rPr>
              <a:t>Cùng</a:t>
            </a:r>
            <a:r>
              <a:rPr lang="en-US" sz="4800" b="1" dirty="0" smtClean="0">
                <a:solidFill>
                  <a:srgbClr val="FFFF00"/>
                </a:solidFill>
                <a:effectLst>
                  <a:outerShdw blurRad="38100" dist="38100" dir="2700000" algn="tl">
                    <a:srgbClr val="000000">
                      <a:alpha val="43137"/>
                    </a:srgbClr>
                  </a:outerShdw>
                </a:effectLst>
                <a:cs typeface="Times New Roman" pitchFamily="18" charset="0"/>
              </a:rPr>
              <a:t> </a:t>
            </a:r>
            <a:r>
              <a:rPr lang="en-US" sz="4800" b="1" dirty="0" err="1" smtClean="0">
                <a:solidFill>
                  <a:srgbClr val="FFFF00"/>
                </a:solidFill>
                <a:effectLst>
                  <a:outerShdw blurRad="38100" dist="38100" dir="2700000" algn="tl">
                    <a:srgbClr val="000000">
                      <a:alpha val="43137"/>
                    </a:srgbClr>
                  </a:outerShdw>
                </a:effectLst>
                <a:cs typeface="Times New Roman" pitchFamily="18" charset="0"/>
              </a:rPr>
              <a:t>Dâng</a:t>
            </a:r>
            <a:r>
              <a:rPr lang="en-US" sz="3600" b="1" dirty="0">
                <a:solidFill>
                  <a:srgbClr val="FFFF00"/>
                </a:solidFill>
                <a:effectLst>
                  <a:outerShdw blurRad="38100" dist="38100" dir="2700000" algn="tl">
                    <a:srgbClr val="000000">
                      <a:alpha val="43137"/>
                    </a:srgbClr>
                  </a:outerShdw>
                </a:effectLst>
                <a:cs typeface="Times New Roman" pitchFamily="18" charset="0"/>
              </a:rPr>
              <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b="1" i="1" dirty="0" err="1" smtClean="0">
                <a:solidFill>
                  <a:schemeClr val="bg1"/>
                </a:solidFill>
                <a:effectLst>
                  <a:outerShdw blurRad="38100" dist="38100" dir="2700000" algn="tl">
                    <a:srgbClr val="000000">
                      <a:alpha val="43137"/>
                    </a:srgbClr>
                  </a:outerShdw>
                </a:effectLst>
                <a:cs typeface="Times New Roman" pitchFamily="18" charset="0"/>
              </a:rPr>
              <a:t>Viễn</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cs typeface="Times New Roman" pitchFamily="18" charset="0"/>
              </a:rPr>
              <a:t>Xứ</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buNone/>
            </a:pPr>
            <a:r>
              <a:rPr lang="vi-VN" sz="4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4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 bánh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miến,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rượu nho lao công con người. Mồ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hôi,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nước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mắt,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những lắng lo buồn vui. Lạy Chúa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 xác con đây yếu đuối bao phen ôi thật mỏng manh. Đời con chỉ có đôi tay nhỏ bé dâng lên lễ dâng đời con. </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 Ngài nhận cho, của lễ thành kính con dâng. Tựa làn trầm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tỏa lan tòa Chúa cao quang. Nguyện ngài nhận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hát hòa tiếng du dương. Cùng triều thần thánh, ngợi khen Thiên Chúa chí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endParaRPr lang="en-US" altLang="en-US" sz="4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33350"/>
            <a:ext cx="9144000" cy="5143500"/>
          </a:xfrm>
        </p:spPr>
        <p:txBody>
          <a:bodyPr>
            <a:noAutofit/>
          </a:bodyPr>
          <a:lstStyle/>
          <a:p>
            <a:pPr marL="27385" indent="0" algn="just">
              <a:buNone/>
            </a:pPr>
            <a:r>
              <a:rPr lang="vi-VN" sz="4400" b="1" dirty="0" smtClean="0">
                <a:solidFill>
                  <a:srgbClr val="FFFF00"/>
                </a:solidFill>
                <a:effectLst>
                  <a:outerShdw blurRad="38100" dist="38100" dir="2700000" algn="tl">
                    <a:srgbClr val="000000">
                      <a:alpha val="43137"/>
                    </a:srgbClr>
                  </a:outerShdw>
                </a:effectLst>
                <a:latin typeface="+mj-lt"/>
              </a:rPr>
              <a:t>Pk2</a:t>
            </a:r>
            <a:r>
              <a:rPr lang="vi-VN" sz="4400" b="1" dirty="0">
                <a:solidFill>
                  <a:srgbClr val="FFFF00"/>
                </a:solidFill>
                <a:effectLst>
                  <a:outerShdw blurRad="38100" dist="38100" dir="2700000" algn="tl">
                    <a:srgbClr val="000000">
                      <a:alpha val="43137"/>
                    </a:srgbClr>
                  </a:outerShdw>
                </a:effectLst>
                <a:latin typeface="+mj-lt"/>
              </a:rPr>
              <a:t>: </a:t>
            </a:r>
            <a:r>
              <a:rPr lang="vi-VN" sz="4400" b="1" dirty="0" smtClean="0">
                <a:solidFill>
                  <a:schemeClr val="bg1"/>
                </a:solidFill>
                <a:effectLst>
                  <a:outerShdw blurRad="38100" dist="38100" dir="2700000" algn="tl">
                    <a:srgbClr val="000000">
                      <a:alpha val="43137"/>
                    </a:srgbClr>
                  </a:outerShdw>
                </a:effectLst>
                <a:latin typeface="+mj-lt"/>
              </a:rPr>
              <a:t>Cùng </a:t>
            </a:r>
            <a:r>
              <a:rPr lang="vi-VN" sz="4400" b="1" dirty="0">
                <a:solidFill>
                  <a:schemeClr val="bg1"/>
                </a:solidFill>
                <a:effectLst>
                  <a:outerShdw blurRad="38100" dist="38100" dir="2700000" algn="tl">
                    <a:srgbClr val="000000">
                      <a:alpha val="43137"/>
                    </a:srgbClr>
                  </a:outerShdw>
                </a:effectLst>
                <a:latin typeface="+mj-lt"/>
              </a:rPr>
              <a:t>dâng cả thế </a:t>
            </a:r>
            <a:r>
              <a:rPr lang="vi-VN" sz="4400" b="1" dirty="0" smtClean="0">
                <a:solidFill>
                  <a:schemeClr val="bg1"/>
                </a:solidFill>
                <a:effectLst>
                  <a:outerShdw blurRad="38100" dist="38100" dir="2700000" algn="tl">
                    <a:srgbClr val="000000">
                      <a:alpha val="43137"/>
                    </a:srgbClr>
                  </a:outerShdw>
                </a:effectLst>
                <a:latin typeface="+mj-lt"/>
              </a:rPr>
              <a:t>giới, </a:t>
            </a:r>
            <a:r>
              <a:rPr lang="vi-VN" sz="4400" b="1" dirty="0">
                <a:solidFill>
                  <a:schemeClr val="bg1"/>
                </a:solidFill>
                <a:effectLst>
                  <a:outerShdw blurRad="38100" dist="38100" dir="2700000" algn="tl">
                    <a:srgbClr val="000000">
                      <a:alpha val="43137"/>
                    </a:srgbClr>
                  </a:outerShdw>
                </a:effectLst>
                <a:latin typeface="+mj-lt"/>
              </a:rPr>
              <a:t>chìm trong thê lương hận thù, Khổ </a:t>
            </a:r>
            <a:r>
              <a:rPr lang="vi-VN" sz="4400" b="1" dirty="0" smtClean="0">
                <a:solidFill>
                  <a:schemeClr val="bg1"/>
                </a:solidFill>
                <a:effectLst>
                  <a:outerShdw blurRad="38100" dist="38100" dir="2700000" algn="tl">
                    <a:srgbClr val="000000">
                      <a:alpha val="43137"/>
                    </a:srgbClr>
                  </a:outerShdw>
                </a:effectLst>
                <a:latin typeface="+mj-lt"/>
              </a:rPr>
              <a:t>đau, </a:t>
            </a:r>
            <a:r>
              <a:rPr lang="vi-VN" sz="4400" b="1" dirty="0">
                <a:solidFill>
                  <a:schemeClr val="bg1"/>
                </a:solidFill>
                <a:effectLst>
                  <a:outerShdw blurRad="38100" dist="38100" dir="2700000" algn="tl">
                    <a:srgbClr val="000000">
                      <a:alpha val="43137"/>
                    </a:srgbClr>
                  </a:outerShdw>
                </a:effectLst>
                <a:latin typeface="+mj-lt"/>
              </a:rPr>
              <a:t>và tan </a:t>
            </a:r>
            <a:r>
              <a:rPr lang="vi-VN" sz="4400" b="1" dirty="0" smtClean="0">
                <a:solidFill>
                  <a:schemeClr val="bg1"/>
                </a:solidFill>
                <a:effectLst>
                  <a:outerShdw blurRad="38100" dist="38100" dir="2700000" algn="tl">
                    <a:srgbClr val="000000">
                      <a:alpha val="43137"/>
                    </a:srgbClr>
                  </a:outerShdw>
                </a:effectLst>
                <a:latin typeface="+mj-lt"/>
              </a:rPr>
              <a:t>tác, </a:t>
            </a:r>
            <a:r>
              <a:rPr lang="vi-VN" sz="4400" b="1" dirty="0">
                <a:solidFill>
                  <a:schemeClr val="bg1"/>
                </a:solidFill>
                <a:effectLst>
                  <a:outerShdw blurRad="38100" dist="38100" dir="2700000" algn="tl">
                    <a:srgbClr val="000000">
                      <a:alpha val="43137"/>
                    </a:srgbClr>
                  </a:outerShdw>
                </a:effectLst>
                <a:latin typeface="+mj-lt"/>
              </a:rPr>
              <a:t>cuộc chiến diễn ra ngày đêm. Lạy </a:t>
            </a:r>
            <a:r>
              <a:rPr lang="vi-VN" sz="4400" b="1" dirty="0" smtClean="0">
                <a:solidFill>
                  <a:schemeClr val="bg1"/>
                </a:solidFill>
                <a:effectLst>
                  <a:outerShdw blurRad="38100" dist="38100" dir="2700000" algn="tl">
                    <a:srgbClr val="000000">
                      <a:alpha val="43137"/>
                    </a:srgbClr>
                  </a:outerShdw>
                </a:effectLst>
                <a:latin typeface="+mj-lt"/>
              </a:rPr>
              <a:t>Chúa </a:t>
            </a:r>
            <a:r>
              <a:rPr lang="vi-VN" sz="4400" b="1" dirty="0">
                <a:solidFill>
                  <a:schemeClr val="bg1"/>
                </a:solidFill>
                <a:effectLst>
                  <a:outerShdw blurRad="38100" dist="38100" dir="2700000" algn="tl">
                    <a:srgbClr val="000000">
                      <a:alpha val="43137"/>
                    </a:srgbClr>
                  </a:outerShdw>
                </a:effectLst>
                <a:latin typeface="+mj-lt"/>
              </a:rPr>
              <a:t>Thế giới hôm nay thiếu vắng </a:t>
            </a:r>
            <a:r>
              <a:rPr lang="vi-VN" sz="4400" b="1" dirty="0" smtClean="0">
                <a:solidFill>
                  <a:schemeClr val="bg1"/>
                </a:solidFill>
                <a:effectLst>
                  <a:outerShdw blurRad="38100" dist="38100" dir="2700000" algn="tl">
                    <a:srgbClr val="000000">
                      <a:alpha val="43137"/>
                    </a:srgbClr>
                  </a:outerShdw>
                </a:effectLst>
                <a:latin typeface="+mj-lt"/>
              </a:rPr>
              <a:t>yên </a:t>
            </a:r>
            <a:r>
              <a:rPr lang="vi-VN" sz="4400" b="1" dirty="0">
                <a:solidFill>
                  <a:schemeClr val="bg1"/>
                </a:solidFill>
                <a:effectLst>
                  <a:outerShdw blurRad="38100" dist="38100" dir="2700000" algn="tl">
                    <a:srgbClr val="000000">
                      <a:alpha val="43137"/>
                    </a:srgbClr>
                  </a:outerShdw>
                </a:effectLst>
                <a:latin typeface="+mj-lt"/>
              </a:rPr>
              <a:t>vui ôi thật </a:t>
            </a:r>
            <a:r>
              <a:rPr lang="vi-VN" sz="4400" b="1" dirty="0" smtClean="0">
                <a:solidFill>
                  <a:schemeClr val="bg1"/>
                </a:solidFill>
                <a:effectLst>
                  <a:outerShdw blurRad="38100" dist="38100" dir="2700000" algn="tl">
                    <a:srgbClr val="000000">
                      <a:alpha val="43137"/>
                    </a:srgbClr>
                  </a:outerShdw>
                </a:effectLst>
                <a:latin typeface="+mj-lt"/>
              </a:rPr>
              <a:t>thảm </a:t>
            </a:r>
            <a:r>
              <a:rPr lang="vi-VN" sz="4400" b="1" dirty="0">
                <a:solidFill>
                  <a:schemeClr val="bg1"/>
                </a:solidFill>
                <a:effectLst>
                  <a:outerShdw blurRad="38100" dist="38100" dir="2700000" algn="tl">
                    <a:srgbClr val="000000">
                      <a:alpha val="43137"/>
                    </a:srgbClr>
                  </a:outerShdw>
                </a:effectLst>
                <a:latin typeface="+mj-lt"/>
              </a:rPr>
              <a:t>thương. Giờ đây sám hối ăn năn tha thiết dâng lên lễ dâng trần gian.</a:t>
            </a:r>
            <a:endParaRPr lang="en-US" altLang="en-US" sz="4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 Ngài nhận cho, của lễ thành kính con dâng. Tựa làn trầm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tỏa lan tòa Chúa cao quang. Nguyện ngài nhận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hát hòa tiếng du dương. Cùng triều thần thánh, ngợi khen Thiên Chúa chí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endParaRPr lang="en-US" altLang="en-US" sz="4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14141553"/>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Xin</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Đến</a:t>
            </a:r>
            <a:endPar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Thái</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Nguyên</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Thánh Thần xin Ngài hãy đến như làn gió mát. Xin thổi vào đời con, vào Giáo Hội, vào thế giới, để đem lại cho chúng con sự tươi mới nhẹ nhàng, sự tự do, sự bình an.</a:t>
            </a: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6255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Thánh Thần như làn gió mát, như dòng nước trong, như ngọn lửa hồng Ngài đổi mới mọi người, mọi nơi.</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Pk2</a:t>
            </a:r>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Thánh Thần xin Ngài hãy đến như dòng nước trong. Xin chảy vào đời con, vào Giáo Hội, vào thế giới, để rửa sạch bao vết nhơ làm tươi mới cuộc đời, để mầm sống vươn dậy ngàn nơi.</a:t>
            </a:r>
            <a:endParaRPr lang="en-US" sz="46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chemeClr val="bg1"/>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chemeClr val="bg1"/>
                </a:solidFill>
                <a:effectLst>
                  <a:outerShdw blurRad="38100" dist="38100" dir="2700000" algn="tl">
                    <a:srgbClr val="000000">
                      <a:alpha val="43137"/>
                    </a:srgbClr>
                  </a:outerShdw>
                </a:effectLst>
                <a:latin typeface="+mj-lt"/>
              </a:rPr>
              <a:t> C</a:t>
            </a:r>
            <a:r>
              <a:rPr lang="vi-VN" sz="5400" b="1" dirty="0" smtClean="0">
                <a:solidFill>
                  <a:schemeClr val="bg1"/>
                </a:solidFill>
                <a:effectLst>
                  <a:outerShdw blurRad="38100" dist="38100" dir="2700000" algn="tl">
                    <a:srgbClr val="000000">
                      <a:alpha val="43137"/>
                    </a:srgbClr>
                  </a:outerShdw>
                </a:effectLst>
                <a:latin typeface="+mj-lt"/>
              </a:rPr>
              <a:t>húa </a:t>
            </a:r>
            <a:r>
              <a:rPr lang="vi-VN" sz="5400" b="1" dirty="0">
                <a:solidFill>
                  <a:schemeClr val="bg1"/>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6255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Thánh Thần như làn gió mát, như dòng nước trong, như ngọn lửa hồng Ngài đổi mới mọi người, mọi nơi.</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735714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62550"/>
          </a:xfrm>
        </p:spPr>
        <p:txBody>
          <a:bodyPr>
            <a:noAutofit/>
          </a:bodyPr>
          <a:lstStyle/>
          <a:p>
            <a:pPr marL="27432" indent="0" algn="just">
              <a:buNone/>
            </a:pPr>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Pk3</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Thánh Thần xin Ngài hãy đến như ngọn lửa cháy. Soi tỏ vào đời con, vào Giáo Hội, vào thế giới, để đẩy lùi bao tối tăm làm cho thế gian này được rực sáng ngời tình </a:t>
            </a:r>
            <a:r>
              <a:rPr lang="vi-VN"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endPar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27432" indent="0" algn="just">
              <a:lnSpc>
                <a:spcPct val="130000"/>
              </a:lnSpc>
              <a:buNone/>
            </a:pP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6255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Thánh Thần như làn gió mát, như dòng nước trong, như ngọn lửa hồng Ngài đổi mới mọi người, mọi nơi.</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306728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928628"/>
            <a:ext cx="9144000" cy="2862322"/>
          </a:xfrm>
          <a:prstGeom prst="rect">
            <a:avLst/>
          </a:prstGeom>
        </p:spPr>
        <p:txBody>
          <a:bodyPr wrap="square">
            <a:spAutoFit/>
          </a:bodyPr>
          <a:lstStyle/>
          <a:p>
            <a:pPr algn="ct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ết</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ễ</a:t>
            </a:r>
            <a:endParaRPr lang="en-US" sz="66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Nguồn</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Cậy</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Trông</a:t>
            </a:r>
            <a:endParaRPr lang="en-US" sz="66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4800" b="1" i="1" dirty="0" err="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Hoàng</a:t>
            </a:r>
            <a:r>
              <a:rPr lang="en-US" sz="4800" b="1" i="1" dirty="0"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Vũ</a:t>
            </a:r>
            <a:endParaRPr lang="en-US" sz="48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5143500"/>
          </a:xfrm>
        </p:spPr>
        <p:txBody>
          <a:bodyPr>
            <a:noAutofit/>
          </a:bodyPr>
          <a:lstStyle/>
          <a:p>
            <a:pPr marL="0" indent="0" algn="just">
              <a:buNone/>
            </a:pPr>
            <a:r>
              <a:rPr lang="vi-VN" sz="50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Pk1</a:t>
            </a:r>
            <a:r>
              <a:rPr lang="vi-VN" sz="5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ơi,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bao người lạc bước lưu đầy ngày tháng chơi vơi như thuyền nan giữa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khơi.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oàn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xin Mẹ, Mẹ hãy thương tình dìu dắt con thơ qua hiểm nguy cõi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endPar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4800"/>
            <a:ext cx="9144000" cy="5162550"/>
          </a:xfrm>
        </p:spPr>
        <p:txBody>
          <a:bodyPr>
            <a:noAutofit/>
          </a:bodyPr>
          <a:lstStyle/>
          <a:p>
            <a:pPr marL="0"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nguồn cậy trông, chưa thấy ai xin Mẹ về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 Hỡi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Thiên Chúa, xin hãy lắng nghe con nài van. Mẹ nguồn an vui, ôi Nữ Trinh là nguồn an vui, hết tình kêu khấn, con tin chắc Mẹ thương nhận lời.</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buNone/>
            </a:pPr>
            <a:r>
              <a:rPr lang="vi-VN" sz="50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Pk2</a:t>
            </a:r>
            <a:r>
              <a:rPr lang="vi-VN" sz="5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Và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bao nhiêu người lạc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hướng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trên đời, liều dấn thân đi trong vực sâu tối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tăm.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oàn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xin Mẹ rọi ánh huy hoàng, nguồn sáng tin yêu, yêu Mẹ, tin Chúa Trời.</a:t>
            </a:r>
          </a:p>
          <a:p>
            <a:pPr marL="0" indent="0" algn="just">
              <a:lnSpc>
                <a:spcPct val="120000"/>
              </a:lnSpc>
              <a:buNone/>
            </a:pP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4800"/>
            <a:ext cx="9144000" cy="5162550"/>
          </a:xfrm>
        </p:spPr>
        <p:txBody>
          <a:bodyPr>
            <a:noAutofit/>
          </a:bodyPr>
          <a:lstStyle/>
          <a:p>
            <a:pPr marL="0"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nguồn cậy trông, chưa thấy ai xin Mẹ về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 Hỡi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Thiên Chúa, xin hãy lắng nghe con nài van. Mẹ nguồn an vui, ôi Nữ Trinh là nguồn an vui, hết tình kêu khấn, con tin chắc Mẹ thương nhận lời.</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135350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chemeClr val="bg1"/>
                </a:solidFill>
                <a:effectLst>
                  <a:outerShdw blurRad="38100" dist="38100" dir="2700000" algn="tl">
                    <a:srgbClr val="000000">
                      <a:alpha val="43137"/>
                    </a:srgbClr>
                  </a:outerShdw>
                </a:effectLst>
                <a:latin typeface="+mj-lt"/>
              </a:rPr>
              <a:t>này chúng con đang </a:t>
            </a:r>
            <a:r>
              <a:rPr lang="en-US" sz="5900" b="1" dirty="0" err="1" smtClean="0">
                <a:solidFill>
                  <a:schemeClr val="bg1"/>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chemeClr val="bg1"/>
                </a:solidFill>
                <a:effectLst>
                  <a:outerShdw blurRad="38100" dist="38100" dir="2700000" algn="tl">
                    <a:srgbClr val="000000">
                      <a:alpha val="43137"/>
                    </a:srgbClr>
                  </a:outerShdw>
                </a:effectLst>
                <a:latin typeface="+mj-lt"/>
              </a:rPr>
              <a:t> </a:t>
            </a:r>
            <a:r>
              <a:rPr lang="vi-VN" sz="5900" b="1" dirty="0">
                <a:solidFill>
                  <a:schemeClr val="bg1"/>
                </a:solidFill>
                <a:effectLst>
                  <a:outerShdw blurRad="38100" dist="38100" dir="2700000" algn="tl">
                    <a:srgbClr val="000000">
                      <a:alpha val="43137"/>
                    </a:srgbClr>
                  </a:outerShdw>
                </a:effectLst>
                <a:latin typeface="+mj-lt"/>
              </a:rPr>
              <a:t>lời cầu nguyện cho các</a:t>
            </a:r>
            <a:br>
              <a:rPr lang="vi-VN" sz="5900" b="1" dirty="0">
                <a:solidFill>
                  <a:schemeClr val="bg1"/>
                </a:solidFill>
                <a:effectLst>
                  <a:outerShdw blurRad="38100" dist="38100" dir="2700000" algn="tl">
                    <a:srgbClr val="000000">
                      <a:alpha val="43137"/>
                    </a:srgbClr>
                  </a:outerShdw>
                </a:effectLst>
                <a:latin typeface="+mj-lt"/>
              </a:rPr>
            </a:b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Giám</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mục</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900" b="1" dirty="0">
                <a:solidFill>
                  <a:schemeClr val="bg1"/>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chemeClr val="bg1"/>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chemeClr val="bg1"/>
                </a:solidFill>
                <a:effectLst>
                  <a:outerShdw blurRad="38100" dist="38100" dir="2700000" algn="tl">
                    <a:srgbClr val="000000">
                      <a:alpha val="43137"/>
                    </a:srgbClr>
                  </a:outerShdw>
                </a:effectLst>
                <a:latin typeface="+mj-lt"/>
              </a:rPr>
            </a:br>
            <a:r>
              <a:rPr lang="en-US" sz="48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800" b="1">
                <a:solidFill>
                  <a:schemeClr val="bg1"/>
                </a:solidFill>
                <a:effectLst>
                  <a:outerShdw blurRad="38100" dist="38100" dir="2700000" algn="tl">
                    <a:srgbClr val="000000">
                      <a:alpha val="43137"/>
                    </a:srgbClr>
                  </a:outerShdw>
                </a:effectLst>
                <a:latin typeface="+mj-lt"/>
              </a:rPr>
              <a:t>xin tuôn tràn trên các Mục tử</a:t>
            </a:r>
            <a:r>
              <a:rPr lang="en-US" sz="4800" b="1">
                <a:solidFill>
                  <a:schemeClr val="bg1"/>
                </a:solidFill>
                <a:effectLst>
                  <a:outerShdw blurRad="38100" dist="38100" dir="2700000" algn="tl">
                    <a:srgbClr val="000000">
                      <a:alpha val="43137"/>
                    </a:srgbClr>
                  </a:outerShdw>
                </a:effectLst>
                <a:latin typeface="+mj-lt"/>
              </a:rPr>
              <a:t> </a:t>
            </a:r>
            <a:r>
              <a:rPr lang="vi-VN" sz="4800" b="1">
                <a:solidFill>
                  <a:schemeClr val="bg1"/>
                </a:solidFill>
                <a:effectLst>
                  <a:outerShdw blurRad="38100" dist="38100" dir="2700000" algn="tl">
                    <a:srgbClr val="000000">
                      <a:alpha val="43137"/>
                    </a:srgbClr>
                  </a:outerShdw>
                </a:effectLst>
                <a:latin typeface="+mj-lt"/>
              </a:rPr>
              <a:t> ơn khôn ngoan và thông hiểu,</a:t>
            </a:r>
            <a:r>
              <a:rPr lang="en-US" sz="4800" b="1">
                <a:solidFill>
                  <a:schemeClr val="bg1"/>
                </a:solidFill>
                <a:effectLst>
                  <a:outerShdw blurRad="38100" dist="38100" dir="2700000" algn="tl">
                    <a:srgbClr val="000000">
                      <a:alpha val="43137"/>
                    </a:srgbClr>
                  </a:outerShdw>
                </a:effectLst>
                <a:latin typeface="+mj-lt"/>
              </a:rPr>
              <a:t>  </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1841</Words>
  <Application>Microsoft Office PowerPoint</Application>
  <PresentationFormat>On-screen Show (16:9)</PresentationFormat>
  <Paragraphs>107</Paragraphs>
  <Slides>80</Slides>
  <Notes>0</Notes>
  <HiddenSlides>0</HiddenSlides>
  <MMClips>0</MMClips>
  <ScaleCrop>false</ScaleCrop>
  <HeadingPairs>
    <vt:vector size="4" baseType="variant">
      <vt:variant>
        <vt:lpstr>Theme</vt:lpstr>
      </vt:variant>
      <vt:variant>
        <vt:i4>23</vt:i4>
      </vt:variant>
      <vt:variant>
        <vt:lpstr>Slide Titles</vt:lpstr>
      </vt:variant>
      <vt:variant>
        <vt:i4>80</vt:i4>
      </vt:variant>
    </vt:vector>
  </HeadingPairs>
  <TitlesOfParts>
    <vt:vector size="103" baseType="lpstr">
      <vt:lpstr>Office Theme</vt:lpstr>
      <vt:lpstr>1_Default Design</vt:lpstr>
      <vt:lpstr>7_Office Theme</vt:lpstr>
      <vt:lpstr>36_Default Design</vt:lpstr>
      <vt:lpstr>2_Office Theme</vt:lpstr>
      <vt:lpstr>5_Office Theme</vt:lpstr>
      <vt:lpstr>10_Office Theme</vt:lpstr>
      <vt:lpstr>37_Default Design</vt:lpstr>
      <vt:lpstr>9_Office Theme</vt:lpstr>
      <vt:lpstr>11_Office Theme</vt:lpstr>
      <vt:lpstr>21_Office Theme</vt:lpstr>
      <vt:lpstr>24_Office Theme</vt:lpstr>
      <vt:lpstr>8_Office Theme</vt:lpstr>
      <vt:lpstr>6_Office Theme</vt:lpstr>
      <vt:lpstr>4_Office Theme</vt:lpstr>
      <vt:lpstr>30_Office Theme</vt:lpstr>
      <vt:lpstr>17_Office Theme</vt:lpstr>
      <vt:lpstr>19_Office Theme</vt:lpstr>
      <vt:lpstr>33_Office Theme</vt:lpstr>
      <vt:lpstr>34_Office Theme</vt:lpstr>
      <vt:lpstr>35_Office Theme</vt:lpstr>
      <vt:lpstr>13_Office Theme</vt:lpstr>
      <vt:lpstr>3_Office Theme</vt:lpstr>
      <vt:lpstr>PowerPoint Presentation</vt:lpstr>
      <vt:lpstr>Tập Hát Cộng Đoàn</vt:lpstr>
      <vt:lpstr>Đk: Xin sai Thánh Thần Chúa đến, để Người đổi mới, mặt đất này.</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sai Thánh Thần Chúa đến, để Người đổi mới, mặt đất này.</vt:lpstr>
      <vt:lpstr>Pk1: Hồn tôi hỡi chúc tụng Chúa đi, lạy Chúa Thiên đấng con thờ kính, Ngài lớn lao vô ngần. áo Ngài mặc toàn oai phong lẫm liệt, cẩm bào Ngài khoác muôn vạn ánh hào quang.</vt:lpstr>
      <vt:lpstr>Đk: Xin sai Thánh Thần Chúa đến, để Người đổi mới, mặt đất này.</vt:lpstr>
      <vt:lpstr>Pk2: Kỳ công Chúa quá nhiều Chúa ơi,  thật phong phú với muôn mầu sắc đầy ắp dương gian này, với vạn vật, Ngài khôn ngoan tác thành. Linh hồn tôi hỡi ca tụng Chúa Trời đi. </vt:lpstr>
      <vt:lpstr>Đk: Xin sai Thánh Thần Chúa đến, để Người đổi mới, mặt đất này.</vt:lpstr>
      <vt:lpstr>Pk3: Kìa muôn thú ngước nhìn Chúa luôn. Đợi trông Chúa dủ thương nhìn đến, dọn bữa cho no lòng. Chúng vội vàng lượn ngay khi Chúa tặng. Thỏa lòng vì những ân huệ Chúa rộng ban. </vt:lpstr>
      <vt:lpstr>Đk: Xin sai Thánh Thần Chúa đến, để Người đổi mới, mặt đất này.</vt:lpstr>
      <vt:lpstr>Pk4: Vừa khi Chúa rút lại khí thiêng, là thân chúng trở lui bụi cát, vì tắt hơi thở rồi. Muốn tạo lại, Người ban sinh khí vào. Bởi Người đổi mới bộ mặt của trần gian. </vt:lpstr>
      <vt:lpstr>Đk: Xin sai Thánh Thần Chúa đến, để Người đổi mới, mặt đất này.</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Cùng Dâng Viễn Xứ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157</cp:revision>
  <dcterms:created xsi:type="dcterms:W3CDTF">2021-05-09T08:36:44Z</dcterms:created>
  <dcterms:modified xsi:type="dcterms:W3CDTF">2023-05-25T07:27:48Z</dcterms:modified>
</cp:coreProperties>
</file>