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32" r:id="rId13"/>
    <p:sldMasterId id="2147484080" r:id="rId14"/>
    <p:sldMasterId id="2147484092" r:id="rId15"/>
    <p:sldMasterId id="2147484116" r:id="rId16"/>
    <p:sldMasterId id="2147484128" r:id="rId17"/>
    <p:sldMasterId id="2147484140" r:id="rId18"/>
    <p:sldMasterId id="2147484164" r:id="rId19"/>
    <p:sldMasterId id="2147484176" r:id="rId20"/>
    <p:sldMasterId id="2147484188" r:id="rId21"/>
    <p:sldMasterId id="2147484200" r:id="rId22"/>
    <p:sldMasterId id="2147484212" r:id="rId23"/>
    <p:sldMasterId id="2147484224" r:id="rId24"/>
    <p:sldMasterId id="2147484236" r:id="rId25"/>
    <p:sldMasterId id="2147484248" r:id="rId26"/>
    <p:sldMasterId id="2147484260" r:id="rId27"/>
  </p:sldMasterIdLst>
  <p:notesMasterIdLst>
    <p:notesMasterId r:id="rId110"/>
  </p:notesMasterIdLst>
  <p:sldIdLst>
    <p:sldId id="256" r:id="rId28"/>
    <p:sldId id="9877" r:id="rId29"/>
    <p:sldId id="9908" r:id="rId30"/>
    <p:sldId id="9910" r:id="rId31"/>
    <p:sldId id="9923" r:id="rId32"/>
    <p:sldId id="9838" r:id="rId33"/>
    <p:sldId id="9839" r:id="rId34"/>
    <p:sldId id="9840" r:id="rId35"/>
    <p:sldId id="9841" r:id="rId36"/>
    <p:sldId id="9842" r:id="rId37"/>
    <p:sldId id="9843" r:id="rId38"/>
    <p:sldId id="9844" r:id="rId39"/>
    <p:sldId id="9845" r:id="rId40"/>
    <p:sldId id="9924" r:id="rId41"/>
    <p:sldId id="2146" r:id="rId42"/>
    <p:sldId id="9520" r:id="rId43"/>
    <p:sldId id="1982" r:id="rId44"/>
    <p:sldId id="9903" r:id="rId45"/>
    <p:sldId id="9933" r:id="rId46"/>
    <p:sldId id="9925" r:id="rId47"/>
    <p:sldId id="9855" r:id="rId48"/>
    <p:sldId id="9856" r:id="rId49"/>
    <p:sldId id="9857" r:id="rId50"/>
    <p:sldId id="9858" r:id="rId51"/>
    <p:sldId id="9859" r:id="rId52"/>
    <p:sldId id="9860" r:id="rId53"/>
    <p:sldId id="9861" r:id="rId54"/>
    <p:sldId id="9862" r:id="rId55"/>
    <p:sldId id="9883" r:id="rId56"/>
    <p:sldId id="9835" r:id="rId57"/>
    <p:sldId id="9929" r:id="rId58"/>
    <p:sldId id="9864" r:id="rId59"/>
    <p:sldId id="9930" r:id="rId60"/>
    <p:sldId id="9866" r:id="rId61"/>
    <p:sldId id="9931" r:id="rId62"/>
    <p:sldId id="9868" r:id="rId63"/>
    <p:sldId id="9932" r:id="rId64"/>
    <p:sldId id="9884" r:id="rId65"/>
    <p:sldId id="9928" r:id="rId66"/>
    <p:sldId id="9756" r:id="rId67"/>
    <p:sldId id="9899" r:id="rId68"/>
    <p:sldId id="9885" r:id="rId69"/>
    <p:sldId id="9886" r:id="rId70"/>
    <p:sldId id="9887" r:id="rId71"/>
    <p:sldId id="9888" r:id="rId72"/>
    <p:sldId id="9889" r:id="rId73"/>
    <p:sldId id="9890" r:id="rId74"/>
    <p:sldId id="9891" r:id="rId75"/>
    <p:sldId id="9892" r:id="rId76"/>
    <p:sldId id="9893" r:id="rId77"/>
    <p:sldId id="9894" r:id="rId78"/>
    <p:sldId id="9895" r:id="rId79"/>
    <p:sldId id="9896" r:id="rId80"/>
    <p:sldId id="9897" r:id="rId81"/>
    <p:sldId id="9898" r:id="rId82"/>
    <p:sldId id="9902" r:id="rId83"/>
    <p:sldId id="9804" r:id="rId84"/>
    <p:sldId id="9939" r:id="rId85"/>
    <p:sldId id="9805" r:id="rId86"/>
    <p:sldId id="9806" r:id="rId87"/>
    <p:sldId id="9940" r:id="rId88"/>
    <p:sldId id="9941" r:id="rId89"/>
    <p:sldId id="9669" r:id="rId90"/>
    <p:sldId id="9901" r:id="rId91"/>
    <p:sldId id="9384" r:id="rId92"/>
    <p:sldId id="2344" r:id="rId93"/>
    <p:sldId id="9826" r:id="rId94"/>
    <p:sldId id="9920" r:id="rId95"/>
    <p:sldId id="9934" r:id="rId96"/>
    <p:sldId id="9692" r:id="rId97"/>
    <p:sldId id="9935" r:id="rId98"/>
    <p:sldId id="9914" r:id="rId99"/>
    <p:sldId id="9936" r:id="rId100"/>
    <p:sldId id="9900" r:id="rId101"/>
    <p:sldId id="9514" r:id="rId102"/>
    <p:sldId id="9828" r:id="rId103"/>
    <p:sldId id="9796" r:id="rId104"/>
    <p:sldId id="9829" r:id="rId105"/>
    <p:sldId id="9937" r:id="rId106"/>
    <p:sldId id="9921" r:id="rId107"/>
    <p:sldId id="9938" r:id="rId108"/>
    <p:sldId id="9513"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07" Type="http://schemas.openxmlformats.org/officeDocument/2006/relationships/slide" Target="slides/slide80.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slide" Target="slides/slide60.xml"/><Relationship Id="rId102" Type="http://schemas.openxmlformats.org/officeDocument/2006/relationships/slide" Target="slides/slide75.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8699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2450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2187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8397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996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7449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421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9888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68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8510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532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1949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1121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1603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573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2184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5787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754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0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621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347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1662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41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2682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0452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384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762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7140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12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4805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23636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2807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5643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8773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72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1331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02329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7588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75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6345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1736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4712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7913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702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62431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0616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046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6507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7804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0844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405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241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0455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7289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487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9637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1264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35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685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727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75924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369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3662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9665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9117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116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1897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214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555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63622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88754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7133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1536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747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608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622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78379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41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9472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839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6573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8557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0019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3671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14235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2856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2319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49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620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3562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337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825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102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577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787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09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0966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27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81515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855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6754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3799"/>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015178"/>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303923"/>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48220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70152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163839"/>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9.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57200"/>
            <a:ext cx="9144000" cy="3943350"/>
          </a:xfrm>
        </p:spPr>
        <p:txBody>
          <a:bodyPr>
            <a:normAutofit/>
          </a:bodyPr>
          <a:lstStyle/>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Trời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Mi</a:t>
            </a:r>
            <a:r>
              <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vi-VN" sz="5200" b="1" dirty="0" smtClean="0">
                <a:solidFill>
                  <a:srgbClr val="FF0000"/>
                </a:solidFill>
                <a:effectLst>
                  <a:outerShdw blurRad="38100" dist="38100" dir="2700000" algn="tl">
                    <a:srgbClr val="000000">
                      <a:alpha val="43137"/>
                    </a:srgbClr>
                  </a:outerShdw>
                </a:effectLst>
                <a:latin typeface="+mj-lt"/>
              </a:rPr>
              <a:t>Pk1</a:t>
            </a:r>
            <a:r>
              <a:rPr lang="vi-VN" sz="5200" b="1" dirty="0">
                <a:solidFill>
                  <a:srgbClr val="FF0000"/>
                </a:solidFill>
                <a:effectLst>
                  <a:outerShdw blurRad="38100" dist="38100" dir="2700000" algn="tl">
                    <a:srgbClr val="000000">
                      <a:alpha val="43137"/>
                    </a:srgbClr>
                  </a:outerShdw>
                </a:effectLst>
                <a:latin typeface="+mj-lt"/>
              </a:rPr>
              <a:t>: </a:t>
            </a:r>
            <a:r>
              <a:rPr lang="vi-VN" sz="5200" b="1" dirty="0">
                <a:solidFill>
                  <a:srgbClr val="003399"/>
                </a:solidFill>
                <a:effectLst>
                  <a:outerShdw blurRad="38100" dist="38100" dir="2700000" algn="tl">
                    <a:srgbClr val="000000">
                      <a:alpha val="43137"/>
                    </a:srgbClr>
                  </a:outerShdw>
                </a:effectLst>
                <a:latin typeface="+mj-lt"/>
              </a:rPr>
              <a:t>Sao mãi đứng nhìn hỡi người </a:t>
            </a:r>
            <a:r>
              <a:rPr lang="vi-VN" sz="5200" b="1" dirty="0" smtClean="0">
                <a:solidFill>
                  <a:srgbClr val="003399"/>
                </a:solidFill>
                <a:effectLst>
                  <a:outerShdw blurRad="38100" dist="38100" dir="2700000" algn="tl">
                    <a:srgbClr val="000000">
                      <a:alpha val="43137"/>
                    </a:srgbClr>
                  </a:outerShdw>
                </a:effectLst>
                <a:latin typeface="+mj-lt"/>
              </a:rPr>
              <a:t>Ga-li-lê</a:t>
            </a:r>
            <a:r>
              <a:rPr lang="vi-VN" sz="5200" b="1" dirty="0">
                <a:solidFill>
                  <a:srgbClr val="003399"/>
                </a:solidFill>
                <a:effectLst>
                  <a:outerShdw blurRad="38100" dist="38100" dir="2700000" algn="tl">
                    <a:srgbClr val="000000">
                      <a:alpha val="43137"/>
                    </a:srgbClr>
                  </a:outerShdw>
                </a:effectLst>
                <a:latin typeface="+mj-lt"/>
              </a:rPr>
              <a:t>. Chúa đã lên trời vinh hiển bên hữu Cha. Bao lớp Thiên Thần đang mừng vui hát ca. Thế gian ngập tràn trong thái hòa.</a:t>
            </a:r>
          </a:p>
          <a:p>
            <a:pPr marL="27432" indent="0" algn="just">
              <a:lnSpc>
                <a:spcPct val="130000"/>
              </a:lnSpc>
              <a:buNone/>
            </a:pP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33350"/>
            <a:ext cx="9144000" cy="5143500"/>
          </a:xfrm>
        </p:spPr>
        <p:txBody>
          <a:bodyPr>
            <a:noAutofit/>
          </a:bodyPr>
          <a:lstStyle/>
          <a:p>
            <a:pPr marL="27432" indent="0" algn="just">
              <a:buNone/>
            </a:pPr>
            <a:r>
              <a:rPr lang="vi-VN" sz="5000" b="1" dirty="0" smtClean="0">
                <a:solidFill>
                  <a:srgbClr val="FF0000"/>
                </a:solidFill>
                <a:effectLst>
                  <a:outerShdw blurRad="38100" dist="38100" dir="2700000" algn="tl">
                    <a:srgbClr val="000000">
                      <a:alpha val="43137"/>
                    </a:srgbClr>
                  </a:outerShdw>
                </a:effectLst>
                <a:latin typeface="+mj-lt"/>
              </a:rPr>
              <a:t>ĐK</a:t>
            </a:r>
            <a:r>
              <a:rPr lang="vi-VN" sz="5000" b="1" dirty="0">
                <a:solidFill>
                  <a:srgbClr val="FF0000"/>
                </a:solidFill>
                <a:effectLst>
                  <a:outerShdw blurRad="38100" dist="38100" dir="2700000" algn="tl">
                    <a:srgbClr val="000000">
                      <a:alpha val="43137"/>
                    </a:srgbClr>
                  </a:outerShdw>
                </a:effectLst>
                <a:latin typeface="+mj-lt"/>
              </a:rPr>
              <a:t>: </a:t>
            </a:r>
            <a:r>
              <a:rPr lang="vi-VN" sz="5000" b="1" dirty="0">
                <a:solidFill>
                  <a:srgbClr val="003399"/>
                </a:solidFill>
                <a:effectLst>
                  <a:outerShdw blurRad="38100" dist="38100" dir="2700000" algn="tl">
                    <a:srgbClr val="000000">
                      <a:alpha val="43137"/>
                    </a:srgbClr>
                  </a:outerShdw>
                </a:effectLst>
                <a:latin typeface="+mj-lt"/>
              </a:rPr>
              <a:t>Mừng vui lên hỡi, muôn vạn vật thế trần, Chúa tận diệt tử thần, vinh quang trong sự sống. Người lên với Cha, hưởng phúc vinh trên trời, bên hữu Cha muôn đời, nước Cha luôn rạng ngời.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200" b="1" dirty="0" smtClean="0">
                <a:solidFill>
                  <a:srgbClr val="FF0000"/>
                </a:solidFill>
                <a:effectLst>
                  <a:outerShdw blurRad="38100" dist="38100" dir="2700000" algn="tl">
                    <a:srgbClr val="000000">
                      <a:alpha val="43137"/>
                    </a:srgbClr>
                  </a:outerShdw>
                </a:effectLst>
                <a:latin typeface="+mj-lt"/>
              </a:rPr>
              <a:t>Pk2</a:t>
            </a:r>
            <a:r>
              <a:rPr lang="vi-VN" sz="5200" b="1" dirty="0">
                <a:solidFill>
                  <a:srgbClr val="FF0000"/>
                </a:solidFill>
                <a:effectLst>
                  <a:outerShdw blurRad="38100" dist="38100" dir="2700000" algn="tl">
                    <a:srgbClr val="000000">
                      <a:alpha val="43137"/>
                    </a:srgbClr>
                  </a:outerShdw>
                </a:effectLst>
                <a:latin typeface="+mj-lt"/>
              </a:rPr>
              <a:t>: </a:t>
            </a:r>
            <a:r>
              <a:rPr lang="vi-VN" sz="5200" b="1" dirty="0" smtClean="0">
                <a:solidFill>
                  <a:srgbClr val="003399"/>
                </a:solidFill>
                <a:effectLst>
                  <a:outerShdw blurRad="38100" dist="38100" dir="2700000" algn="tl">
                    <a:srgbClr val="000000">
                      <a:alpha val="43137"/>
                    </a:srgbClr>
                  </a:outerShdw>
                </a:effectLst>
                <a:latin typeface="+mj-lt"/>
              </a:rPr>
              <a:t>Con </a:t>
            </a:r>
            <a:r>
              <a:rPr lang="vi-VN" sz="5200" b="1" dirty="0">
                <a:solidFill>
                  <a:srgbClr val="003399"/>
                </a:solidFill>
                <a:effectLst>
                  <a:outerShdw blurRad="38100" dist="38100" dir="2700000" algn="tl">
                    <a:srgbClr val="000000">
                      <a:alpha val="43137"/>
                    </a:srgbClr>
                  </a:outerShdw>
                </a:effectLst>
                <a:latin typeface="+mj-lt"/>
              </a:rPr>
              <a:t>nhớ mãi lời Chúa truyền dạy khi trước. Xa lánh hố tội đang vùi sâu thế gian. Cất bước lên đường đi truyền rao phúc âm. Rắc gieo Tin Mừng trong cõi đời.</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33350"/>
            <a:ext cx="9144000" cy="5143500"/>
          </a:xfrm>
        </p:spPr>
        <p:txBody>
          <a:bodyPr>
            <a:noAutofit/>
          </a:bodyPr>
          <a:lstStyle/>
          <a:p>
            <a:pPr marL="27432" indent="0" algn="just">
              <a:buNone/>
            </a:pPr>
            <a:r>
              <a:rPr lang="vi-VN" sz="5000" b="1" dirty="0" smtClean="0">
                <a:solidFill>
                  <a:srgbClr val="FF0000"/>
                </a:solidFill>
                <a:effectLst>
                  <a:outerShdw blurRad="38100" dist="38100" dir="2700000" algn="tl">
                    <a:srgbClr val="000000">
                      <a:alpha val="43137"/>
                    </a:srgbClr>
                  </a:outerShdw>
                </a:effectLst>
                <a:latin typeface="+mj-lt"/>
              </a:rPr>
              <a:t>ĐK</a:t>
            </a:r>
            <a:r>
              <a:rPr lang="vi-VN" sz="5000" b="1" dirty="0">
                <a:solidFill>
                  <a:srgbClr val="FF0000"/>
                </a:solidFill>
                <a:effectLst>
                  <a:outerShdw blurRad="38100" dist="38100" dir="2700000" algn="tl">
                    <a:srgbClr val="000000">
                      <a:alpha val="43137"/>
                    </a:srgbClr>
                  </a:outerShdw>
                </a:effectLst>
                <a:latin typeface="+mj-lt"/>
              </a:rPr>
              <a:t>: </a:t>
            </a:r>
            <a:r>
              <a:rPr lang="vi-VN" sz="5000" b="1" dirty="0">
                <a:solidFill>
                  <a:srgbClr val="003399"/>
                </a:solidFill>
                <a:effectLst>
                  <a:outerShdw blurRad="38100" dist="38100" dir="2700000" algn="tl">
                    <a:srgbClr val="000000">
                      <a:alpha val="43137"/>
                    </a:srgbClr>
                  </a:outerShdw>
                </a:effectLst>
                <a:latin typeface="+mj-lt"/>
              </a:rPr>
              <a:t>Mừng vui lên hỡi, muôn vạn vật thế trần, Chúa tận diệt tử thần, vinh quang trong sự sống. Người lên với Cha, hưởng phúc vinh trên trời, bên hữu Cha muôn đời, nước Cha luôn rạng ngời.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638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285750"/>
            <a:ext cx="9144000" cy="5143500"/>
          </a:xfrm>
        </p:spPr>
        <p:txBody>
          <a:bodyPr/>
          <a:lstStyle/>
          <a:p>
            <a:pPr eaLnBrk="1" hangingPunct="1">
              <a:lnSpc>
                <a:spcPct val="105000"/>
              </a:lnSpc>
              <a:defRPr/>
            </a:pP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46</a:t>
            </a:r>
          </a:p>
          <a:p>
            <a:pPr eaLnBrk="1" hangingPunct="1">
              <a:lnSpc>
                <a:spcPct val="105000"/>
              </a:lnSpc>
              <a:defRPr/>
            </a:pP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VII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Phục</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Sinh</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r>
            <a:b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b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Thăng</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Thiên</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r>
            <a:b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b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Năm</a:t>
            </a: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 A - 03 </a:t>
            </a: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câu</a:t>
            </a:r>
            <a:endParaRPr lang="en-US" sz="5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3816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Vỗ tay đi nào muôn dân hỡi, tán tụng Thiên Chúa, mau hò reo. Vì Chúa Đấng Tối Cao khả úy, là đ</a:t>
            </a:r>
            <a:r>
              <a:rPr lang="vi-VN" sz="6000" b="1" dirty="0" smtClean="0">
                <a:solidFill>
                  <a:srgbClr val="003399"/>
                </a:solidFill>
              </a:rPr>
              <a:t>ại </a:t>
            </a:r>
            <a:r>
              <a:rPr lang="vi-VN" sz="6000" b="1" dirty="0">
                <a:solidFill>
                  <a:srgbClr val="003399"/>
                </a:solidFill>
              </a:rPr>
              <a:t>v</a:t>
            </a:r>
            <a:r>
              <a:rPr lang="vi-VN" sz="6000" b="1" dirty="0" smtClean="0">
                <a:solidFill>
                  <a:srgbClr val="003399"/>
                </a:solidFill>
              </a:rPr>
              <a:t>ương </a:t>
            </a:r>
            <a:r>
              <a:rPr lang="vi-VN" sz="6000" b="1" dirty="0">
                <a:solidFill>
                  <a:srgbClr val="003399"/>
                </a:solidFill>
              </a:rPr>
              <a:t>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491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dirty="0">
                <a:solidFill>
                  <a:srgbClr val="003399"/>
                </a:solidFill>
                <a:latin typeface="+mn-lt"/>
              </a:rPr>
              <a:t>Chúa đi lên ngàn câu hoan chúc, Chúa ngự lên giữa điệu kèn vang. Đàn hát hãy tấu vang mừng Chúa, và hòa ca kính Vua ta </a:t>
            </a:r>
            <a:r>
              <a:rPr lang="vi-VN" sz="5800" b="1" dirty="0" smtClean="0">
                <a:solidFill>
                  <a:srgbClr val="003399"/>
                </a:solidFill>
                <a:latin typeface="+mn-lt"/>
              </a:rPr>
              <a:t>thờ.</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2319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36889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47650"/>
            <a:ext cx="9144000" cy="5143500"/>
          </a:xfrm>
        </p:spPr>
        <p:txBody>
          <a:bodyPr/>
          <a:lstStyle/>
          <a:p>
            <a:pPr algn="just" eaLnBrk="1" hangingPunct="1">
              <a:lnSpc>
                <a:spcPct val="105000"/>
              </a:lnSpc>
              <a:defRPr/>
            </a:pPr>
            <a:r>
              <a:rPr lang="en-US" sz="56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Chúa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nói: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Các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con hãy ra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đi,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giảng dạy muôn dân, và đây Thầy ở cùng các con mọi ngày cho đến tận thế</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6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6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415650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47650"/>
            <a:ext cx="9144000" cy="5143500"/>
          </a:xfrm>
        </p:spPr>
        <p:txBody>
          <a:bodyPr/>
          <a:lstStyle/>
          <a:p>
            <a:pPr algn="just" eaLnBrk="1" hangingPunct="1">
              <a:lnSpc>
                <a:spcPct val="105000"/>
              </a:lnSpc>
              <a:defRPr/>
            </a:pPr>
            <a:r>
              <a:rPr lang="en-US" sz="56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Chúa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nói: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Các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con hãy ra </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đi, </a:t>
            </a:r>
            <a:r>
              <a:rPr lang="vi-VN" sz="5600" b="1" dirty="0">
                <a:solidFill>
                  <a:srgbClr val="003296"/>
                </a:solidFill>
                <a:effectLst>
                  <a:outerShdw blurRad="38100" dist="38100" dir="2700000" algn="tl">
                    <a:srgbClr val="000000">
                      <a:alpha val="43137"/>
                    </a:srgbClr>
                  </a:outerShdw>
                </a:effectLst>
                <a:latin typeface="+mj-lt"/>
                <a:cs typeface="Times New Roman" pitchFamily="18" charset="0"/>
              </a:rPr>
              <a:t>giảng dạy muôn dân, và đây Thầy ở cùng các con mọi ngày cho đến tận thế</a:t>
            </a:r>
            <a:r>
              <a:rPr lang="vi-VN" sz="56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6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600" b="1"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800600" cy="3181350"/>
          </a:xfrm>
        </p:spPr>
        <p:txBody>
          <a:bodyPr>
            <a:normAutofit fontScale="90000"/>
          </a:bodyPr>
          <a:lstStyle/>
          <a:p>
            <a:r>
              <a:rPr lang="en-US" sz="5400" b="1" dirty="0" err="1" smtClean="0">
                <a:solidFill>
                  <a:srgbClr val="003399"/>
                </a:solidFill>
                <a:effectLst>
                  <a:outerShdw blurRad="38100" dist="38100" dir="2700000" algn="tl">
                    <a:srgbClr val="000000">
                      <a:alpha val="43137"/>
                    </a:srgbClr>
                  </a:outerShdw>
                </a:effectLs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5400" b="1" dirty="0" err="1" smtClean="0">
                <a:solidFill>
                  <a:srgbClr val="C00000"/>
                </a:solidFill>
                <a:effectLst>
                  <a:outerShdw blurRad="38100" dist="38100" dir="2700000" algn="tl">
                    <a:srgbClr val="000000">
                      <a:alpha val="43137"/>
                    </a:srgbClr>
                  </a:outerShdw>
                </a:effectLst>
                <a:cs typeface="Times New Roman" pitchFamily="18" charset="0"/>
              </a:rPr>
              <a:t>Đôi</a:t>
            </a:r>
            <a:r>
              <a:rPr lang="en-US" sz="5400" b="1" dirty="0" smtClean="0">
                <a:solidFill>
                  <a:srgbClr val="C000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C00000"/>
                </a:solidFill>
                <a:effectLst>
                  <a:outerShdw blurRad="38100" dist="38100" dir="2700000" algn="tl">
                    <a:srgbClr val="000000">
                      <a:alpha val="43137"/>
                    </a:srgbClr>
                  </a:outerShdw>
                </a:effectLst>
                <a:cs typeface="Times New Roman" pitchFamily="18" charset="0"/>
              </a:rPr>
              <a:t>Tay</a:t>
            </a:r>
            <a:r>
              <a:rPr lang="en-US" sz="5400" b="1" dirty="0" smtClean="0">
                <a:solidFill>
                  <a:srgbClr val="C000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C00000"/>
                </a:solidFill>
                <a:effectLst>
                  <a:outerShdw blurRad="38100" dist="38100" dir="2700000" algn="tl">
                    <a:srgbClr val="000000">
                      <a:alpha val="43137"/>
                    </a:srgbClr>
                  </a:outerShdw>
                </a:effectLst>
                <a:cs typeface="Times New Roman" pitchFamily="18" charset="0"/>
              </a:rPr>
              <a:t>Này</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rPr>
              <a:t>Pk1</a:t>
            </a:r>
            <a:r>
              <a:rPr lang="vi-VN" sz="5400" b="1" dirty="0">
                <a:solidFill>
                  <a:srgbClr val="FF00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Đôi tay này con dâng lên Cha, dâng tình con yêu thương thiết tha. Như trầm hương bay tới </a:t>
            </a:r>
            <a:r>
              <a:rPr lang="vi-VN" sz="5400" b="1" dirty="0" smtClean="0">
                <a:solidFill>
                  <a:srgbClr val="003399"/>
                </a:solidFill>
                <a:effectLst>
                  <a:outerShdw blurRad="38100" dist="38100" dir="2700000" algn="tl">
                    <a:srgbClr val="000000">
                      <a:alpha val="43137"/>
                    </a:srgbClr>
                  </a:outerShdw>
                </a:effectLst>
                <a:latin typeface="+mj-lt"/>
              </a:rPr>
              <a:t>thiên tòa</a:t>
            </a:r>
            <a:r>
              <a:rPr lang="vi-VN" sz="5400" b="1" dirty="0">
                <a:solidFill>
                  <a:srgbClr val="003399"/>
                </a:solidFill>
                <a:effectLst>
                  <a:outerShdw blurRad="38100" dist="38100" dir="2700000" algn="tl">
                    <a:srgbClr val="000000">
                      <a:alpha val="43137"/>
                    </a:srgbClr>
                  </a:outerShdw>
                </a:effectLst>
                <a:latin typeface="+mj-lt"/>
              </a:rPr>
              <a:t>, con thành tâm tiến dâng về Cha.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rPr>
              <a:t>**</a:t>
            </a:r>
            <a:r>
              <a:rPr lang="vi-VN" sz="5400" b="1" dirty="0" smtClean="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Xin dâng Ngài tâm tư con đây, khi buồn vui hay khi đắng cay. Xin được tin yêu suốt đêm ngày, như lời kinh ngát bay về Ngài.</a:t>
            </a:r>
          </a:p>
          <a:p>
            <a:pPr marL="27385" indent="0" algn="just">
              <a:lnSpc>
                <a:spcPct val="130000"/>
              </a:lnSpc>
              <a:buNone/>
            </a:pP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9638689"/>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cùng bánh nương đồng Cha yêu ơi hãy thương nhận lấy. Xin dâng lên cùng chén rượu nồng Cha yêu ơi khứng cho lòng này.</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476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này con dâng lên Cha, đây tội khiên bao n ăm tháng qua. Xin hiệp dâng lên trước thiên toà, mong được Cha đoái thương bỏ qua.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3619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Ngài nhọc lao hôm nay, bao lầm than lo âu trĩu vai dâng về tương lai tối đen này, xin tình Cha đỡ nâng kiếp đoạ đầy.</a:t>
            </a:r>
          </a:p>
          <a:p>
            <a:pPr marL="27385" indent="0" algn="just">
              <a:lnSpc>
                <a:spcPct val="120000"/>
              </a:lnSpc>
              <a:buNone/>
            </a:pP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260241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cùng bánh nương đồng Cha yêu ơi hãy thương nhận lấy. Xin dâng lên cùng chén rượu nồng Cha yêu ơi khứng cho lòng này.</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487863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Trời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Phanxicô</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 lên trời, núi đồi đưa mắt nhìn theo. Chia ly đôi ngã ngàn dâu xanh ngắt một màu.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 quê hương xa vời ôi xa vời cuộc đời. Nhưng bao tình mến ơn trời mãi ở với Người.</a:t>
            </a:r>
          </a:p>
          <a:p>
            <a:pPr marL="27432" indent="0" algn="just">
              <a:lnSpc>
                <a:spcPct val="130000"/>
              </a:lnSpc>
              <a:buNone/>
            </a:pP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 lên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 thao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 với ngàn vì sao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với ngàn vì sao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đêm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 xin Người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khấn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 đưa con bền tâm bước lên trời cao.</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6255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Pk2</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đã xuống đời với người chung kiếp khổ đau. Lang thang muôn nẻo tìm đâu một chỗ tựa đầu. Người về </a:t>
            </a:r>
            <a:r>
              <a:rPr lang="vi-VN" sz="4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 Cung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 chẳng quên cát bụi cuộc đời. </a:t>
            </a:r>
            <a:r>
              <a:rPr lang="vi-VN" sz="4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Ta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 dọn chỗ cho ngươi ở nhà Chúa </a:t>
            </a:r>
            <a:r>
              <a:rPr lang="vi-VN" sz="4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 lên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 thao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 với ngàn vì sao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với ngàn vì sao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đêm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 xin Người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khấn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 đưa con bền tâm bước lên trời cao.</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8065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4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Pk3</a:t>
            </a:r>
            <a:r>
              <a:rPr lang="vi-VN" sz="4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trong đời khóc cười bao nỗi nhục vinh. Cô đơn đau khổ tử sinh oan trái tội tình. Người về an vui nhưng lòng thường gian trần đọa đày. Trên cao gởi xuống Thánh Thần an ủi tháng ngày.</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 lên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 thao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 với ngàn vì sao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với ngàn vì sao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đêm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 xin Người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khấn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 đưa con bền tâm bước lên trời cao.</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72041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Pk4</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đã lên trời bóng Người xa khuất mù khơi. Con mong được đổi làm mây theo gót chân Người. Bầu trời mênh mang luôn vọng vang tiếng Người gọi mời. Con vui nhẹ bước trên đời tiến về cõi trời.</a:t>
            </a:r>
          </a:p>
          <a:p>
            <a:pPr marL="27432" indent="0" algn="just">
              <a:lnSpc>
                <a:spcPct val="130000"/>
              </a:lnSpc>
              <a:buNone/>
            </a:pP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nhìn lên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 thao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thức với ngàn vì sao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với ngàn vì sao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đêm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 xin Người (</a:t>
            </a:r>
            <a:r>
              <a:rPr lang="vi-VN" sz="54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400" b="1" i="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khấn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dìu đưa con bền tâm bước lên trời cao.</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25879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84120" y="514350"/>
            <a:ext cx="7162800" cy="2862322"/>
          </a:xfrm>
          <a:prstGeom prst="rect">
            <a:avLst/>
          </a:prstGeom>
        </p:spPr>
        <p:txBody>
          <a:bodyPr wrap="square">
            <a:spAutoFit/>
          </a:bodyPr>
          <a:lstStyle/>
          <a:p>
            <a:pPr algn="ct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Hoa</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Mân</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Côi</a:t>
            </a:r>
            <a:endParaRPr lang="en-US" sz="66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48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Kim Long</a:t>
            </a:r>
            <a:endParaRPr lang="en-US" sz="48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75422" cy="5143500"/>
          </a:xfrm>
          <a:prstGeom prst="rect">
            <a:avLst/>
          </a:prstGeom>
        </p:spPr>
      </p:pic>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5143500"/>
          </a:xfrm>
        </p:spPr>
        <p:txBody>
          <a:bodyPr>
            <a:noAutofit/>
          </a:bodyPr>
          <a:lstStyle/>
          <a:p>
            <a:pPr marL="0" indent="0" algn="just">
              <a:buNone/>
            </a:pPr>
            <a:r>
              <a:rPr lang="vi-VN" sz="60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 tràng hoa Mân </a:t>
            </a:r>
            <a:r>
              <a:rPr lang="vi-VN"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Côi, </a:t>
            </a:r>
            <a:r>
              <a:rPr lang="vi-VN"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hương thơm ngào ngạt thắm ân tình, từng lời kinh sốt mến xin dâng về Nữ Vương hiển vinh.</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vi-VN" sz="5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Khi an vui thái hòa, như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 Sứ truyền tin, như trong đêm Ngôi Lời giáng trần, như khi Mẹ gặp lại Con Chúa, kết hoa kinh để dâng Mẹ.</a:t>
            </a:r>
          </a:p>
          <a:p>
            <a:pPr marL="0" indent="0" algn="just">
              <a:lnSpc>
                <a:spcPct val="120000"/>
              </a:lnSpc>
              <a:buNone/>
            </a:pP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5143500"/>
          </a:xfrm>
        </p:spPr>
        <p:txBody>
          <a:bodyPr>
            <a:noAutofit/>
          </a:bodyPr>
          <a:lstStyle/>
          <a:p>
            <a:pPr marL="0" indent="0" algn="just">
              <a:buNone/>
            </a:pPr>
            <a:r>
              <a:rPr lang="vi-VN" sz="60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 tràng hoa Mân Côi hương thơm ngào ngạt thắm ân tình, từng lời kinh sốt mến xin dâng về Nữ Vương hiển vinh.</a:t>
            </a:r>
          </a:p>
        </p:txBody>
      </p:sp>
    </p:spTree>
    <p:extLst>
      <p:ext uri="{BB962C8B-B14F-4D97-AF65-F5344CB8AC3E}">
        <p14:creationId xmlns:p14="http://schemas.microsoft.com/office/powerpoint/2010/main" val="501615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54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Pk2</a:t>
            </a:r>
            <a:r>
              <a:rPr lang="vi-VN"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Khi </a:t>
            </a:r>
            <a:r>
              <a:rPr lang="vi-VN"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hân hoan cõi lòng như ngày Con Chúa Phục Sinh, như khi môn sinh nhận Thánh Thần, như khi Mẹ về trời vinh sáng, kết hoa kinh để dâng Mẹ</a:t>
            </a:r>
          </a:p>
          <a:p>
            <a:pPr marL="0" indent="0" algn="just">
              <a:lnSpc>
                <a:spcPct val="120000"/>
              </a:lnSpc>
              <a:buNone/>
            </a:pPr>
            <a:endParaRPr lang="vi-VN"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5143500"/>
          </a:xfrm>
        </p:spPr>
        <p:txBody>
          <a:bodyPr>
            <a:noAutofit/>
          </a:bodyPr>
          <a:lstStyle/>
          <a:p>
            <a:pPr marL="0" indent="0" algn="just">
              <a:buNone/>
            </a:pPr>
            <a:r>
              <a:rPr lang="vi-VN" sz="60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ĐK</a:t>
            </a:r>
            <a:r>
              <a:rPr lang="vi-VN"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 tràng hoa Mân Côi hương thơm ngào ngạt thắm ân tình, từng lời kinh sốt mến xin dâng về Nữ Vương hiển vinh.</a:t>
            </a:r>
          </a:p>
        </p:txBody>
      </p:sp>
    </p:spTree>
    <p:extLst>
      <p:ext uri="{BB962C8B-B14F-4D97-AF65-F5344CB8AC3E}">
        <p14:creationId xmlns:p14="http://schemas.microsoft.com/office/powerpoint/2010/main" val="12371823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873</TotalTime>
  <Words>1844</Words>
  <Application>Microsoft Office PowerPoint</Application>
  <PresentationFormat>On-screen Show (16:9)</PresentationFormat>
  <Paragraphs>107</Paragraphs>
  <Slides>82</Slides>
  <Notes>0</Notes>
  <HiddenSlides>0</HiddenSlides>
  <MMClips>0</MMClips>
  <ScaleCrop>false</ScaleCrop>
  <HeadingPairs>
    <vt:vector size="4" baseType="variant">
      <vt:variant>
        <vt:lpstr>Theme</vt:lpstr>
      </vt:variant>
      <vt:variant>
        <vt:i4>27</vt:i4>
      </vt:variant>
      <vt:variant>
        <vt:lpstr>Slide Titles</vt:lpstr>
      </vt:variant>
      <vt:variant>
        <vt:i4>82</vt:i4>
      </vt:variant>
    </vt:vector>
  </HeadingPairs>
  <TitlesOfParts>
    <vt:vector size="109" baseType="lpstr">
      <vt:lpstr>Office Theme</vt:lpstr>
      <vt:lpstr>1_Default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22_Office Theme</vt:lpstr>
      <vt:lpstr>24_Office Theme</vt:lpstr>
      <vt:lpstr>8_Office Theme</vt:lpstr>
      <vt:lpstr>6_Office Theme</vt:lpstr>
      <vt:lpstr>4_Office Theme</vt:lpstr>
      <vt:lpstr>25_Office Theme</vt:lpstr>
      <vt:lpstr>3_Office Theme</vt:lpstr>
      <vt:lpstr>13_Office Theme</vt:lpstr>
      <vt:lpstr>26_Office Theme</vt:lpstr>
      <vt:lpstr>18_Office Theme</vt:lpstr>
      <vt:lpstr>19_Office Theme</vt:lpstr>
      <vt:lpstr>20_Office Theme</vt:lpstr>
      <vt:lpstr>23_Office Theme</vt:lpstr>
      <vt:lpstr>PowerPoint Presentation</vt:lpstr>
      <vt:lpstr>Tập Hát Cộng Đoàn</vt:lpstr>
      <vt:lpstr>Đk: Chúa tiến lên giữa tiếng reo mừng, Chúa tiến lên trong tiếng kèn vang.</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Đôi Tay Này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140</cp:revision>
  <dcterms:created xsi:type="dcterms:W3CDTF">2021-05-09T08:36:44Z</dcterms:created>
  <dcterms:modified xsi:type="dcterms:W3CDTF">2023-05-18T08:55:28Z</dcterms:modified>
</cp:coreProperties>
</file>