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700" r:id="rId4"/>
    <p:sldMasterId id="2147483708" r:id="rId5"/>
    <p:sldMasterId id="2147483716" r:id="rId6"/>
    <p:sldMasterId id="2147483728" r:id="rId7"/>
    <p:sldMasterId id="2147483740" r:id="rId8"/>
    <p:sldMasterId id="2147483752" r:id="rId9"/>
    <p:sldMasterId id="2147483764" r:id="rId10"/>
    <p:sldMasterId id="2147483776" r:id="rId11"/>
    <p:sldMasterId id="2147483788" r:id="rId12"/>
    <p:sldMasterId id="2147483800" r:id="rId13"/>
    <p:sldMasterId id="2147483812" r:id="rId14"/>
    <p:sldMasterId id="2147483824" r:id="rId15"/>
  </p:sldMasterIdLst>
  <p:notesMasterIdLst>
    <p:notesMasterId r:id="rId108"/>
  </p:notesMasterIdLst>
  <p:sldIdLst>
    <p:sldId id="256" r:id="rId16"/>
    <p:sldId id="359" r:id="rId17"/>
    <p:sldId id="9714" r:id="rId18"/>
    <p:sldId id="9726" r:id="rId19"/>
    <p:sldId id="9600" r:id="rId20"/>
    <p:sldId id="9601" r:id="rId21"/>
    <p:sldId id="9602" r:id="rId22"/>
    <p:sldId id="9603" r:id="rId23"/>
    <p:sldId id="9604" r:id="rId24"/>
    <p:sldId id="9605" r:id="rId25"/>
    <p:sldId id="9606" r:id="rId26"/>
    <p:sldId id="9607" r:id="rId27"/>
    <p:sldId id="9686" r:id="rId28"/>
    <p:sldId id="2146" r:id="rId29"/>
    <p:sldId id="1982" r:id="rId30"/>
    <p:sldId id="1986" r:id="rId31"/>
    <p:sldId id="9708" r:id="rId32"/>
    <p:sldId id="9687" r:id="rId33"/>
    <p:sldId id="9635" r:id="rId34"/>
    <p:sldId id="9636" r:id="rId35"/>
    <p:sldId id="9637" r:id="rId36"/>
    <p:sldId id="9638" r:id="rId37"/>
    <p:sldId id="9639" r:id="rId38"/>
    <p:sldId id="9640" r:id="rId39"/>
    <p:sldId id="9641" r:id="rId40"/>
    <p:sldId id="9642" r:id="rId41"/>
    <p:sldId id="9688" r:id="rId42"/>
    <p:sldId id="2361" r:id="rId43"/>
    <p:sldId id="9690" r:id="rId44"/>
    <p:sldId id="261" r:id="rId45"/>
    <p:sldId id="262" r:id="rId46"/>
    <p:sldId id="9709" r:id="rId47"/>
    <p:sldId id="9674" r:id="rId48"/>
    <p:sldId id="9710" r:id="rId49"/>
    <p:sldId id="9671" r:id="rId50"/>
    <p:sldId id="9711" r:id="rId51"/>
    <p:sldId id="264" r:id="rId52"/>
    <p:sldId id="9712" r:id="rId53"/>
    <p:sldId id="9675" r:id="rId54"/>
    <p:sldId id="9713" r:id="rId55"/>
    <p:sldId id="9689" r:id="rId56"/>
    <p:sldId id="9584" r:id="rId57"/>
    <p:sldId id="9658" r:id="rId58"/>
    <p:sldId id="9659" r:id="rId59"/>
    <p:sldId id="9644" r:id="rId60"/>
    <p:sldId id="9645" r:id="rId61"/>
    <p:sldId id="9646" r:id="rId62"/>
    <p:sldId id="9647" r:id="rId63"/>
    <p:sldId id="9648" r:id="rId64"/>
    <p:sldId id="9649" r:id="rId65"/>
    <p:sldId id="9650" r:id="rId66"/>
    <p:sldId id="9651" r:id="rId67"/>
    <p:sldId id="9652" r:id="rId68"/>
    <p:sldId id="9653" r:id="rId69"/>
    <p:sldId id="9654" r:id="rId70"/>
    <p:sldId id="9655" r:id="rId71"/>
    <p:sldId id="9656" r:id="rId72"/>
    <p:sldId id="9692" r:id="rId73"/>
    <p:sldId id="258" r:id="rId74"/>
    <p:sldId id="1134" r:id="rId75"/>
    <p:sldId id="1161" r:id="rId76"/>
    <p:sldId id="9678" r:id="rId77"/>
    <p:sldId id="1139" r:id="rId78"/>
    <p:sldId id="9727" r:id="rId79"/>
    <p:sldId id="9669" r:id="rId80"/>
    <p:sldId id="9693" r:id="rId81"/>
    <p:sldId id="9384" r:id="rId82"/>
    <p:sldId id="2344" r:id="rId83"/>
    <p:sldId id="9683" r:id="rId84"/>
    <p:sldId id="9555" r:id="rId85"/>
    <p:sldId id="9728" r:id="rId86"/>
    <p:sldId id="9556" r:id="rId87"/>
    <p:sldId id="9684" r:id="rId88"/>
    <p:sldId id="9730" r:id="rId89"/>
    <p:sldId id="9731" r:id="rId90"/>
    <p:sldId id="2348" r:id="rId91"/>
    <p:sldId id="9685" r:id="rId92"/>
    <p:sldId id="9732" r:id="rId93"/>
    <p:sldId id="9733" r:id="rId94"/>
    <p:sldId id="9681" r:id="rId95"/>
    <p:sldId id="9729" r:id="rId96"/>
    <p:sldId id="9734" r:id="rId97"/>
    <p:sldId id="9735" r:id="rId98"/>
    <p:sldId id="9691" r:id="rId99"/>
    <p:sldId id="9694" r:id="rId100"/>
    <p:sldId id="9390" r:id="rId101"/>
    <p:sldId id="2180" r:id="rId102"/>
    <p:sldId id="9736" r:id="rId103"/>
    <p:sldId id="2182" r:id="rId104"/>
    <p:sldId id="9737" r:id="rId105"/>
    <p:sldId id="9738" r:id="rId106"/>
    <p:sldId id="9695" r:id="rId10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17851"/>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42" Type="http://schemas.openxmlformats.org/officeDocument/2006/relationships/slide" Target="slides/slide27.xml"/><Relationship Id="rId47" Type="http://schemas.openxmlformats.org/officeDocument/2006/relationships/slide" Target="slides/slide32.xml"/><Relationship Id="rId63" Type="http://schemas.openxmlformats.org/officeDocument/2006/relationships/slide" Target="slides/slide48.xml"/><Relationship Id="rId68" Type="http://schemas.openxmlformats.org/officeDocument/2006/relationships/slide" Target="slides/slide53.xml"/><Relationship Id="rId84" Type="http://schemas.openxmlformats.org/officeDocument/2006/relationships/slide" Target="slides/slide69.xml"/><Relationship Id="rId89" Type="http://schemas.openxmlformats.org/officeDocument/2006/relationships/slide" Target="slides/slide74.xml"/><Relationship Id="rId112"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07" Type="http://schemas.openxmlformats.org/officeDocument/2006/relationships/slide" Target="slides/slide92.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102" Type="http://schemas.openxmlformats.org/officeDocument/2006/relationships/slide" Target="slides/slide87.xml"/><Relationship Id="rId110" Type="http://schemas.openxmlformats.org/officeDocument/2006/relationships/viewProps" Target="viewProps.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slide" Target="slides/slide80.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100" Type="http://schemas.openxmlformats.org/officeDocument/2006/relationships/slide" Target="slides/slide85.xml"/><Relationship Id="rId105" Type="http://schemas.openxmlformats.org/officeDocument/2006/relationships/slide" Target="slides/slide90.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slide" Target="slides/slide8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103" Type="http://schemas.openxmlformats.org/officeDocument/2006/relationships/slide" Target="slides/slide88.xml"/><Relationship Id="rId108" Type="http://schemas.openxmlformats.org/officeDocument/2006/relationships/notesMaster" Target="notesMasters/notesMaster1.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slide" Target="slides/slide81.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6" Type="http://schemas.openxmlformats.org/officeDocument/2006/relationships/slide" Target="slides/slide91.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slide" Target="slides/slide84.xml"/><Relationship Id="rId101" Type="http://schemas.openxmlformats.org/officeDocument/2006/relationships/slide" Target="slides/slide86.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 Id="rId109" Type="http://schemas.openxmlformats.org/officeDocument/2006/relationships/presProps" Target="presProps.xml"/><Relationship Id="rId34" Type="http://schemas.openxmlformats.org/officeDocument/2006/relationships/slide" Target="slides/slide19.xml"/><Relationship Id="rId50" Type="http://schemas.openxmlformats.org/officeDocument/2006/relationships/slide" Target="slides/slide35.xml"/><Relationship Id="rId55" Type="http://schemas.openxmlformats.org/officeDocument/2006/relationships/slide" Target="slides/slide40.xml"/><Relationship Id="rId76" Type="http://schemas.openxmlformats.org/officeDocument/2006/relationships/slide" Target="slides/slide61.xml"/><Relationship Id="rId97" Type="http://schemas.openxmlformats.org/officeDocument/2006/relationships/slide" Target="slides/slide82.xml"/><Relationship Id="rId104" Type="http://schemas.openxmlformats.org/officeDocument/2006/relationships/slide" Target="slides/slide89.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4/20/2023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82592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174328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13799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425736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663114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84163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5663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0111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23777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266241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072815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711902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4062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121224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56286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25062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08839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286178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81275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057580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798678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764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1886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0989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16829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225687"/>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981076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28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5492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44377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6724622"/>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370599"/>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313333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62634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9058139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9738196"/>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67554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89613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96390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23904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22815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179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70501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680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56645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9528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348008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750199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81980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34213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2223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14587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18276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661086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86510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426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890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6049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1813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23216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468873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438301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26889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06492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860224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68695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905078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47718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468015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97699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370688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508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48209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14781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603063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2258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5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3.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4/20/2023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664955"/>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1694381"/>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5867895"/>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511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4792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136071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6939379"/>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4/20/2023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81.xml"/></Relationships>
</file>

<file path=ppt/slides/_rels/slide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92.xml"/></Relationships>
</file>

<file path=ppt/slides/_rels/slide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4.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0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jpg"/><Relationship Id="rId1" Type="http://schemas.openxmlformats.org/officeDocument/2006/relationships/slideLayout" Target="../slideLayouts/slideLayout114.xml"/></Relationships>
</file>

<file path=ppt/slides/_rels/slide4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1.xml"/></Relationships>
</file>

<file path=ppt/slides/_rels/slide5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jpg"/><Relationship Id="rId1" Type="http://schemas.openxmlformats.org/officeDocument/2006/relationships/slideLayout" Target="../slideLayouts/slideLayout147.xml"/></Relationships>
</file>

<file path=ppt/slides/_rels/slide5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9.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7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6.xml"/></Relationships>
</file>

<file path=ppt/slides/_rels/slide8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1">
                <a:solidFill>
                  <a:srgbClr val="003399"/>
                </a:solidFill>
                <a:effectLst>
                  <a:outerShdw blurRad="38100" dist="38100" dir="2700000" algn="tl">
                    <a:srgbClr val="000000">
                      <a:alpha val="43137"/>
                    </a:srgbClr>
                  </a:outerShdw>
                </a:effectLst>
                <a:latin typeface="+mj-lt"/>
              </a:rPr>
              <a:t>Các giáo phận Việt Nam chúng</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con</a:t>
            </a:r>
            <a:r>
              <a:rPr lang="en-US" b="1">
                <a:solidFill>
                  <a:srgbClr val="003399"/>
                </a:solidFill>
                <a:effectLst>
                  <a:outerShdw blurRad="38100" dist="38100" dir="2700000" algn="tl">
                    <a:srgbClr val="000000">
                      <a:alpha val="43137"/>
                    </a:srgbClr>
                  </a:outerShdw>
                </a:effectLst>
                <a:latin typeface="+mj-lt"/>
                <a:cs typeface="Times New Roman" pitchFamily="18" charset="0"/>
              </a:rPr>
              <a:t>,</a:t>
            </a:r>
            <a:r>
              <a:rPr lang="vi-VN" b="1">
                <a:solidFill>
                  <a:srgbClr val="003399"/>
                </a:solidFill>
                <a:effectLst>
                  <a:outerShdw blurRad="38100" dist="38100" dir="2700000" algn="tl">
                    <a:srgbClr val="000000">
                      <a:alpha val="43137"/>
                    </a:srgbClr>
                  </a:outerShdw>
                </a:effectLst>
                <a:latin typeface="+mj-lt"/>
              </a:rPr>
              <a:t/>
            </a:r>
            <a:br>
              <a:rPr lang="vi-VN" b="1">
                <a:solidFill>
                  <a:srgbClr val="003399"/>
                </a:solidFill>
                <a:effectLst>
                  <a:outerShdw blurRad="38100" dist="38100" dir="2700000" algn="tl">
                    <a:srgbClr val="000000">
                      <a:alpha val="43137"/>
                    </a:srgbClr>
                  </a:outerShdw>
                </a:effectLst>
                <a:latin typeface="+mj-lt"/>
              </a:rPr>
            </a:br>
            <a:r>
              <a:rPr lang="vi-VN" b="1">
                <a:solidFill>
                  <a:srgbClr val="003399"/>
                </a:solidFill>
                <a:effectLst>
                  <a:outerShdw blurRad="38100" dist="38100" dir="2700000" algn="tl">
                    <a:srgbClr val="000000">
                      <a:alpha val="43137"/>
                    </a:srgbClr>
                  </a:outerShdw>
                </a:effectLst>
                <a:latin typeface="+mj-lt"/>
              </a:rPr>
              <a:t>luôn muốn cùng chung nhịp bước với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Hội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Thánh</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hoàn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vũ,</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xin cho chúng con</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biết đồng cảm với nỗi thao thức của các Mục tử trên toàn thế giới,</a:t>
            </a:r>
            <a:r>
              <a:rPr lang="en-US" b="1">
                <a:solidFill>
                  <a:srgbClr val="003399"/>
                </a:solidFill>
                <a:effectLst>
                  <a:outerShdw blurRad="38100" dist="38100" dir="2700000" algn="tl">
                    <a:srgbClr val="000000">
                      <a:alpha val="43137"/>
                    </a:srgbClr>
                  </a:outerShdw>
                </a:effectLst>
                <a:latin typeface="+mj-lt"/>
              </a:rPr>
              <a:t> </a:t>
            </a:r>
            <a:r>
              <a:rPr lang="vi-VN" b="1">
                <a:solidFill>
                  <a:srgbClr val="003399"/>
                </a:solidFill>
                <a:effectLst>
                  <a:outerShdw blurRad="38100" dist="38100" dir="2700000" algn="tl">
                    <a:srgbClr val="000000">
                      <a:alpha val="43137"/>
                    </a:srgbClr>
                  </a:outerShdw>
                </a:effectLst>
                <a:latin typeface="+mj-lt"/>
              </a:rPr>
              <a:t>ngày càng ý thức hơn về tình hiệp thông,</a:t>
            </a:r>
            <a:endParaRPr lang="en-US"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809571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1">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1">
                <a:solidFill>
                  <a:srgbClr val="003399"/>
                </a:solidFill>
                <a:effectLst>
                  <a:outerShdw blurRad="38100" dist="38100" dir="2700000" algn="tl">
                    <a:srgbClr val="000000">
                      <a:alpha val="43137"/>
                    </a:srgbClr>
                  </a:outerShdw>
                </a:effectLst>
                <a:latin typeface="+mj-lt"/>
              </a:rPr>
            </a:br>
            <a:r>
              <a:rPr lang="en-US" sz="49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1">
                <a:solidFill>
                  <a:srgbClr val="003399"/>
                </a:solidFill>
                <a:effectLst>
                  <a:outerShdw blurRad="38100" dist="38100" dir="2700000" algn="tl">
                    <a:srgbClr val="000000">
                      <a:alpha val="43137"/>
                    </a:srgbClr>
                  </a:outerShdw>
                </a:effectLst>
                <a:latin typeface="+mj-lt"/>
              </a:rPr>
              <a:t>Nhờ lời chuyển cầu của Đức Trinh</a:t>
            </a:r>
            <a:r>
              <a:rPr lang="en-US" sz="4900" b="1">
                <a:solidFill>
                  <a:srgbClr val="003399"/>
                </a:solidFill>
                <a:effectLst>
                  <a:outerShdw blurRad="38100" dist="38100" dir="2700000" algn="tl">
                    <a:srgbClr val="000000">
                      <a:alpha val="43137"/>
                    </a:srgbClr>
                  </a:outerShdw>
                </a:effectLst>
                <a:latin typeface="+mj-lt"/>
              </a:rPr>
              <a:t> </a:t>
            </a:r>
            <a:r>
              <a:rPr lang="en-US" sz="4900" b="1">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1">
                <a:solidFill>
                  <a:srgbClr val="003399"/>
                </a:solidFill>
                <a:effectLst>
                  <a:outerShdw blurRad="38100" dist="38100" dir="2700000" algn="tl">
                    <a:srgbClr val="000000">
                      <a:alpha val="43137"/>
                    </a:srgbClr>
                  </a:outerShdw>
                </a:effectLst>
                <a:latin typeface="+mj-lt"/>
              </a:rPr>
              <a:t>Nữ Vương các Tông đồ</a:t>
            </a:r>
            <a:r>
              <a:rPr lang="en-US" sz="4900" b="1">
                <a:solidFill>
                  <a:srgbClr val="003399"/>
                </a:solidFill>
                <a:effectLst>
                  <a:outerShdw blurRad="38100" dist="38100" dir="2700000" algn="tl">
                    <a:srgbClr val="000000">
                      <a:alpha val="43137"/>
                    </a:srgbClr>
                  </a:outerShdw>
                </a:effectLst>
                <a:latin typeface="+mj-lt"/>
              </a:rPr>
              <a:t> </a:t>
            </a:r>
            <a:r>
              <a:rPr lang="vi-VN" sz="4900" b="1">
                <a:solidFill>
                  <a:srgbClr val="003399"/>
                </a:solidFill>
                <a:effectLst>
                  <a:outerShdw blurRad="38100" dist="38100" dir="2700000" algn="tl">
                    <a:srgbClr val="000000">
                      <a:alpha val="43137"/>
                    </a:srgbClr>
                  </a:outerShdw>
                </a:effectLst>
                <a:latin typeface="+mj-lt"/>
              </a:rPr>
              <a:t>và là Mẹ của Hội Thánh,</a:t>
            </a:r>
            <a:endParaRPr lang="en-US" sz="49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25042752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1" u="sng">
                <a:solidFill>
                  <a:srgbClr val="FF0000"/>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41318424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Trái</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Đất</a:t>
            </a:r>
            <a:r>
              <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Rung </a:t>
            </a:r>
            <a:r>
              <a:rPr lang="en-US" sz="6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Động</a:t>
            </a:r>
            <a:endParaRPr lang="en-US" sz="6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Kim Long</a:t>
            </a:r>
          </a:p>
        </p:txBody>
      </p:sp>
    </p:spTree>
    <p:extLst>
      <p:ext uri="{BB962C8B-B14F-4D97-AF65-F5344CB8AC3E}">
        <p14:creationId xmlns:p14="http://schemas.microsoft.com/office/powerpoint/2010/main" val="2632137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4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400" b="1" dirty="0">
                <a:solidFill>
                  <a:srgbClr val="003399"/>
                </a:solidFill>
              </a:rPr>
              <a:t>Trái đất rung động và mở ra. Này giờ Chúa phục sinh mừng vui lên hỡi muôn người. Chiến thắng gian trần và quỷ ma, ngàn đời Chúa hiển vinh tràn ơn cứu rỗi mọi nơi.</a:t>
            </a:r>
            <a:endParaRPr lang="en-US" sz="44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5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5600" b="1" dirty="0">
                <a:solidFill>
                  <a:srgbClr val="003399"/>
                </a:solidFill>
              </a:rPr>
              <a:t>Vui lên triều thần ơi</a:t>
            </a:r>
            <a:r>
              <a:rPr lang="vi-VN" sz="5600" b="1" dirty="0" smtClean="0">
                <a:solidFill>
                  <a:srgbClr val="003399"/>
                </a:solidFill>
              </a:rPr>
              <a:t>,</a:t>
            </a:r>
            <a:r>
              <a:rPr lang="en-US" sz="5600" b="1" dirty="0" smtClean="0">
                <a:solidFill>
                  <a:srgbClr val="003399"/>
                </a:solidFill>
              </a:rPr>
              <a:t> </a:t>
            </a:r>
            <a:r>
              <a:rPr lang="vi-VN" sz="5600" b="1" dirty="0" smtClean="0">
                <a:solidFill>
                  <a:srgbClr val="003399"/>
                </a:solidFill>
              </a:rPr>
              <a:t>kèn </a:t>
            </a:r>
            <a:r>
              <a:rPr lang="vi-VN" sz="5600" b="1" dirty="0">
                <a:solidFill>
                  <a:srgbClr val="003399"/>
                </a:solidFill>
              </a:rPr>
              <a:t>cứu rỗi vang dậy rền trời. Chúa đã khởi thắng quyền uy Ngài chiếu sáng nơi nơi.</a:t>
            </a:r>
            <a:endParaRPr lang="en-US" sz="5600" b="1" u="sng" dirty="0">
              <a:solidFill>
                <a:srgbClr val="003399"/>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0934943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46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4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46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vi-VN" sz="4600" b="1" dirty="0">
                <a:solidFill>
                  <a:srgbClr val="003399"/>
                </a:solidFill>
              </a:rPr>
              <a:t>Trái đất rung động và mở ra. Này giờ Chúa phục sinh mừng vui lên hỡi muôn người. Chiến thắng gian trần và quỷ ma, ngàn đời Chúa hiển vinh tràn ơn cứu rỗi mọi nơi.</a:t>
            </a:r>
            <a:endParaRPr lang="en-US" sz="4600" b="1" u="sng" dirty="0">
              <a:solidFill>
                <a:srgbClr val="003399"/>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5394691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7349981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Tập</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Hát</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Cộng</a:t>
            </a:r>
            <a:r>
              <a:rPr lang="en-US" sz="7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7000" b="1" dirty="0" err="1">
                <a:solidFill>
                  <a:srgbClr val="FF0000"/>
                </a:solidFill>
                <a:effectLst>
                  <a:outerShdw blurRad="38100" dist="38100" dir="2700000" algn="tl">
                    <a:srgbClr val="000000">
                      <a:alpha val="43137"/>
                    </a:srgbClr>
                  </a:outerShdw>
                </a:effectLst>
                <a:latin typeface="+mj-lt"/>
                <a:cs typeface="Times New Roman" pitchFamily="18" charset="0"/>
              </a:rPr>
              <a:t>Đoàn</a:t>
            </a:r>
            <a:endParaRPr lang="en-US" sz="70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561998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Chủ tế:</a:t>
            </a:r>
            <a:r>
              <a:rPr lang="en-US" sz="4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 </a:t>
            </a:r>
            <a: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Vinh danh Thiên Chúa trên các tầng trời.</a:t>
            </a:r>
            <a:br>
              <a:rPr lang="en-US" sz="54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br>
            <a:r>
              <a:rPr lang="vi-VN" sz="54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A+B:</a:t>
            </a:r>
            <a:r>
              <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Và bình an dưới thế cho người thiện tâm</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a:t>
            </a:r>
            <a:endParaRPr lang="vi-VN"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58331470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ca ngợi Chúa.</a:t>
            </a:r>
          </a:p>
          <a:p>
            <a:pPr algn="l" eaLnBrk="1" hangingPunct="1">
              <a:lnSpc>
                <a:spcPct val="140000"/>
              </a:lnSpc>
            </a:pPr>
            <a:r>
              <a:rPr lang="en-US" sz="50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chúc tụng Chúa. </a:t>
            </a:r>
            <a:b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b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thờ lạy Chúa. </a:t>
            </a:r>
          </a:p>
          <a:p>
            <a:pPr algn="l" eaLnBrk="1" hangingPunct="1">
              <a:lnSpc>
                <a:spcPct val="140000"/>
              </a:lnSpc>
            </a:pPr>
            <a:r>
              <a:rPr lang="en-US" sz="50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0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tôn vinh Chúa.</a:t>
            </a:r>
          </a:p>
        </p:txBody>
      </p:sp>
    </p:spTree>
    <p:extLst>
      <p:ext uri="{BB962C8B-B14F-4D97-AF65-F5344CB8AC3E}">
        <p14:creationId xmlns:p14="http://schemas.microsoft.com/office/powerpoint/2010/main" val="1120470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Chúng con cảm tạ Chúa vì vinh quang cao cả Chúa.</a:t>
            </a:r>
          </a:p>
          <a:p>
            <a:pPr marL="0" indent="0" algn="just" eaLnBrk="1" hangingPunct="1">
              <a:lnSpc>
                <a:spcPct val="140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4178829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con một Thiên Chúa,            </a:t>
            </a:r>
            <a:r>
              <a:rPr lang="en-US"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a:t>
            </a:r>
          </a:p>
          <a:p>
            <a:pPr marL="0" indent="0" algn="just" eaLnBrk="1" hangingPunct="1">
              <a:lnSpc>
                <a:spcPct val="145000"/>
              </a:lnSpc>
              <a:buFontTx/>
              <a:buNone/>
            </a:pP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38924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en-US" sz="5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12318376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Vì lạy </a:t>
            </a:r>
            <a:r>
              <a:rPr lang="vi-VN" sz="48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Chúa Giêsu Kitô, </a:t>
            </a:r>
            <a:r>
              <a:rPr lang="vi-VN" sz="48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5457817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a:t>
            </a:r>
            <a:r>
              <a:rPr lang="en-US"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B</a:t>
            </a: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t>
            </a:r>
            <a:r>
              <a:rPr lang="vi-VN" sz="4400" b="1">
                <a:solidFill>
                  <a:srgbClr val="003399"/>
                </a:solidFill>
                <a:effectLst>
                  <a:outerShdw blurRad="38100" dist="38100" dir="2700000" algn="tl">
                    <a:srgbClr val="000000">
                      <a:alpha val="43137"/>
                    </a:srgbClr>
                  </a:outerShdw>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1" u="sng">
                <a:solidFill>
                  <a:srgbClr val="FF0000"/>
                </a:solidFill>
                <a:effectLst>
                  <a:outerShdw blurRad="38100" dist="38100" dir="2700000" algn="tl">
                    <a:srgbClr val="000000">
                      <a:alpha val="43137"/>
                    </a:srgbClr>
                  </a:outerShdw>
                </a:effectLst>
                <a:latin typeface="+mj-lt"/>
                <a:cs typeface="Times New Roman" panose="02020603050405020304" pitchFamily="18" charset="0"/>
              </a:rPr>
              <a:t>Amen.</a:t>
            </a:r>
          </a:p>
        </p:txBody>
      </p:sp>
    </p:spTree>
    <p:extLst>
      <p:ext uri="{BB962C8B-B14F-4D97-AF65-F5344CB8AC3E}">
        <p14:creationId xmlns:p14="http://schemas.microsoft.com/office/powerpoint/2010/main" val="99077359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1350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1447800" y="361950"/>
            <a:ext cx="5715000" cy="1077218"/>
          </a:xfrm>
          <a:prstGeom prst="rect">
            <a:avLst/>
          </a:prstGeom>
          <a:noFill/>
        </p:spPr>
        <p:txBody>
          <a:bodyPr wrap="square" rtlCol="0">
            <a:spAutoFit/>
          </a:bodyPr>
          <a:lstStyle/>
          <a:p>
            <a:r>
              <a:rPr lang="en-US" sz="3200">
                <a:solidFill>
                  <a:srgbClr val="003399"/>
                </a:solidFill>
              </a:rPr>
              <a:t>Bài Đọc 1</a:t>
            </a:r>
          </a:p>
          <a:p>
            <a:r>
              <a:rPr lang="en-US" sz="3200">
                <a:solidFill>
                  <a:srgbClr val="003399"/>
                </a:solidFill>
              </a:rPr>
              <a:t>Bài trích sách công vụ Tông Đồ</a:t>
            </a:r>
          </a:p>
        </p:txBody>
      </p:sp>
      <p:sp>
        <p:nvSpPr>
          <p:cNvPr id="5" name="TextBox 4"/>
          <p:cNvSpPr txBox="1"/>
          <p:nvPr/>
        </p:nvSpPr>
        <p:spPr>
          <a:xfrm>
            <a:off x="335280" y="3790950"/>
            <a:ext cx="6751320" cy="1323439"/>
          </a:xfrm>
          <a:prstGeom prst="rect">
            <a:avLst/>
          </a:prstGeom>
          <a:noFill/>
        </p:spPr>
        <p:txBody>
          <a:bodyPr wrap="square" rtlCol="0">
            <a:spAutoFit/>
          </a:bodyPr>
          <a:lstStyle/>
          <a:p>
            <a:r>
              <a:rPr lang="en-US" sz="4000" smtClean="0">
                <a:solidFill>
                  <a:schemeClr val="bg1"/>
                </a:solidFill>
              </a:rPr>
              <a:t>Cái chết không tài nào </a:t>
            </a:r>
          </a:p>
          <a:p>
            <a:r>
              <a:rPr lang="en-US" sz="4000" smtClean="0">
                <a:solidFill>
                  <a:schemeClr val="bg1"/>
                </a:solidFill>
              </a:rPr>
              <a:t>khống chế được người mãi</a:t>
            </a:r>
            <a:endParaRPr lang="en-US" sz="4000">
              <a:solidFill>
                <a:schemeClr val="bg1"/>
              </a:solidFill>
            </a:endParaRPr>
          </a:p>
        </p:txBody>
      </p:sp>
    </p:spTree>
    <p:extLst>
      <p:ext uri="{BB962C8B-B14F-4D97-AF65-F5344CB8AC3E}">
        <p14:creationId xmlns:p14="http://schemas.microsoft.com/office/powerpoint/2010/main" val="66417674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normAutofit/>
          </a:bodyPr>
          <a:lstStyle/>
          <a:p>
            <a:pPr eaLnBrk="1" hangingPunct="1">
              <a:lnSpc>
                <a:spcPct val="120000"/>
              </a:lnSpc>
            </a:pPr>
            <a:r>
              <a:rPr lang="en-US" sz="5400" b="1" dirty="0">
                <a:solidFill>
                  <a:srgbClr val="FF0000"/>
                </a:solidFill>
                <a:latin typeface="+mj-lt"/>
                <a:cs typeface="Tahoma" pitchFamily="34" charset="0"/>
              </a:rPr>
              <a:t>THÁNH VỊNH 15</a:t>
            </a:r>
          </a:p>
          <a:p>
            <a:pPr eaLnBrk="1" hangingPunct="1">
              <a:lnSpc>
                <a:spcPct val="120000"/>
              </a:lnSpc>
            </a:pPr>
            <a:r>
              <a:rPr lang="en-US" sz="5400" b="1" dirty="0" err="1">
                <a:solidFill>
                  <a:srgbClr val="FF0000"/>
                </a:solidFill>
                <a:latin typeface="+mj-lt"/>
                <a:cs typeface="Tahoma" pitchFamily="34" charset="0"/>
              </a:rPr>
              <a:t>Lm</a:t>
            </a:r>
            <a:r>
              <a:rPr lang="en-US" sz="5400" b="1" dirty="0">
                <a:solidFill>
                  <a:srgbClr val="FF0000"/>
                </a:solidFill>
                <a:latin typeface="+mj-lt"/>
                <a:cs typeface="Tahoma" pitchFamily="34" charset="0"/>
              </a:rPr>
              <a:t> Kim Long</a:t>
            </a:r>
          </a:p>
          <a:p>
            <a:pPr eaLnBrk="1" hangingPunct="1">
              <a:lnSpc>
                <a:spcPct val="120000"/>
              </a:lnSpc>
            </a:pPr>
            <a:r>
              <a:rPr lang="en-US" sz="5400" b="1" dirty="0">
                <a:solidFill>
                  <a:srgbClr val="FF0000"/>
                </a:solidFill>
                <a:latin typeface="+mj-lt"/>
                <a:cs typeface="Tahoma" pitchFamily="34" charset="0"/>
              </a:rPr>
              <a:t>05 </a:t>
            </a:r>
            <a:r>
              <a:rPr lang="en-US" sz="5400" b="1" dirty="0" err="1">
                <a:solidFill>
                  <a:srgbClr val="FF0000"/>
                </a:solidFill>
                <a:latin typeface="+mj-lt"/>
                <a:cs typeface="Tahoma" pitchFamily="34" charset="0"/>
              </a:rPr>
              <a:t>câu</a:t>
            </a:r>
            <a:endParaRPr lang="en-US" sz="5400" b="1" dirty="0">
              <a:solidFill>
                <a:srgbClr val="FF0000"/>
              </a:solidFill>
              <a:latin typeface="+mj-lt"/>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spTree>
    <p:extLst>
      <p:ext uri="{BB962C8B-B14F-4D97-AF65-F5344CB8AC3E}">
        <p14:creationId xmlns:p14="http://schemas.microsoft.com/office/powerpoint/2010/main" val="42178716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0035894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8406823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Tk1:</a:t>
            </a:r>
            <a:r>
              <a:rPr lang="en-US" sz="8000" b="1" dirty="0">
                <a:solidFill>
                  <a:srgbClr val="FF0000"/>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Xin giữ gìn con, lạy Chúa, con tìm ẩn thân bên Chúa. Ngài là Thiên Chúa của con, là nguồn hạnh phúc đời con.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7235622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902049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Tk2:</a:t>
            </a:r>
            <a:r>
              <a:rPr lang="en-US" sz="6600" b="1" dirty="0">
                <a:solidFill>
                  <a:srgbClr val="FF0000"/>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Đây sản nghiệp con là Chúa, sinh mạng con trong tay Chúa. Phần tuyệt luân đã về con: được Ngài là chén lộc ân.</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5079012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9619216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1" u="sng" dirty="0">
                <a:solidFill>
                  <a:srgbClr val="FF0000"/>
                </a:solidFill>
                <a:effectLst>
                  <a:outerShdw blurRad="38100" dist="38100" dir="2700000" algn="tl">
                    <a:srgbClr val="000000">
                      <a:alpha val="43137"/>
                    </a:srgbClr>
                  </a:outerShdw>
                </a:effectLst>
                <a:cs typeface="Times New Roman" pitchFamily="18" charset="0"/>
              </a:rPr>
              <a:t>Tk3:</a:t>
            </a:r>
            <a:r>
              <a:rPr lang="en-US" sz="6600" b="1" dirty="0">
                <a:solidFill>
                  <a:srgbClr val="003399"/>
                </a:solidFill>
                <a:effectLst>
                  <a:outerShdw blurRad="38100" dist="38100" dir="2700000" algn="tl">
                    <a:srgbClr val="000000">
                      <a:alpha val="43137"/>
                    </a:srgbClr>
                  </a:outerShdw>
                </a:effectLst>
                <a:cs typeface="Times New Roman" pitchFamily="18" charset="0"/>
              </a:rPr>
              <a:t> </a:t>
            </a:r>
            <a:r>
              <a:rPr lang="vi-VN" sz="6600" b="1" dirty="0">
                <a:solidFill>
                  <a:srgbClr val="003399"/>
                </a:solidFill>
              </a:rPr>
              <a:t>Con mãi tụng ca vì Chúa ban lời bảo ban hôm sớm. Dù về khuya vẫn nhủ tâm: đặt Ngài ở trước mặt luôn.</a:t>
            </a:r>
            <a:endParaRPr lang="en-US" sz="6600" b="1" dirty="0">
              <a:solidFill>
                <a:srgbClr val="003399"/>
              </a:solidFill>
              <a:effectLst>
                <a:outerShdw blurRad="38100" dist="38100" dir="2700000" algn="tl">
                  <a:srgbClr val="000000">
                    <a:alpha val="43137"/>
                  </a:srgbClr>
                </a:outerShdw>
              </a:effectLst>
              <a:cs typeface="Times New Roman" pitchFamily="18" charset="0"/>
            </a:endParaRPr>
          </a:p>
        </p:txBody>
      </p:sp>
    </p:spTree>
    <p:extLst>
      <p:ext uri="{BB962C8B-B14F-4D97-AF65-F5344CB8AC3E}">
        <p14:creationId xmlns:p14="http://schemas.microsoft.com/office/powerpoint/2010/main" val="2897579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50510776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a:solidFill>
                  <a:srgbClr val="FF0000"/>
                </a:solidFill>
                <a:effectLst>
                  <a:outerShdw blurRad="38100" dist="38100" dir="2700000" algn="tl">
                    <a:srgbClr val="000000">
                      <a:alpha val="43137"/>
                    </a:srgbClr>
                  </a:outerShdw>
                </a:effectLst>
                <a:latin typeface="+mn-lt"/>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n-lt"/>
                <a:cs typeface="Times New Roman" pitchFamily="18" charset="0"/>
              </a:rPr>
              <a:t> </a:t>
            </a:r>
            <a:r>
              <a:rPr lang="vi-VN" sz="6600" b="1" dirty="0">
                <a:solidFill>
                  <a:srgbClr val="003399"/>
                </a:solidFill>
                <a:latin typeface="+mn-lt"/>
              </a:rPr>
              <a:t>Nên trí lòng con mừng rỡ, thân này nghỉ ngơi đưa giấc. Vì Ngài đâu nỡ để con hủy diệt ở chốn mồ sâu.</a:t>
            </a:r>
            <a:endParaRPr lang="en-US" sz="6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2633481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417958122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1" u="sng" dirty="0">
                <a:solidFill>
                  <a:srgbClr val="FF0000"/>
                </a:solidFill>
                <a:effectLst>
                  <a:outerShdw blurRad="38100" dist="38100" dir="2700000" algn="tl">
                    <a:srgbClr val="000000">
                      <a:alpha val="43137"/>
                    </a:srgbClr>
                  </a:outerShdw>
                </a:effectLst>
                <a:cs typeface="Times New Roman" pitchFamily="18" charset="0"/>
              </a:rPr>
              <a:t>Tk5</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000" b="1" dirty="0">
                <a:solidFill>
                  <a:srgbClr val="003399"/>
                </a:solidFill>
              </a:rPr>
              <a:t>Theo lối trường sinh Ngài sẽ thương tình dạy con đưa bước. Tràn niềm vui trước Thần Nhan, gần Ngài hạnh phúc nào hơn.</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8019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527044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6600" b="1" u="sng" dirty="0" err="1">
                <a:solidFill>
                  <a:srgbClr val="FF0000"/>
                </a:solidFill>
                <a:effectLst>
                  <a:outerShdw blurRad="38100" dist="38100" dir="2700000" algn="tl">
                    <a:srgbClr val="000000">
                      <a:alpha val="43137"/>
                    </a:srgbClr>
                  </a:outerShdw>
                </a:effectLst>
                <a:latin typeface="+mj-lt"/>
                <a:cs typeface="Times New Roman" pitchFamily="18" charset="0"/>
              </a:rPr>
              <a:t>Đk</a:t>
            </a:r>
            <a:r>
              <a:rPr lang="en-US" sz="6600" b="1" u="sng" dirty="0">
                <a:solidFill>
                  <a:srgbClr val="FF0000"/>
                </a:solidFill>
                <a:effectLst>
                  <a:outerShdw blurRad="38100" dist="38100" dir="2700000" algn="tl">
                    <a:srgbClr val="000000">
                      <a:alpha val="43137"/>
                    </a:srgbClr>
                  </a:outerShdw>
                </a:effectLst>
                <a:latin typeface="+mj-lt"/>
                <a:cs typeface="Times New Roman" pitchFamily="18" charset="0"/>
              </a:rPr>
              <a:t>:</a:t>
            </a:r>
            <a:r>
              <a:rPr lang="en-US" sz="72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8000" b="1" dirty="0">
                <a:solidFill>
                  <a:srgbClr val="003399"/>
                </a:solidFill>
                <a:latin typeface="+mn-lt"/>
              </a:rPr>
              <a:t>Chúa sẽ dạy cho con biết đường lối trường sinh.</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282671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91291" y="4019550"/>
            <a:ext cx="8594387" cy="1077218"/>
          </a:xfrm>
          <a:prstGeom prst="rect">
            <a:avLst/>
          </a:prstGeom>
          <a:noFill/>
        </p:spPr>
        <p:txBody>
          <a:bodyPr wrap="square" rtlCol="0">
            <a:spAutoFit/>
          </a:bodyPr>
          <a:lstStyle/>
          <a:p>
            <a:r>
              <a:rPr lang="en-US" sz="3200">
                <a:solidFill>
                  <a:schemeClr val="bg1"/>
                </a:solidFill>
              </a:rPr>
              <a:t>Bài Đọc 2</a:t>
            </a:r>
          </a:p>
          <a:p>
            <a:r>
              <a:rPr lang="en-US" sz="3200">
                <a:solidFill>
                  <a:schemeClr val="bg1"/>
                </a:solidFill>
              </a:rPr>
              <a:t>Bài trích thư thứ nhất của thánh Phê-rô tông đồ</a:t>
            </a:r>
          </a:p>
        </p:txBody>
      </p:sp>
      <p:sp>
        <p:nvSpPr>
          <p:cNvPr id="5" name="TextBox 4"/>
          <p:cNvSpPr txBox="1"/>
          <p:nvPr/>
        </p:nvSpPr>
        <p:spPr>
          <a:xfrm>
            <a:off x="76200" y="338341"/>
            <a:ext cx="8433719" cy="1200329"/>
          </a:xfrm>
          <a:prstGeom prst="rect">
            <a:avLst/>
          </a:prstGeom>
          <a:noFill/>
          <a:ln>
            <a:solidFill>
              <a:srgbClr val="FFFF00"/>
            </a:solidFill>
          </a:ln>
          <a:effectLst>
            <a:glow rad="139700">
              <a:schemeClr val="accent3">
                <a:satMod val="175000"/>
                <a:alpha val="40000"/>
              </a:schemeClr>
            </a:glow>
          </a:effectLst>
        </p:spPr>
        <p:txBody>
          <a:bodyPr wrap="none" rtlCol="0">
            <a:spAutoFit/>
          </a:bodyPr>
          <a:lstStyle/>
          <a:p>
            <a:r>
              <a:rPr lang="en-US" sz="3600" smtClean="0">
                <a:solidFill>
                  <a:srgbClr val="003399"/>
                </a:solidFill>
              </a:rPr>
              <a:t>Anh em đã được cứu chuộc nhờ bửu huyết</a:t>
            </a:r>
          </a:p>
          <a:p>
            <a:r>
              <a:rPr lang="en-US" sz="3600">
                <a:solidFill>
                  <a:srgbClr val="003399"/>
                </a:solidFill>
              </a:rPr>
              <a:t>c</a:t>
            </a:r>
            <a:r>
              <a:rPr lang="en-US" sz="3600" smtClean="0">
                <a:solidFill>
                  <a:srgbClr val="003399"/>
                </a:solidFill>
              </a:rPr>
              <a:t>ủa Con Chiên vẹn toàn là Đức Ki-tô</a:t>
            </a:r>
            <a:endParaRPr lang="en-US" sz="3600">
              <a:solidFill>
                <a:srgbClr val="003399"/>
              </a:solidFill>
            </a:endParaRPr>
          </a:p>
        </p:txBody>
      </p:sp>
    </p:spTree>
    <p:extLst>
      <p:ext uri="{BB962C8B-B14F-4D97-AF65-F5344CB8AC3E}">
        <p14:creationId xmlns:p14="http://schemas.microsoft.com/office/powerpoint/2010/main" val="4781509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3429000"/>
          </a:xfrm>
        </p:spPr>
        <p:txBody>
          <a:bodyPr>
            <a:noAutofit/>
          </a:bodyPr>
          <a:lstStyle/>
          <a:p>
            <a:pPr algn="just"/>
            <a:r>
              <a:rPr lang="en-US" sz="4800" b="1" dirty="0" err="1">
                <a:solidFill>
                  <a:srgbClr val="003399"/>
                </a:solidFill>
                <a:latin typeface="+mn-lt"/>
              </a:rPr>
              <a:t>Lạy</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Giê-su</a:t>
            </a:r>
            <a:r>
              <a:rPr lang="en-US" sz="4800" b="1" dirty="0">
                <a:solidFill>
                  <a:srgbClr val="003399"/>
                </a:solidFill>
                <a:latin typeface="+mn-lt"/>
              </a:rPr>
              <a:t>, </a:t>
            </a:r>
            <a:r>
              <a:rPr lang="en-US" sz="4800" b="1" dirty="0" err="1">
                <a:solidFill>
                  <a:srgbClr val="003399"/>
                </a:solidFill>
                <a:latin typeface="+mn-lt"/>
              </a:rPr>
              <a:t>xin</a:t>
            </a:r>
            <a:r>
              <a:rPr lang="en-US" sz="4800" b="1" dirty="0">
                <a:solidFill>
                  <a:srgbClr val="003399"/>
                </a:solidFill>
                <a:latin typeface="+mn-lt"/>
              </a:rPr>
              <a:t> </a:t>
            </a:r>
            <a:r>
              <a:rPr lang="en-US" sz="4800" b="1" dirty="0" err="1">
                <a:solidFill>
                  <a:srgbClr val="003399"/>
                </a:solidFill>
                <a:latin typeface="+mn-lt"/>
              </a:rPr>
              <a:t>giải</a:t>
            </a:r>
            <a:r>
              <a:rPr lang="en-US" sz="4800" b="1" dirty="0">
                <a:solidFill>
                  <a:srgbClr val="003399"/>
                </a:solidFill>
                <a:latin typeface="+mn-lt"/>
              </a:rPr>
              <a:t> </a:t>
            </a:r>
            <a:r>
              <a:rPr lang="en-US" sz="4800" b="1" dirty="0" err="1">
                <a:solidFill>
                  <a:srgbClr val="003399"/>
                </a:solidFill>
                <a:latin typeface="+mn-lt"/>
              </a:rPr>
              <a:t>thích</a:t>
            </a:r>
            <a:r>
              <a:rPr lang="en-US" sz="4800" b="1" dirty="0">
                <a:solidFill>
                  <a:srgbClr val="003399"/>
                </a:solidFill>
                <a:latin typeface="+mn-lt"/>
              </a:rPr>
              <a:t> </a:t>
            </a:r>
            <a:r>
              <a:rPr lang="en-US" sz="4800" b="1" dirty="0" err="1">
                <a:solidFill>
                  <a:srgbClr val="003399"/>
                </a:solidFill>
                <a:latin typeface="+mn-lt"/>
              </a:rPr>
              <a:t>Kinh</a:t>
            </a:r>
            <a:r>
              <a:rPr lang="en-US" sz="4800" b="1" dirty="0">
                <a:solidFill>
                  <a:srgbClr val="003399"/>
                </a:solidFill>
                <a:latin typeface="+mn-lt"/>
              </a:rPr>
              <a:t> </a:t>
            </a:r>
            <a:r>
              <a:rPr lang="en-US" sz="4800" b="1" dirty="0" err="1">
                <a:solidFill>
                  <a:srgbClr val="003399"/>
                </a:solidFill>
                <a:latin typeface="+mn-lt"/>
              </a:rPr>
              <a:t>Thánh</a:t>
            </a:r>
            <a:r>
              <a:rPr lang="en-US" sz="4800" b="1" dirty="0">
                <a:solidFill>
                  <a:srgbClr val="003399"/>
                </a:solidFill>
                <a:latin typeface="+mn-lt"/>
              </a:rPr>
              <a:t> </a:t>
            </a:r>
            <a:r>
              <a:rPr lang="en-US" sz="4800" b="1" dirty="0" err="1">
                <a:solidFill>
                  <a:srgbClr val="003399"/>
                </a:solidFill>
                <a:latin typeface="+mn-lt"/>
              </a:rPr>
              <a:t>cho</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khiến</a:t>
            </a:r>
            <a:r>
              <a:rPr lang="en-US" sz="4800" b="1" dirty="0">
                <a:solidFill>
                  <a:srgbClr val="003399"/>
                </a:solidFill>
                <a:latin typeface="+mn-lt"/>
              </a:rPr>
              <a:t> </a:t>
            </a:r>
            <a:r>
              <a:rPr lang="en-US" sz="4800" b="1" dirty="0" err="1">
                <a:solidFill>
                  <a:srgbClr val="003399"/>
                </a:solidFill>
                <a:latin typeface="+mn-lt"/>
              </a:rPr>
              <a:t>lòng</a:t>
            </a:r>
            <a:r>
              <a:rPr lang="en-US" sz="4800" b="1" dirty="0">
                <a:solidFill>
                  <a:srgbClr val="003399"/>
                </a:solidFill>
                <a:latin typeface="+mn-lt"/>
              </a:rPr>
              <a:t> </a:t>
            </a:r>
            <a:r>
              <a:rPr lang="en-US" sz="4800" b="1" dirty="0" err="1">
                <a:solidFill>
                  <a:srgbClr val="003399"/>
                </a:solidFill>
                <a:latin typeface="+mn-lt"/>
              </a:rPr>
              <a:t>chúng</a:t>
            </a:r>
            <a:r>
              <a:rPr lang="en-US" sz="4800" b="1" dirty="0">
                <a:solidFill>
                  <a:srgbClr val="003399"/>
                </a:solidFill>
                <a:latin typeface="+mn-lt"/>
              </a:rPr>
              <a:t> con </a:t>
            </a:r>
            <a:r>
              <a:rPr lang="en-US" sz="4800" b="1" dirty="0" err="1">
                <a:solidFill>
                  <a:srgbClr val="003399"/>
                </a:solidFill>
                <a:latin typeface="+mn-lt"/>
              </a:rPr>
              <a:t>bừng</a:t>
            </a:r>
            <a:r>
              <a:rPr lang="en-US" sz="4800" b="1" dirty="0">
                <a:solidFill>
                  <a:srgbClr val="003399"/>
                </a:solidFill>
                <a:latin typeface="+mn-lt"/>
              </a:rPr>
              <a:t> </a:t>
            </a:r>
            <a:r>
              <a:rPr lang="en-US" sz="4800" b="1" dirty="0" err="1">
                <a:solidFill>
                  <a:srgbClr val="003399"/>
                </a:solidFill>
                <a:latin typeface="+mn-lt"/>
              </a:rPr>
              <a:t>cháy</a:t>
            </a:r>
            <a:r>
              <a:rPr lang="en-US" sz="4800" b="1" dirty="0">
                <a:solidFill>
                  <a:srgbClr val="003399"/>
                </a:solidFill>
                <a:latin typeface="+mn-lt"/>
              </a:rPr>
              <a:t> </a:t>
            </a:r>
            <a:r>
              <a:rPr lang="en-US" sz="4800" b="1" dirty="0" err="1">
                <a:solidFill>
                  <a:srgbClr val="003399"/>
                </a:solidFill>
                <a:latin typeface="+mn-lt"/>
              </a:rPr>
              <a:t>lên</a:t>
            </a:r>
            <a:r>
              <a:rPr lang="en-US" sz="4800" b="1" dirty="0">
                <a:solidFill>
                  <a:srgbClr val="003399"/>
                </a:solidFill>
                <a:latin typeface="+mn-lt"/>
              </a:rPr>
              <a:t> </a:t>
            </a:r>
            <a:r>
              <a:rPr lang="en-US" sz="4800" b="1" dirty="0" err="1">
                <a:solidFill>
                  <a:srgbClr val="003399"/>
                </a:solidFill>
                <a:latin typeface="+mn-lt"/>
              </a:rPr>
              <a:t>khi</a:t>
            </a:r>
            <a:r>
              <a:rPr lang="en-US" sz="4800" b="1" dirty="0">
                <a:solidFill>
                  <a:srgbClr val="003399"/>
                </a:solidFill>
                <a:latin typeface="+mn-lt"/>
              </a:rPr>
              <a:t> </a:t>
            </a:r>
            <a:r>
              <a:rPr lang="en-US" sz="4800" b="1" dirty="0" err="1">
                <a:solidFill>
                  <a:srgbClr val="003399"/>
                </a:solidFill>
                <a:latin typeface="+mn-lt"/>
              </a:rPr>
              <a:t>nghe</a:t>
            </a:r>
            <a:r>
              <a:rPr lang="en-US" sz="4800" b="1" dirty="0">
                <a:solidFill>
                  <a:srgbClr val="003399"/>
                </a:solidFill>
                <a:latin typeface="+mn-lt"/>
              </a:rPr>
              <a:t> </a:t>
            </a:r>
            <a:r>
              <a:rPr lang="en-US" sz="4800" b="1" dirty="0" err="1">
                <a:solidFill>
                  <a:srgbClr val="003399"/>
                </a:solidFill>
                <a:latin typeface="+mn-lt"/>
              </a:rPr>
              <a:t>Chúa</a:t>
            </a:r>
            <a:r>
              <a:rPr lang="en-US" sz="4800" b="1" dirty="0">
                <a:solidFill>
                  <a:srgbClr val="003399"/>
                </a:solidFill>
                <a:latin typeface="+mn-lt"/>
              </a:rPr>
              <a:t> </a:t>
            </a:r>
            <a:r>
              <a:rPr lang="en-US" sz="4800" b="1" dirty="0" err="1">
                <a:solidFill>
                  <a:srgbClr val="003399"/>
                </a:solidFill>
                <a:latin typeface="+mn-lt"/>
              </a:rPr>
              <a:t>phán</a:t>
            </a:r>
            <a:r>
              <a:rPr lang="en-US" sz="4800" b="1" dirty="0">
                <a:solidFill>
                  <a:srgbClr val="003399"/>
                </a:solidFill>
                <a:latin typeface="+mn-lt"/>
              </a:rPr>
              <a:t> </a:t>
            </a:r>
            <a:r>
              <a:rPr lang="en-US" sz="4800" b="1" dirty="0" err="1">
                <a:solidFill>
                  <a:srgbClr val="003399"/>
                </a:solidFill>
                <a:latin typeface="+mn-lt"/>
              </a:rPr>
              <a:t>dạy</a:t>
            </a:r>
            <a:r>
              <a:rPr lang="en-US" sz="4800" b="1" dirty="0">
                <a:solidFill>
                  <a:srgbClr val="003399"/>
                </a:solidFill>
                <a:latin typeface="+mn-lt"/>
              </a:rPr>
              <a:t>.</a:t>
            </a:r>
            <a:endParaRPr lang="en-US" sz="96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
        <p:nvSpPr>
          <p:cNvPr id="3" name="TextBox 2"/>
          <p:cNvSpPr txBox="1"/>
          <p:nvPr/>
        </p:nvSpPr>
        <p:spPr>
          <a:xfrm>
            <a:off x="0" y="0"/>
            <a:ext cx="9144000" cy="707886"/>
          </a:xfrm>
          <a:prstGeom prst="rect">
            <a:avLst/>
          </a:prstGeom>
          <a:noFill/>
        </p:spPr>
        <p:txBody>
          <a:bodyPr wrap="square" rtlCol="0">
            <a:spAutoFit/>
          </a:bodyPr>
          <a:lstStyle/>
          <a:p>
            <a:r>
              <a:rPr lang="en-US" sz="40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4000" u="sng">
              <a:solidFill>
                <a:srgbClr val="FF0000"/>
              </a:solidFill>
              <a:latin typeface="+mj-lt"/>
            </a:endParaRPr>
          </a:p>
        </p:txBody>
      </p:sp>
      <p:sp>
        <p:nvSpPr>
          <p:cNvPr id="4" name="TextBox 3"/>
          <p:cNvSpPr txBox="1"/>
          <p:nvPr/>
        </p:nvSpPr>
        <p:spPr>
          <a:xfrm>
            <a:off x="0" y="4498536"/>
            <a:ext cx="9144000" cy="584775"/>
          </a:xfrm>
          <a:prstGeom prst="rect">
            <a:avLst/>
          </a:prstGeom>
          <a:noFill/>
        </p:spPr>
        <p:txBody>
          <a:bodyPr wrap="square" rtlCol="0">
            <a:spAutoFit/>
          </a:bodyPr>
          <a:lstStyle/>
          <a:p>
            <a:pPr algn="r"/>
            <a:r>
              <a:rPr lang="en-US" sz="3200" b="1" u="sng">
                <a:solidFill>
                  <a:srgbClr val="FF0000"/>
                </a:solidFill>
                <a:effectLst>
                  <a:outerShdw blurRad="38100" dist="38100" dir="2700000" algn="tl">
                    <a:srgbClr val="000000">
                      <a:alpha val="43137"/>
                    </a:srgbClr>
                  </a:outerShdw>
                </a:effectLst>
                <a:latin typeface="+mj-lt"/>
                <a:cs typeface="Times New Roman" pitchFamily="18" charset="0"/>
              </a:rPr>
              <a:t>Alleluia…Alleluia</a:t>
            </a:r>
            <a:endParaRPr lang="en-US" sz="3200" u="sng">
              <a:solidFill>
                <a:srgbClr val="FF0000"/>
              </a:solidFill>
              <a:latin typeface="+mj-lt"/>
            </a:endParaRPr>
          </a:p>
        </p:txBody>
      </p:sp>
    </p:spTree>
    <p:extLst>
      <p:ext uri="{BB962C8B-B14F-4D97-AF65-F5344CB8AC3E}">
        <p14:creationId xmlns:p14="http://schemas.microsoft.com/office/powerpoint/2010/main" val="28226656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Tôi tin kính một Thiên Chúa là Cha toàn năng,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Đấng tạo thành trời đất, muôn vật hữu hình và vô hình.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Tôi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tin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kính</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Giêsu</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Kitô</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Con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Một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Sinh bởi Đức Chúa Cha từ trước muôn đời. </a:t>
            </a: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Người là Thiên Chúa bởi Thiên Chúa, Ánh Sáng bởi Ánh Sáng,</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bởi</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Thiên</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6600" b="1" dirty="0" err="1">
                <a:solidFill>
                  <a:srgbClr val="003399"/>
                </a:solidFill>
                <a:effectLst>
                  <a:outerShdw blurRad="38100" dist="38100" dir="2700000" algn="tl">
                    <a:srgbClr val="000000">
                      <a:alpha val="43137"/>
                    </a:srgbClr>
                  </a:outerShdw>
                </a:effectLst>
                <a:latin typeface="+mj-lt"/>
                <a:cs typeface="Times New Roman" pitchFamily="18" charset="0"/>
              </a:rPr>
              <a:t>thật</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3983563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outerShdw blurRad="38100" dist="38100" dir="2700000" algn="tl">
                    <a:srgbClr val="000000">
                      <a:alpha val="43137"/>
                    </a:srgbClr>
                  </a:outerShdw>
                </a:effectLst>
                <a:latin typeface="+mj-lt"/>
              </a:rPr>
              <a:t>Vì loài người chúng ta và để cứu độ chúng ta,</a:t>
            </a:r>
            <a:r>
              <a:rPr lang="en-US" sz="7200" b="1" dirty="0">
                <a:solidFill>
                  <a:srgbClr val="003399"/>
                </a:solidFill>
                <a:effectLst>
                  <a:outerShdw blurRad="38100" dist="38100" dir="2700000" algn="tl">
                    <a:srgbClr val="000000">
                      <a:alpha val="43137"/>
                    </a:srgbClr>
                  </a:outerShdw>
                </a:effectLst>
                <a:latin typeface="+mj-lt"/>
              </a:rPr>
              <a:t> </a:t>
            </a:r>
            <a:r>
              <a:rPr lang="vi-VN" sz="7200" b="1" dirty="0">
                <a:solidFill>
                  <a:srgbClr val="003399"/>
                </a:solidFill>
                <a:effectLst>
                  <a:outerShdw blurRad="38100" dist="38100" dir="2700000" algn="tl">
                    <a:srgbClr val="000000">
                      <a:alpha val="43137"/>
                    </a:srgbClr>
                  </a:outerShdw>
                </a:effectLst>
                <a:latin typeface="+mj-lt"/>
                <a:cs typeface="Times New Roman" pitchFamily="18" charset="0"/>
              </a:rPr>
              <a:t>Người đã từ trời xuống thế. </a:t>
            </a:r>
            <a:endParaRPr lang="en-US" sz="72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3399"/>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outerShdw blurRad="38100" dist="38100" dir="2700000" algn="tl">
                    <a:srgbClr val="000000">
                      <a:alpha val="43137"/>
                    </a:srgbClr>
                  </a:outerShdw>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3399"/>
                </a:solidFill>
                <a:effectLst>
                  <a:outerShdw blurRad="38100" dist="38100" dir="2700000" algn="tl">
                    <a:srgbClr val="000000">
                      <a:alpha val="43137"/>
                    </a:srgbClr>
                  </a:outerShdw>
                </a:effectLst>
                <a:latin typeface="+mj-lt"/>
              </a:rPr>
              <a:t>Tôi tin Hội Thánh duy nhất thánh thiện công giáo và tông truyền.</a:t>
            </a:r>
            <a:endParaRPr lang="en-US" sz="8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6600" b="1" dirty="0">
                <a:solidFill>
                  <a:srgbClr val="003399"/>
                </a:solidFill>
                <a:effectLst>
                  <a:outerShdw blurRad="38100" dist="38100" dir="2700000" algn="tl">
                    <a:srgbClr val="000000">
                      <a:alpha val="43137"/>
                    </a:srgbClr>
                  </a:outerShdw>
                </a:effectLst>
                <a:latin typeface="+mj-lt"/>
                <a:cs typeface="Times New Roman" pitchFamily="18" charset="0"/>
              </a:rPr>
              <a:t>sống đời sau. </a:t>
            </a:r>
            <a:r>
              <a:rPr lang="vi-VN" sz="6600" b="1" dirty="0">
                <a:solidFill>
                  <a:srgbClr val="FF0000"/>
                </a:solidFill>
                <a:effectLst>
                  <a:outerShdw blurRad="38100" dist="38100" dir="2700000" algn="tl">
                    <a:srgbClr val="000000">
                      <a:alpha val="43137"/>
                    </a:srgbClr>
                  </a:outerShdw>
                </a:effectLst>
                <a:latin typeface="+mj-lt"/>
                <a:cs typeface="Times New Roman" pitchFamily="18" charset="0"/>
              </a:rPr>
              <a:t>Amen.</a:t>
            </a:r>
            <a:endParaRPr lang="en-US" sz="6600" b="1" dirty="0">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
        <p:nvSpPr>
          <p:cNvPr id="4" name="TextBox 3"/>
          <p:cNvSpPr txBox="1"/>
          <p:nvPr/>
        </p:nvSpPr>
        <p:spPr>
          <a:xfrm>
            <a:off x="5029200" y="155515"/>
            <a:ext cx="3733800" cy="584775"/>
          </a:xfrm>
          <a:prstGeom prst="rect">
            <a:avLst/>
          </a:prstGeom>
          <a:noFill/>
        </p:spPr>
        <p:txBody>
          <a:bodyPr wrap="square" rtlCol="0">
            <a:spAutoFit/>
          </a:bodyPr>
          <a:lstStyle/>
          <a:p>
            <a:r>
              <a:rPr lang="en-US" sz="3200">
                <a:solidFill>
                  <a:schemeClr val="bg1"/>
                </a:solidFill>
              </a:rPr>
              <a:t>Lời Nguyện Tín Hữu</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59664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a:solidFill>
                  <a:srgbClr val="003399"/>
                </a:solidFill>
                <a:effectLst>
                  <a:outerShdw blurRad="38100" dist="38100" dir="2700000" algn="tl">
                    <a:srgbClr val="000000">
                      <a:alpha val="43137"/>
                    </a:srgbClr>
                  </a:outerShdw>
                </a:effectLst>
                <a:latin typeface="+mj-lt"/>
              </a:rPr>
              <a:t>Lạy Chúa Thánh Thần là Ánh sáng Chân lý vẹn toàn,</a:t>
            </a:r>
            <a:r>
              <a:rPr lang="en-US" sz="5400" b="1">
                <a:solidFill>
                  <a:srgbClr val="FF0000"/>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húa ban những ân huệ thích hợp cho từng thời đại,</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446867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Phục</a:t>
            </a: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72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Sinh</a:t>
            </a:r>
            <a:endPar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Nguyễn</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Hùng</a:t>
            </a:r>
            <a:r>
              <a:rPr lang="en-US" altLang="en-US" sz="48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4800" b="1"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Lân</a:t>
            </a:r>
            <a:endParaRPr lang="en-US" altLang="en-US" sz="44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dirty="0">
                <a:latin typeface="+mj-lt"/>
                <a:cs typeface="Times New Roman" panose="02020603050405020304" pitchFamily="18" charset="0"/>
              </a:rPr>
              <a:t> </a:t>
            </a:r>
            <a:r>
              <a:rPr lang="vi-VN" sz="5400" b="1" dirty="0">
                <a:solidFill>
                  <a:srgbClr val="003399"/>
                </a:solidFill>
              </a:rPr>
              <a:t>Hiệp dâng về trên đĩa thánh, bánh thơm ngọt ngào phúc ân. Này là bao lao công tiến dâng trót cả cuộc sống. </a:t>
            </a:r>
            <a:endParaRPr lang="en-US" altLang="en-US" sz="5400" b="1" u="sng" dirty="0">
              <a:solidFill>
                <a:srgbClr val="003399"/>
              </a:solidFill>
              <a:effectLst>
                <a:outerShdw blurRad="38100" dist="38100" dir="2700000" algn="tl">
                  <a:srgbClr val="000000">
                    <a:alpha val="43137"/>
                  </a:srgbClr>
                </a:outerShdw>
              </a:effectLs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Cùng dâng này đây chén rượu, xin Cha thương nhận lấy, máu chiên thánh trào tuôn để nuôi dưỡng linh hồn.</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85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85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85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850" b="1" dirty="0">
                <a:solidFill>
                  <a:srgbClr val="003399"/>
                </a:solidFill>
              </a:rPr>
              <a:t>Chan hoà niềm vui dâng về Thiên Chúa rạng ngời. Thiên đàng rộng mở, Chúa Con hiển vinh vượt qua. </a:t>
            </a:r>
            <a:endParaRPr lang="en-US" altLang="en-US" sz="585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3399"/>
                </a:solidFill>
              </a:rPr>
              <a:t>Mừng Giêsu chiến thắng đã thoát khỏi tay tử thần rồi, vinh phúc xuống cho muôn người người. Cùng dâng khúc hát: Alleluia!</a:t>
            </a:r>
            <a:endParaRPr lang="en-US" altLang="en-US" sz="5400" b="1" u="sng"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4013139438"/>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000" b="1" u="sng">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6000" b="1" u="sng"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60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Ở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Lại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Với</a:t>
            </a:r>
            <a:r>
              <a:rPr lang="en-US" sz="8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Con</a:t>
            </a:r>
          </a:p>
          <a:p>
            <a:pPr marL="27432" indent="0" algn="ctr">
              <a:lnSpc>
                <a:spcPct val="120000"/>
              </a:lnSpc>
              <a:buNone/>
            </a:pP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a:t>
            </a:r>
            <a:r>
              <a:rPr lang="vi-VN"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endParaRPr lang="en-US" sz="48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Màn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dần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buông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xuống</a:t>
            </a:r>
            <a:r>
              <a:rPr lang="en-US" sz="6000" b="1" dirty="0">
                <a:solidFill>
                  <a:srgbClr val="003399"/>
                </a:solidFill>
                <a:latin typeface="+mj-lt"/>
                <a:cs typeface="Times New Roman" panose="02020603050405020304" pitchFamily="18" charset="0"/>
              </a:rPr>
              <a:t> ta </a:t>
            </a:r>
            <a:r>
              <a:rPr lang="en-US" sz="6000" b="1" dirty="0" err="1">
                <a:solidFill>
                  <a:srgbClr val="003399"/>
                </a:solidFill>
                <a:latin typeface="+mj-lt"/>
                <a:cs typeface="Times New Roman" panose="02020603050405020304" pitchFamily="18" charset="0"/>
              </a:rPr>
              <a:t>dừng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nghỉ</a:t>
            </a:r>
            <a:r>
              <a:rPr lang="en-US" sz="6000" b="1" dirty="0">
                <a:solidFill>
                  <a:srgbClr val="003399"/>
                </a:solidFill>
                <a:latin typeface="+mj-lt"/>
                <a:cs typeface="Times New Roman" panose="02020603050405020304" pitchFamily="18" charset="0"/>
              </a:rPr>
              <a:t> ng</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thầm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nhớ</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phút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giây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theo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Ngài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mọi</a:t>
            </a:r>
            <a:r>
              <a:rPr lang="en-US" sz="6000" b="1" dirty="0">
                <a:solidFill>
                  <a:srgbClr val="003399"/>
                </a:solidFill>
                <a:latin typeface="+mj-lt"/>
                <a:cs typeface="Times New Roman" panose="02020603050405020304" pitchFamily="18" charset="0"/>
              </a:rPr>
              <a:t> n</a:t>
            </a:r>
            <a:r>
              <a:rPr lang="vi-VN" sz="6000" b="1" dirty="0">
                <a:solidFill>
                  <a:srgbClr val="003399"/>
                </a:solidFill>
                <a:latin typeface="+mj-lt"/>
                <a:cs typeface="Times New Roman" panose="02020603050405020304" pitchFamily="18" charset="0"/>
              </a:rPr>
              <a:t>ơ</a:t>
            </a:r>
            <a:r>
              <a:rPr lang="en-US" sz="6000" b="1" dirty="0" err="1">
                <a:solidFill>
                  <a:srgbClr val="003399"/>
                </a:solidFill>
                <a:latin typeface="+mj-lt"/>
                <a:cs typeface="Times New Roman" panose="02020603050405020304" pitchFamily="18" charset="0"/>
              </a:rPr>
              <a:t>i</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a:solidFill>
                  <a:srgbClr val="003399"/>
                </a:solidFill>
                <a:cs typeface="Times New Roman" panose="02020603050405020304" pitchFamily="18" charset="0"/>
              </a:rPr>
              <a:t>Đ</a:t>
            </a:r>
            <a:r>
              <a:rPr lang="vi-VN" sz="6000" b="1" dirty="0">
                <a:solidFill>
                  <a:srgbClr val="003399"/>
                </a:solidFill>
                <a:cs typeface="Times New Roman" panose="02020603050405020304" pitchFamily="18" charset="0"/>
              </a:rPr>
              <a:t>ư</a:t>
            </a:r>
            <a:r>
              <a:rPr lang="en-US" sz="6000" b="1" dirty="0" err="1">
                <a:solidFill>
                  <a:srgbClr val="003399"/>
                </a:solidFill>
                <a:cs typeface="Times New Roman" panose="02020603050405020304" pitchFamily="18" charset="0"/>
              </a:rPr>
              <a:t>ờng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Em-mau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sắp</a:t>
            </a:r>
            <a:r>
              <a:rPr lang="en-US" sz="6000" b="1" dirty="0">
                <a:solidFill>
                  <a:srgbClr val="003399"/>
                </a:solidFill>
                <a:cs typeface="Times New Roman" panose="02020603050405020304" pitchFamily="18" charset="0"/>
              </a:rPr>
              <a:t> </a:t>
            </a:r>
            <a:r>
              <a:rPr lang="en-US" sz="6000" b="1" dirty="0" err="1" smtClean="0">
                <a:solidFill>
                  <a:srgbClr val="003399"/>
                </a:solidFill>
                <a:cs typeface="Times New Roman" panose="02020603050405020304" pitchFamily="18" charset="0"/>
              </a:rPr>
              <a:t>đến</a:t>
            </a:r>
            <a:r>
              <a:rPr lang="en-US" sz="6000" b="1" dirty="0" smtClean="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rồi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sao</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thấy</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xa</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vời</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lòng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sầu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lắng</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vì</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đâu</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biết</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Ngài</a:t>
            </a:r>
            <a:r>
              <a:rPr lang="en-US" sz="6000" b="1" dirty="0">
                <a:solidFill>
                  <a:srgbClr val="003399"/>
                </a:solidFill>
                <a:cs typeface="Times New Roman" panose="02020603050405020304" pitchFamily="18" charset="0"/>
              </a:rPr>
              <a:t> ở </a:t>
            </a:r>
            <a:r>
              <a:rPr lang="en-US" sz="6000" b="1" dirty="0" err="1">
                <a:solidFill>
                  <a:srgbClr val="003399"/>
                </a:solidFill>
                <a:cs typeface="Times New Roman" panose="02020603050405020304" pitchFamily="18" charset="0"/>
              </a:rPr>
              <a:t>bên</a:t>
            </a:r>
            <a:r>
              <a:rPr lang="en-US" sz="6000" b="1" dirty="0">
                <a:solidFill>
                  <a:srgbClr val="003399"/>
                </a:solidFill>
                <a:cs typeface="Times New Roman" panose="02020603050405020304" pitchFamily="18" charset="0"/>
              </a:rPr>
              <a:t> </a:t>
            </a:r>
            <a:r>
              <a:rPr lang="en-US" sz="6000" b="1" dirty="0" err="1">
                <a:solidFill>
                  <a:srgbClr val="003399"/>
                </a:solidFill>
                <a:cs typeface="Times New Roman" panose="02020603050405020304" pitchFamily="18" charset="0"/>
              </a:rPr>
              <a:t>đời</a:t>
            </a:r>
            <a:r>
              <a:rPr lang="en-US" sz="6000" b="1" dirty="0">
                <a:solidFill>
                  <a:srgbClr val="003399"/>
                </a:solidFill>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99849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1" dirty="0">
                <a:solidFill>
                  <a:srgbClr val="003399"/>
                </a:solidFill>
                <a:effectLst>
                  <a:outerShdw blurRad="38100" dist="38100" dir="2700000" algn="tl">
                    <a:srgbClr val="000000">
                      <a:alpha val="43137"/>
                    </a:srgbClr>
                  </a:outerShdw>
                </a:effectLst>
                <a:latin typeface="+mj-lt"/>
              </a:rPr>
              <a:t>này chúng con đang </a:t>
            </a:r>
            <a:r>
              <a:rPr lang="en-US" sz="5900" b="1" dirty="0" err="1" smtClean="0">
                <a:solidFill>
                  <a:srgbClr val="003399"/>
                </a:solidFill>
                <a:effectLst>
                  <a:outerShdw blurRad="38100" dist="38100" dir="2700000" algn="tl">
                    <a:srgbClr val="000000">
                      <a:alpha val="43137"/>
                    </a:srgbClr>
                  </a:outerShdw>
                </a:effectLst>
                <a:latin typeface="+mj-lt"/>
                <a:cs typeface="Times New Roman" pitchFamily="18" charset="0"/>
              </a:rPr>
              <a:t>chung</a:t>
            </a:r>
            <a:r>
              <a:rPr lang="vi-VN" sz="5900" b="1" dirty="0" smtClean="0">
                <a:solidFill>
                  <a:srgbClr val="003399"/>
                </a:solidFill>
                <a:effectLst>
                  <a:outerShdw blurRad="38100" dist="38100" dir="2700000" algn="tl">
                    <a:srgbClr val="000000">
                      <a:alpha val="43137"/>
                    </a:srgbClr>
                  </a:outerShdw>
                </a:effectLst>
                <a:latin typeface="+mj-lt"/>
              </a:rPr>
              <a:t> </a:t>
            </a:r>
            <a:r>
              <a:rPr lang="vi-VN" sz="5900" b="1" dirty="0">
                <a:solidFill>
                  <a:srgbClr val="003399"/>
                </a:solidFill>
                <a:effectLst>
                  <a:outerShdw blurRad="38100" dist="38100" dir="2700000" algn="tl">
                    <a:srgbClr val="000000">
                      <a:alpha val="43137"/>
                    </a:srgbClr>
                  </a:outerShdw>
                </a:effectLst>
                <a:latin typeface="+mj-lt"/>
              </a:rPr>
              <a:t>lời cầu nguyện cho các</a:t>
            </a:r>
            <a:br>
              <a:rPr lang="vi-VN" sz="5900" b="1" dirty="0">
                <a:solidFill>
                  <a:srgbClr val="003399"/>
                </a:solidFill>
                <a:effectLst>
                  <a:outerShdw blurRad="38100" dist="38100" dir="2700000" algn="tl">
                    <a:srgbClr val="000000">
                      <a:alpha val="43137"/>
                    </a:srgbClr>
                  </a:outerShdw>
                </a:effectLst>
                <a:latin typeface="+mj-lt"/>
              </a:rPr>
            </a:b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Giám</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en-US" sz="5900" b="1" dirty="0" err="1">
                <a:solidFill>
                  <a:srgbClr val="003399"/>
                </a:solidFill>
                <a:effectLst>
                  <a:outerShdw blurRad="38100" dist="38100" dir="2700000" algn="tl">
                    <a:srgbClr val="000000">
                      <a:alpha val="43137"/>
                    </a:srgbClr>
                  </a:outerShdw>
                </a:effectLst>
                <a:latin typeface="+mj-lt"/>
                <a:cs typeface="Times New Roman" pitchFamily="18" charset="0"/>
              </a:rPr>
              <a:t>mục</a:t>
            </a:r>
            <a:r>
              <a:rPr lang="en-US" sz="5900" b="1" dirty="0">
                <a:solidFill>
                  <a:srgbClr val="003399"/>
                </a:solidFill>
                <a:effectLst>
                  <a:outerShdw blurRad="38100" dist="38100" dir="2700000" algn="tl">
                    <a:srgbClr val="000000">
                      <a:alpha val="43137"/>
                    </a:srgbClr>
                  </a:outerShdw>
                </a:effectLst>
                <a:latin typeface="+mj-lt"/>
                <a:cs typeface="Times New Roman" pitchFamily="18" charset="0"/>
              </a:rPr>
              <a:t>, </a:t>
            </a:r>
            <a:r>
              <a:rPr lang="vi-VN" sz="5900" b="1" dirty="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endParaRPr lang="en-US" sz="5900" b="1" dirty="0">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5923804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8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vi-VN" sz="4800" b="1" dirty="0">
                <a:solidFill>
                  <a:srgbClr val="003399"/>
                </a:solidFill>
                <a:latin typeface="+mj-lt"/>
                <a:cs typeface="Times New Roman" panose="02020603050405020304" pitchFamily="18" charset="0"/>
              </a:rPr>
              <a:t>ơ</a:t>
            </a:r>
            <a:r>
              <a:rPr lang="en-US" sz="4800" b="1" dirty="0" err="1">
                <a:solidFill>
                  <a:srgbClr val="003399"/>
                </a:solidFill>
                <a:latin typeface="+mj-lt"/>
                <a:cs typeface="Times New Roman" panose="02020603050405020304" pitchFamily="18" charset="0"/>
              </a:rPr>
              <a:t>i</a:t>
            </a:r>
            <a:r>
              <a:rPr lang="en-US" sz="4800" b="1" dirty="0">
                <a:solidFill>
                  <a:srgbClr val="003399"/>
                </a:solidFill>
                <a:latin typeface="+mj-lt"/>
                <a:cs typeface="Times New Roman" panose="02020603050405020304" pitchFamily="18" charset="0"/>
              </a:rPr>
              <a:t>! Xin </a:t>
            </a:r>
            <a:r>
              <a:rPr lang="en-US" sz="4800" b="1" dirty="0" err="1">
                <a:solidFill>
                  <a:srgbClr val="003399"/>
                </a:solidFill>
                <a:latin typeface="+mj-lt"/>
                <a:cs typeface="Times New Roman" panose="02020603050405020304" pitchFamily="18" charset="0"/>
              </a:rPr>
              <a:t>Ngài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dạy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chúng</a:t>
            </a:r>
            <a:r>
              <a:rPr lang="en-US" sz="4800" b="1" dirty="0">
                <a:solidFill>
                  <a:srgbClr val="003399"/>
                </a:solidFill>
                <a:latin typeface="+mj-lt"/>
                <a:cs typeface="Times New Roman" panose="02020603050405020304" pitchFamily="18" charset="0"/>
              </a:rPr>
              <a:t> con. </a:t>
            </a:r>
            <a:r>
              <a:rPr lang="en-US" sz="4800" b="1" dirty="0" err="1">
                <a:solidFill>
                  <a:srgbClr val="003399"/>
                </a:solidFill>
                <a:latin typeface="+mj-lt"/>
                <a:cs typeface="Times New Roman" panose="02020603050405020304" pitchFamily="18" charset="0"/>
              </a:rPr>
              <a:t>Đừng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sợ</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muộn</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phiền</a:t>
            </a:r>
            <a:r>
              <a:rPr lang="en-US" sz="4800" b="1" dirty="0">
                <a:solidFill>
                  <a:srgbClr val="003399"/>
                </a:solidFill>
                <a:latin typeface="+mj-lt"/>
                <a:cs typeface="Times New Roman" panose="02020603050405020304" pitchFamily="18" charset="0"/>
              </a:rPr>
              <a:t> an </a:t>
            </a:r>
            <a:r>
              <a:rPr lang="en-US" sz="4800" b="1" dirty="0" err="1">
                <a:solidFill>
                  <a:srgbClr val="003399"/>
                </a:solidFill>
                <a:latin typeface="+mj-lt"/>
                <a:cs typeface="Times New Roman" panose="02020603050405020304" pitchFamily="18" charset="0"/>
              </a:rPr>
              <a:t>tâm</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quyết</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lên</a:t>
            </a:r>
            <a:r>
              <a:rPr lang="en-US" sz="4800" b="1" dirty="0">
                <a:solidFill>
                  <a:srgbClr val="003399"/>
                </a:solidFill>
                <a:latin typeface="+mj-lt"/>
                <a:cs typeface="Times New Roman" panose="02020603050405020304" pitchFamily="18" charset="0"/>
              </a:rPr>
              <a:t> đ</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ờng</a:t>
            </a:r>
            <a:r>
              <a:rPr lang="en-US" sz="4800" b="1" dirty="0">
                <a:solidFill>
                  <a:srgbClr val="003399"/>
                </a:solidFill>
                <a:latin typeface="+mj-lt"/>
                <a:cs typeface="Times New Roman" panose="02020603050405020304" pitchFamily="18" charset="0"/>
              </a:rPr>
              <a:t>. Cho </a:t>
            </a:r>
            <a:r>
              <a:rPr lang="en-US" sz="4800" b="1" dirty="0" err="1">
                <a:solidFill>
                  <a:srgbClr val="003399"/>
                </a:solidFill>
                <a:latin typeface="+mj-lt"/>
                <a:cs typeface="Times New Roman" panose="02020603050405020304" pitchFamily="18" charset="0"/>
              </a:rPr>
              <a:t>dẫu</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đổi</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thay</a:t>
            </a:r>
            <a:r>
              <a:rPr lang="en-US" sz="4800" b="1" dirty="0">
                <a:solidFill>
                  <a:srgbClr val="003399"/>
                </a:solidFill>
                <a:latin typeface="+mj-lt"/>
                <a:cs typeface="Times New Roman" panose="02020603050405020304" pitchFamily="18" charset="0"/>
              </a:rPr>
              <a:t> bao </a:t>
            </a:r>
            <a:r>
              <a:rPr lang="en-US" sz="4800" b="1" dirty="0" err="1">
                <a:solidFill>
                  <a:srgbClr val="003399"/>
                </a:solidFill>
                <a:latin typeface="+mj-lt"/>
                <a:cs typeface="Times New Roman" panose="02020603050405020304" pitchFamily="18" charset="0"/>
              </a:rPr>
              <a:t>khó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nguy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bủa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vây</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có</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Chúa</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chung</a:t>
            </a:r>
            <a:r>
              <a:rPr lang="en-US" sz="4800" b="1" dirty="0">
                <a:solidFill>
                  <a:srgbClr val="003399"/>
                </a:solidFill>
                <a:latin typeface="+mj-lt"/>
                <a:cs typeface="Times New Roman" panose="02020603050405020304" pitchFamily="18" charset="0"/>
              </a:rPr>
              <a:t> b</a:t>
            </a:r>
            <a:r>
              <a:rPr lang="vi-VN" sz="4800" b="1" dirty="0">
                <a:solidFill>
                  <a:srgbClr val="003399"/>
                </a:solidFill>
                <a:latin typeface="+mj-lt"/>
                <a:cs typeface="Times New Roman" panose="02020603050405020304" pitchFamily="18" charset="0"/>
              </a:rPr>
              <a:t>ư</a:t>
            </a:r>
            <a:r>
              <a:rPr lang="en-US" sz="4800" b="1" dirty="0" err="1">
                <a:solidFill>
                  <a:srgbClr val="003399"/>
                </a:solidFill>
                <a:latin typeface="+mj-lt"/>
                <a:cs typeface="Times New Roman" panose="02020603050405020304" pitchFamily="18" charset="0"/>
              </a:rPr>
              <a:t>ớc</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từng</a:t>
            </a:r>
            <a:r>
              <a:rPr lang="en-US" sz="4800" b="1" dirty="0">
                <a:solidFill>
                  <a:srgbClr val="003399"/>
                </a:solidFill>
                <a:latin typeface="+mj-lt"/>
                <a:cs typeface="Times New Roman" panose="02020603050405020304" pitchFamily="18" charset="0"/>
              </a:rPr>
              <a:t> </a:t>
            </a:r>
            <a:r>
              <a:rPr lang="en-US" sz="4800" b="1" dirty="0" err="1">
                <a:solidFill>
                  <a:srgbClr val="003399"/>
                </a:solidFill>
                <a:latin typeface="+mj-lt"/>
                <a:cs typeface="Times New Roman" panose="02020603050405020304" pitchFamily="18" charset="0"/>
              </a:rPr>
              <a:t>giây</a:t>
            </a:r>
            <a:r>
              <a:rPr lang="en-US" sz="4800" b="1" dirty="0">
                <a:solidFill>
                  <a:srgbClr val="003399"/>
                </a:solidFill>
                <a:latin typeface="+mj-lt"/>
                <a:cs typeface="Times New Roman" panose="02020603050405020304" pitchFamily="18" charset="0"/>
              </a:rPr>
              <a:t>. </a:t>
            </a:r>
            <a:endParaRPr lang="en-US" sz="48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3280044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5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65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500" b="1" dirty="0" err="1">
                <a:solidFill>
                  <a:srgbClr val="003399"/>
                </a:solidFill>
                <a:latin typeface="+mj-lt"/>
                <a:cs typeface="Times New Roman" panose="02020603050405020304" pitchFamily="18" charset="0"/>
              </a:rPr>
              <a:t>Ngài</a:t>
            </a:r>
            <a:r>
              <a:rPr lang="en-US" sz="6500" b="1" dirty="0">
                <a:solidFill>
                  <a:srgbClr val="003399"/>
                </a:solidFill>
                <a:latin typeface="+mj-lt"/>
                <a:cs typeface="Times New Roman" panose="02020603050405020304" pitchFamily="18" charset="0"/>
              </a:rPr>
              <a:t> </a:t>
            </a:r>
            <a:r>
              <a:rPr lang="vi-VN" sz="6500" b="1" dirty="0">
                <a:solidFill>
                  <a:srgbClr val="003399"/>
                </a:solidFill>
                <a:latin typeface="+mj-lt"/>
                <a:cs typeface="Times New Roman" panose="02020603050405020304" pitchFamily="18" charset="0"/>
              </a:rPr>
              <a:t>ơ</a:t>
            </a:r>
            <a:r>
              <a:rPr lang="en-US" sz="6500" b="1" dirty="0" err="1">
                <a:solidFill>
                  <a:srgbClr val="003399"/>
                </a:solidFill>
                <a:latin typeface="+mj-lt"/>
                <a:cs typeface="Times New Roman" panose="02020603050405020304" pitchFamily="18" charset="0"/>
              </a:rPr>
              <a:t>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Hãy</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soi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lối</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cho</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cuộc</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đời</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Nhiều</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lúc</a:t>
            </a:r>
            <a:r>
              <a:rPr lang="en-US" sz="6500" b="1" dirty="0">
                <a:solidFill>
                  <a:srgbClr val="003399"/>
                </a:solidFill>
                <a:latin typeface="+mj-lt"/>
                <a:cs typeface="Times New Roman" panose="02020603050405020304" pitchFamily="18" charset="0"/>
              </a:rPr>
              <a:t> con </a:t>
            </a:r>
            <a:r>
              <a:rPr lang="en-US" sz="6500" b="1" dirty="0" err="1">
                <a:solidFill>
                  <a:srgbClr val="003399"/>
                </a:solidFill>
                <a:latin typeface="+mj-lt"/>
                <a:cs typeface="Times New Roman" panose="02020603050405020304" pitchFamily="18" charset="0"/>
              </a:rPr>
              <a:t>lãng</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quên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ân</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tình</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thẳm</a:t>
            </a:r>
            <a:r>
              <a:rPr lang="en-US" sz="6500" b="1" dirty="0">
                <a:solidFill>
                  <a:srgbClr val="003399"/>
                </a:solidFill>
                <a:latin typeface="+mj-lt"/>
                <a:cs typeface="Times New Roman" panose="02020603050405020304" pitchFamily="18" charset="0"/>
              </a:rPr>
              <a:t> </a:t>
            </a:r>
            <a:r>
              <a:rPr lang="en-US" sz="6500" b="1" dirty="0" err="1">
                <a:solidFill>
                  <a:srgbClr val="003399"/>
                </a:solidFill>
                <a:latin typeface="+mj-lt"/>
                <a:cs typeface="Times New Roman" panose="02020603050405020304" pitchFamily="18" charset="0"/>
              </a:rPr>
              <a:t>sâu</a:t>
            </a:r>
            <a:r>
              <a:rPr lang="en-US" sz="6500" b="1" dirty="0">
                <a:solidFill>
                  <a:srgbClr val="003399"/>
                </a:solidFill>
                <a:latin typeface="+mj-lt"/>
                <a:cs typeface="Times New Roman" panose="02020603050405020304" pitchFamily="18" charset="0"/>
              </a:rPr>
              <a:t>. </a:t>
            </a:r>
            <a:endParaRPr lang="en-US" sz="65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Vì</a:t>
            </a:r>
            <a:r>
              <a:rPr lang="en-US" sz="6000" b="1" dirty="0">
                <a:solidFill>
                  <a:srgbClr val="003399"/>
                </a:solidFill>
                <a:latin typeface="+mj-lt"/>
                <a:cs typeface="Times New Roman" panose="02020603050405020304" pitchFamily="18" charset="0"/>
              </a:rPr>
              <a:t> lo </a:t>
            </a:r>
            <a:r>
              <a:rPr lang="en-US" sz="6000" b="1" dirty="0" err="1">
                <a:solidFill>
                  <a:srgbClr val="003399"/>
                </a:solidFill>
                <a:latin typeface="+mj-lt"/>
                <a:cs typeface="Times New Roman" panose="02020603050405020304" pitchFamily="18" charset="0"/>
              </a:rPr>
              <a:t>âu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những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sôi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động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kiếp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sống</a:t>
            </a:r>
            <a:r>
              <a:rPr lang="en-US" sz="6000" b="1" dirty="0">
                <a:solidFill>
                  <a:srgbClr val="003399"/>
                </a:solidFill>
                <a:latin typeface="+mj-lt"/>
                <a:cs typeface="Times New Roman" panose="02020603050405020304" pitchFamily="18" charset="0"/>
              </a:rPr>
              <a:t> con ng</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ời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chỉ</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mỗi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lúc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gặp</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nhiều</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khốn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cùng</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768068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24341311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9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9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vi-VN" sz="4900" b="1" dirty="0">
                <a:solidFill>
                  <a:srgbClr val="003399"/>
                </a:solidFill>
                <a:latin typeface="+mj-lt"/>
                <a:cs typeface="Times New Roman" panose="02020603050405020304" pitchFamily="18" charset="0"/>
              </a:rPr>
              <a:t>ơ</a:t>
            </a:r>
            <a:r>
              <a:rPr lang="en-US" sz="4900" b="1" dirty="0" err="1">
                <a:solidFill>
                  <a:srgbClr val="003399"/>
                </a:solidFill>
                <a:latin typeface="+mj-lt"/>
                <a:cs typeface="Times New Roman" panose="02020603050405020304" pitchFamily="18" charset="0"/>
              </a:rPr>
              <a:t>i</a:t>
            </a:r>
            <a:r>
              <a:rPr lang="en-US" sz="4900" b="1" dirty="0">
                <a:solidFill>
                  <a:srgbClr val="003399"/>
                </a:solidFill>
                <a:latin typeface="+mj-lt"/>
                <a:cs typeface="Times New Roman" panose="02020603050405020304" pitchFamily="18" charset="0"/>
              </a:rPr>
              <a:t>! Xin </a:t>
            </a:r>
            <a:r>
              <a:rPr lang="en-US" sz="4900" b="1" dirty="0" err="1">
                <a:solidFill>
                  <a:srgbClr val="003399"/>
                </a:solidFill>
                <a:latin typeface="+mj-lt"/>
                <a:cs typeface="Times New Roman" panose="02020603050405020304" pitchFamily="18" charset="0"/>
              </a:rPr>
              <a:t>Ngài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dạy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chúng</a:t>
            </a:r>
            <a:r>
              <a:rPr lang="en-US" sz="4900" b="1" dirty="0">
                <a:solidFill>
                  <a:srgbClr val="003399"/>
                </a:solidFill>
                <a:latin typeface="+mj-lt"/>
                <a:cs typeface="Times New Roman" panose="02020603050405020304" pitchFamily="18" charset="0"/>
              </a:rPr>
              <a:t> con. </a:t>
            </a:r>
            <a:r>
              <a:rPr lang="en-US" sz="4900" b="1" dirty="0" err="1">
                <a:solidFill>
                  <a:srgbClr val="003399"/>
                </a:solidFill>
                <a:latin typeface="+mj-lt"/>
                <a:cs typeface="Times New Roman" panose="02020603050405020304" pitchFamily="18" charset="0"/>
              </a:rPr>
              <a:t>Đừng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sợ</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muộn</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phiền</a:t>
            </a:r>
            <a:r>
              <a:rPr lang="en-US" sz="4900" b="1" dirty="0">
                <a:solidFill>
                  <a:srgbClr val="003399"/>
                </a:solidFill>
                <a:latin typeface="+mj-lt"/>
                <a:cs typeface="Times New Roman" panose="02020603050405020304" pitchFamily="18" charset="0"/>
              </a:rPr>
              <a:t> an </a:t>
            </a:r>
            <a:r>
              <a:rPr lang="en-US" sz="4900" b="1" dirty="0" err="1">
                <a:solidFill>
                  <a:srgbClr val="003399"/>
                </a:solidFill>
                <a:latin typeface="+mj-lt"/>
                <a:cs typeface="Times New Roman" panose="02020603050405020304" pitchFamily="18" charset="0"/>
              </a:rPr>
              <a:t>tâm</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quyết</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lên</a:t>
            </a:r>
            <a:r>
              <a:rPr lang="en-US" sz="4900" b="1" dirty="0">
                <a:solidFill>
                  <a:srgbClr val="003399"/>
                </a:solidFill>
                <a:latin typeface="+mj-lt"/>
                <a:cs typeface="Times New Roman" panose="02020603050405020304" pitchFamily="18" charset="0"/>
              </a:rPr>
              <a:t> đ</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ờng</a:t>
            </a:r>
            <a:r>
              <a:rPr lang="en-US" sz="4900" b="1" dirty="0">
                <a:solidFill>
                  <a:srgbClr val="003399"/>
                </a:solidFill>
                <a:latin typeface="+mj-lt"/>
                <a:cs typeface="Times New Roman" panose="02020603050405020304" pitchFamily="18" charset="0"/>
              </a:rPr>
              <a:t>. Cho </a:t>
            </a:r>
            <a:r>
              <a:rPr lang="en-US" sz="4900" b="1" dirty="0" err="1">
                <a:solidFill>
                  <a:srgbClr val="003399"/>
                </a:solidFill>
                <a:latin typeface="+mj-lt"/>
                <a:cs typeface="Times New Roman" panose="02020603050405020304" pitchFamily="18" charset="0"/>
              </a:rPr>
              <a:t>dẫu</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đổi</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thay</a:t>
            </a:r>
            <a:r>
              <a:rPr lang="en-US" sz="4900" b="1" dirty="0">
                <a:solidFill>
                  <a:srgbClr val="003399"/>
                </a:solidFill>
                <a:latin typeface="+mj-lt"/>
                <a:cs typeface="Times New Roman" panose="02020603050405020304" pitchFamily="18" charset="0"/>
              </a:rPr>
              <a:t> bao </a:t>
            </a:r>
            <a:r>
              <a:rPr lang="en-US" sz="4900" b="1" dirty="0" err="1">
                <a:solidFill>
                  <a:srgbClr val="003399"/>
                </a:solidFill>
                <a:latin typeface="+mj-lt"/>
                <a:cs typeface="Times New Roman" panose="02020603050405020304" pitchFamily="18" charset="0"/>
              </a:rPr>
              <a:t>khó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nguy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bủa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vây</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có</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Chúa</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chung</a:t>
            </a:r>
            <a:r>
              <a:rPr lang="en-US" sz="4900" b="1" dirty="0">
                <a:solidFill>
                  <a:srgbClr val="003399"/>
                </a:solidFill>
                <a:latin typeface="+mj-lt"/>
                <a:cs typeface="Times New Roman" panose="02020603050405020304" pitchFamily="18" charset="0"/>
              </a:rPr>
              <a:t> b</a:t>
            </a:r>
            <a:r>
              <a:rPr lang="vi-VN" sz="4900" b="1" dirty="0">
                <a:solidFill>
                  <a:srgbClr val="003399"/>
                </a:solidFill>
                <a:latin typeface="+mj-lt"/>
                <a:cs typeface="Times New Roman" panose="02020603050405020304" pitchFamily="18" charset="0"/>
              </a:rPr>
              <a:t>ư</a:t>
            </a:r>
            <a:r>
              <a:rPr lang="en-US" sz="4900" b="1" dirty="0" err="1">
                <a:solidFill>
                  <a:srgbClr val="003399"/>
                </a:solidFill>
                <a:latin typeface="+mj-lt"/>
                <a:cs typeface="Times New Roman" panose="02020603050405020304" pitchFamily="18" charset="0"/>
              </a:rPr>
              <a:t>ớc</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từng</a:t>
            </a:r>
            <a:r>
              <a:rPr lang="en-US" sz="4900" b="1" dirty="0">
                <a:solidFill>
                  <a:srgbClr val="003399"/>
                </a:solidFill>
                <a:latin typeface="+mj-lt"/>
                <a:cs typeface="Times New Roman" panose="02020603050405020304" pitchFamily="18" charset="0"/>
              </a:rPr>
              <a:t> </a:t>
            </a:r>
            <a:r>
              <a:rPr lang="en-US" sz="4900" b="1" dirty="0" err="1">
                <a:solidFill>
                  <a:srgbClr val="003399"/>
                </a:solidFill>
                <a:latin typeface="+mj-lt"/>
                <a:cs typeface="Times New Roman" panose="02020603050405020304" pitchFamily="18" charset="0"/>
              </a:rPr>
              <a:t>giây</a:t>
            </a:r>
            <a:r>
              <a:rPr lang="en-US" sz="4900" b="1" dirty="0">
                <a:solidFill>
                  <a:srgbClr val="003399"/>
                </a:solidFill>
                <a:latin typeface="+mj-lt"/>
                <a:cs typeface="Times New Roman" panose="02020603050405020304" pitchFamily="18" charset="0"/>
              </a:rPr>
              <a:t>. </a:t>
            </a:r>
            <a:endParaRPr lang="en-US" sz="49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05894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Vì</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nào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có</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biết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hằng</a:t>
            </a:r>
            <a:r>
              <a:rPr lang="en-US" sz="6600" b="1" dirty="0">
                <a:solidFill>
                  <a:srgbClr val="003399"/>
                </a:solidFill>
                <a:latin typeface="+mj-lt"/>
                <a:cs typeface="Times New Roman" panose="02020603050405020304" pitchFamily="18" charset="0"/>
              </a:rPr>
              <a:t> ở </a:t>
            </a:r>
            <a:r>
              <a:rPr lang="en-US" sz="6600" b="1" dirty="0" err="1">
                <a:solidFill>
                  <a:srgbClr val="003399"/>
                </a:solidFill>
                <a:latin typeface="+mj-lt"/>
                <a:cs typeface="Times New Roman" panose="02020603050405020304" pitchFamily="18" charset="0"/>
              </a:rPr>
              <a:t>bên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thế</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trách</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sao</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lại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ngủ</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quên</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6880904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000" b="1" dirty="0" err="1">
                <a:solidFill>
                  <a:srgbClr val="003399"/>
                </a:solidFill>
                <a:latin typeface="+mj-lt"/>
                <a:cs typeface="Times New Roman" panose="02020603050405020304" pitchFamily="18" charset="0"/>
              </a:rPr>
              <a:t>Ngày</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và</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đêm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cõi</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tâm</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hồn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thao</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thức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một</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niềm</a:t>
            </a:r>
            <a:r>
              <a:rPr lang="en-US" sz="6000" b="1" dirty="0">
                <a:solidFill>
                  <a:srgbClr val="003399"/>
                </a:solidFill>
                <a:latin typeface="+mj-lt"/>
                <a:cs typeface="Times New Roman" panose="02020603050405020304" pitchFamily="18" charset="0"/>
              </a:rPr>
              <a:t>, đ</a:t>
            </a:r>
            <a:r>
              <a:rPr lang="vi-VN" sz="6000" b="1" dirty="0">
                <a:solidFill>
                  <a:srgbClr val="003399"/>
                </a:solidFill>
                <a:latin typeface="+mj-lt"/>
                <a:cs typeface="Times New Roman" panose="02020603050405020304" pitchFamily="18" charset="0"/>
              </a:rPr>
              <a:t>ư</a:t>
            </a:r>
            <a:r>
              <a:rPr lang="en-US" sz="6000" b="1" dirty="0" err="1">
                <a:solidFill>
                  <a:srgbClr val="003399"/>
                </a:solidFill>
                <a:latin typeface="+mj-lt"/>
                <a:cs typeface="Times New Roman" panose="02020603050405020304" pitchFamily="18" charset="0"/>
              </a:rPr>
              <a:t>ợc</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gần</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Chúa</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lòng</a:t>
            </a:r>
            <a:r>
              <a:rPr lang="en-US" sz="6000" b="1" dirty="0">
                <a:solidFill>
                  <a:srgbClr val="003399"/>
                </a:solidFill>
                <a:latin typeface="+mj-lt"/>
                <a:cs typeface="Times New Roman" panose="02020603050405020304" pitchFamily="18" charset="0"/>
              </a:rPr>
              <a:t> con </a:t>
            </a:r>
            <a:r>
              <a:rPr lang="en-US" sz="6000" b="1" dirty="0" err="1">
                <a:solidFill>
                  <a:srgbClr val="003399"/>
                </a:solidFill>
                <a:latin typeface="+mj-lt"/>
                <a:cs typeface="Times New Roman" panose="02020603050405020304" pitchFamily="18" charset="0"/>
              </a:rPr>
              <a:t>sẽ</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chẳng</a:t>
            </a:r>
            <a:r>
              <a:rPr lang="en-US" sz="6000" b="1" dirty="0">
                <a:solidFill>
                  <a:srgbClr val="003399"/>
                </a:solidFill>
                <a:latin typeface="+mj-lt"/>
                <a:cs typeface="Times New Roman" panose="02020603050405020304" pitchFamily="18" charset="0"/>
              </a:rPr>
              <a:t> </a:t>
            </a:r>
            <a:r>
              <a:rPr lang="en-US" sz="6000" b="1" dirty="0" err="1">
                <a:solidFill>
                  <a:srgbClr val="003399"/>
                </a:solidFill>
                <a:latin typeface="+mj-lt"/>
                <a:cs typeface="Times New Roman" panose="02020603050405020304" pitchFamily="18" charset="0"/>
              </a:rPr>
              <a:t>còn</a:t>
            </a:r>
            <a:r>
              <a:rPr lang="en-US" sz="6000" b="1" dirty="0">
                <a:solidFill>
                  <a:srgbClr val="003399"/>
                </a:solidFill>
                <a:latin typeface="+mj-lt"/>
                <a:cs typeface="Times New Roman" panose="02020603050405020304" pitchFamily="18" charset="0"/>
              </a:rPr>
              <a:t> </a:t>
            </a:r>
            <a:r>
              <a:rPr lang="vi-VN" sz="6000" b="1" dirty="0">
                <a:solidFill>
                  <a:srgbClr val="003399"/>
                </a:solidFill>
                <a:latin typeface="+mj-lt"/>
                <a:cs typeface="Times New Roman" panose="02020603050405020304" pitchFamily="18" charset="0"/>
              </a:rPr>
              <a:t>ư</a:t>
            </a:r>
            <a:r>
              <a:rPr lang="en-US" sz="6000" b="1" dirty="0">
                <a:solidFill>
                  <a:srgbClr val="003399"/>
                </a:solidFill>
                <a:latin typeface="+mj-lt"/>
                <a:cs typeface="Times New Roman" panose="02020603050405020304" pitchFamily="18" charset="0"/>
              </a:rPr>
              <a:t>u </a:t>
            </a:r>
            <a:r>
              <a:rPr lang="en-US" sz="6000" b="1" dirty="0" err="1">
                <a:solidFill>
                  <a:srgbClr val="003399"/>
                </a:solidFill>
                <a:latin typeface="+mj-lt"/>
                <a:cs typeface="Times New Roman" panose="02020603050405020304" pitchFamily="18" charset="0"/>
              </a:rPr>
              <a:t>phiền</a:t>
            </a:r>
            <a:r>
              <a:rPr lang="en-US" sz="6000" b="1" dirty="0">
                <a:solidFill>
                  <a:srgbClr val="003399"/>
                </a:solidFill>
                <a:latin typeface="+mj-lt"/>
                <a:cs typeface="Times New Roman" panose="02020603050405020304" pitchFamily="18" charset="0"/>
              </a:rPr>
              <a:t>. </a:t>
            </a:r>
            <a:endParaRPr lang="en-US" sz="6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84265748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2492709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08995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1">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1">
                <a:solidFill>
                  <a:srgbClr val="003399"/>
                </a:solidFill>
                <a:effectLst>
                  <a:outerShdw blurRad="38100" dist="38100" dir="2700000" algn="tl">
                    <a:srgbClr val="000000">
                      <a:alpha val="43137"/>
                    </a:srgbClr>
                  </a:outerShdw>
                </a:effectLst>
                <a:latin typeface="+mj-lt"/>
              </a:rPr>
            </a:br>
            <a:r>
              <a:rPr lang="en-US" sz="4800" b="1">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1">
                <a:solidFill>
                  <a:srgbClr val="003399"/>
                </a:solidFill>
                <a:effectLst>
                  <a:outerShdw blurRad="38100" dist="38100" dir="2700000" algn="tl">
                    <a:srgbClr val="000000">
                      <a:alpha val="43137"/>
                    </a:srgbClr>
                  </a:outerShdw>
                </a:effectLst>
                <a:latin typeface="+mj-lt"/>
              </a:rPr>
              <a:t>xin tuôn tràn trên các Mục tử</a:t>
            </a:r>
            <a:r>
              <a:rPr lang="en-US" sz="4800" b="1">
                <a:solidFill>
                  <a:srgbClr val="003399"/>
                </a:solidFill>
                <a:effectLst>
                  <a:outerShdw blurRad="38100" dist="38100" dir="2700000" algn="tl">
                    <a:srgbClr val="000000">
                      <a:alpha val="43137"/>
                    </a:srgbClr>
                  </a:outerShdw>
                </a:effectLst>
                <a:latin typeface="+mj-lt"/>
              </a:rPr>
              <a:t> </a:t>
            </a:r>
            <a:r>
              <a:rPr lang="vi-VN" sz="4800" b="1">
                <a:solidFill>
                  <a:srgbClr val="003399"/>
                </a:solidFill>
                <a:effectLst>
                  <a:outerShdw blurRad="38100" dist="38100" dir="2700000" algn="tl">
                    <a:srgbClr val="000000">
                      <a:alpha val="43137"/>
                    </a:srgbClr>
                  </a:outerShdw>
                </a:effectLst>
                <a:latin typeface="+mj-lt"/>
              </a:rPr>
              <a:t> ơn khôn ngoan và thông hiểu,</a:t>
            </a:r>
            <a:r>
              <a:rPr lang="en-US" sz="4800" b="1">
                <a:solidFill>
                  <a:srgbClr val="003399"/>
                </a:solidFill>
                <a:effectLst>
                  <a:outerShdw blurRad="38100" dist="38100" dir="2700000" algn="tl">
                    <a:srgbClr val="000000">
                      <a:alpha val="43137"/>
                    </a:srgbClr>
                  </a:outerShdw>
                </a:effectLst>
                <a:latin typeface="+mj-lt"/>
              </a:rPr>
              <a:t>  </a:t>
            </a:r>
            <a:r>
              <a:rPr lang="en-US" sz="4800" b="1">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endParaRPr lang="en-US" sz="4800" b="1">
              <a:solidFill>
                <a:srgbClr val="FF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718658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Tk4:</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Ngài</a:t>
            </a:r>
            <a:r>
              <a:rPr lang="en-US" sz="6600" b="1" dirty="0">
                <a:solidFill>
                  <a:srgbClr val="003399"/>
                </a:solidFill>
                <a:latin typeface="+mj-lt"/>
                <a:cs typeface="Times New Roman" panose="02020603050405020304" pitchFamily="18" charset="0"/>
              </a:rPr>
              <a:t> </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Hãy</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đốt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sáng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trong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tâm</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hồn</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mến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thiết</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không</a:t>
            </a:r>
            <a:r>
              <a:rPr lang="en-US" sz="6600" b="1" dirty="0">
                <a:solidFill>
                  <a:srgbClr val="003399"/>
                </a:solidFill>
                <a:latin typeface="+mj-lt"/>
                <a:cs typeface="Times New Roman" panose="02020603050405020304" pitchFamily="18" charset="0"/>
              </a:rPr>
              <a:t> bao </a:t>
            </a:r>
            <a:r>
              <a:rPr lang="en-US" sz="6600" b="1" dirty="0" err="1">
                <a:solidFill>
                  <a:srgbClr val="003399"/>
                </a:solidFill>
                <a:latin typeface="+mj-lt"/>
                <a:cs typeface="Times New Roman" panose="02020603050405020304" pitchFamily="18" charset="0"/>
              </a:rPr>
              <a:t>giờ</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xa</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18697470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6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6600" b="1" dirty="0" err="1">
                <a:solidFill>
                  <a:srgbClr val="003399"/>
                </a:solidFill>
                <a:latin typeface="+mj-lt"/>
                <a:cs typeface="Times New Roman" panose="02020603050405020304" pitchFamily="18" charset="0"/>
              </a:rPr>
              <a:t>Nguyện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th</a:t>
            </a:r>
            <a:r>
              <a:rPr lang="vi-VN" sz="6600" b="1" dirty="0">
                <a:solidFill>
                  <a:srgbClr val="003399"/>
                </a:solidFill>
                <a:latin typeface="+mj-lt"/>
                <a:cs typeface="Times New Roman" panose="02020603050405020304" pitchFamily="18" charset="0"/>
              </a:rPr>
              <a:t>ư</a:t>
            </a:r>
            <a:r>
              <a:rPr lang="en-US" sz="6600" b="1" dirty="0" err="1">
                <a:solidFill>
                  <a:srgbClr val="003399"/>
                </a:solidFill>
                <a:latin typeface="+mj-lt"/>
                <a:cs typeface="Times New Roman" panose="02020603050405020304" pitchFamily="18" charset="0"/>
              </a:rPr>
              <a:t>ơng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dẫu</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về</a:t>
            </a:r>
            <a:r>
              <a:rPr lang="en-US" sz="6600" b="1" dirty="0">
                <a:solidFill>
                  <a:srgbClr val="003399"/>
                </a:solidFill>
                <a:latin typeface="+mj-lt"/>
                <a:cs typeface="Times New Roman" panose="02020603050405020304" pitchFamily="18" charset="0"/>
              </a:rPr>
              <a:t> n</a:t>
            </a:r>
            <a:r>
              <a:rPr lang="vi-VN" sz="6600" b="1" dirty="0">
                <a:solidFill>
                  <a:srgbClr val="003399"/>
                </a:solidFill>
                <a:latin typeface="+mj-lt"/>
                <a:cs typeface="Times New Roman" panose="02020603050405020304" pitchFamily="18" charset="0"/>
              </a:rPr>
              <a:t>ơ</a:t>
            </a:r>
            <a:r>
              <a:rPr lang="en-US" sz="6600" b="1" dirty="0" err="1">
                <a:solidFill>
                  <a:srgbClr val="003399"/>
                </a:solidFill>
                <a:latin typeface="+mj-lt"/>
                <a:cs typeface="Times New Roman" panose="02020603050405020304" pitchFamily="18" charset="0"/>
              </a:rPr>
              <a:t>i</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chốn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quê</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nhà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Và</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cùng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Chúa</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lòng</a:t>
            </a:r>
            <a:r>
              <a:rPr lang="en-US" sz="6600" b="1" dirty="0">
                <a:solidFill>
                  <a:srgbClr val="003399"/>
                </a:solidFill>
                <a:latin typeface="+mj-lt"/>
                <a:cs typeface="Times New Roman" panose="02020603050405020304" pitchFamily="18" charset="0"/>
              </a:rPr>
              <a:t> con </a:t>
            </a:r>
            <a:r>
              <a:rPr lang="en-US" sz="6600" b="1" dirty="0" err="1">
                <a:solidFill>
                  <a:srgbClr val="003399"/>
                </a:solidFill>
                <a:latin typeface="+mj-lt"/>
                <a:cs typeface="Times New Roman" panose="02020603050405020304" pitchFamily="18" charset="0"/>
              </a:rPr>
              <a:t>sẽ</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chẳng</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sợ</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gian</a:t>
            </a:r>
            <a:r>
              <a:rPr lang="en-US" sz="6600" b="1" dirty="0">
                <a:solidFill>
                  <a:srgbClr val="003399"/>
                </a:solidFill>
                <a:latin typeface="+mj-lt"/>
                <a:cs typeface="Times New Roman" panose="02020603050405020304" pitchFamily="18" charset="0"/>
              </a:rPr>
              <a:t> </a:t>
            </a:r>
            <a:r>
              <a:rPr lang="en-US" sz="6600" b="1" dirty="0" err="1">
                <a:solidFill>
                  <a:srgbClr val="003399"/>
                </a:solidFill>
                <a:latin typeface="+mj-lt"/>
                <a:cs typeface="Times New Roman" panose="02020603050405020304" pitchFamily="18" charset="0"/>
              </a:rPr>
              <a:t>tà</a:t>
            </a:r>
            <a:r>
              <a:rPr lang="en-US" sz="6600" b="1" dirty="0">
                <a:solidFill>
                  <a:srgbClr val="003399"/>
                </a:solidFill>
                <a:latin typeface="+mj-lt"/>
                <a:cs typeface="Times New Roman" panose="02020603050405020304" pitchFamily="18" charset="0"/>
              </a:rPr>
              <a:t>. </a:t>
            </a:r>
            <a:endParaRPr lang="en-US" sz="66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55429001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vi-VN" sz="5400" b="1" dirty="0">
                <a:solidFill>
                  <a:srgbClr val="003399"/>
                </a:solidFill>
                <a:latin typeface="+mj-lt"/>
                <a:cs typeface="Times New Roman" panose="02020603050405020304" pitchFamily="18" charset="0"/>
              </a:rPr>
              <a:t>ơ</a:t>
            </a:r>
            <a:r>
              <a:rPr lang="en-US" sz="5400" b="1" dirty="0" err="1">
                <a:solidFill>
                  <a:srgbClr val="003399"/>
                </a:solidFill>
                <a:latin typeface="+mj-lt"/>
                <a:cs typeface="Times New Roman" panose="02020603050405020304" pitchFamily="18" charset="0"/>
              </a:rPr>
              <a:t>i</a:t>
            </a:r>
            <a:r>
              <a:rPr lang="en-US" sz="5400" b="1" dirty="0">
                <a:solidFill>
                  <a:srgbClr val="003399"/>
                </a:solidFill>
                <a:latin typeface="+mj-lt"/>
                <a:cs typeface="Times New Roman" panose="02020603050405020304" pitchFamily="18" charset="0"/>
              </a:rPr>
              <a:t>! Xin ở </a:t>
            </a:r>
            <a:r>
              <a:rPr lang="en-US" sz="5400" b="1" dirty="0" err="1">
                <a:solidFill>
                  <a:srgbClr val="003399"/>
                </a:solidFill>
                <a:latin typeface="+mj-lt"/>
                <a:cs typeface="Times New Roman" panose="02020603050405020304" pitchFamily="18" charset="0"/>
              </a:rPr>
              <a:t>lại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với</a:t>
            </a:r>
            <a:r>
              <a:rPr lang="en-US" sz="5400" b="1" dirty="0">
                <a:solidFill>
                  <a:srgbClr val="003399"/>
                </a:solidFill>
                <a:latin typeface="+mj-lt"/>
                <a:cs typeface="Times New Roman" panose="02020603050405020304" pitchFamily="18" charset="0"/>
              </a:rPr>
              <a:t> con, </a:t>
            </a:r>
            <a:r>
              <a:rPr lang="en-US" sz="5400" b="1" dirty="0" err="1">
                <a:solidFill>
                  <a:srgbClr val="003399"/>
                </a:solidFill>
                <a:latin typeface="+mj-lt"/>
                <a:cs typeface="Times New Roman" panose="02020603050405020304" pitchFamily="18" charset="0"/>
              </a:rPr>
              <a:t>vì</a:t>
            </a:r>
            <a:r>
              <a:rPr lang="en-US" sz="5400" b="1" dirty="0">
                <a:solidFill>
                  <a:srgbClr val="003399"/>
                </a:solidFill>
                <a:latin typeface="+mj-lt"/>
                <a:cs typeface="Times New Roman" panose="02020603050405020304" pitchFamily="18" charset="0"/>
              </a:rPr>
              <a:t> đ</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ờng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còn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dài</a:t>
            </a:r>
            <a:r>
              <a:rPr lang="en-US" sz="5400" b="1" dirty="0">
                <a:solidFill>
                  <a:srgbClr val="003399"/>
                </a:solidFill>
                <a:latin typeface="+mj-lt"/>
                <a:cs typeface="Times New Roman" panose="02020603050405020304" pitchFamily="18" charset="0"/>
              </a:rPr>
              <a:t> con lo </a:t>
            </a:r>
            <a:r>
              <a:rPr lang="en-US" sz="5400" b="1" dirty="0" err="1">
                <a:solidFill>
                  <a:srgbClr val="003399"/>
                </a:solidFill>
                <a:latin typeface="+mj-lt"/>
                <a:cs typeface="Times New Roman" panose="02020603050405020304" pitchFamily="18" charset="0"/>
              </a:rPr>
              <a:t>mãi</a:t>
            </a:r>
            <a:r>
              <a:rPr lang="en-US" sz="5400" b="1" dirty="0">
                <a:solidFill>
                  <a:srgbClr val="003399"/>
                </a:solidFill>
                <a:latin typeface="+mj-lt"/>
                <a:cs typeface="Times New Roman" panose="02020603050405020304" pitchFamily="18" charset="0"/>
              </a:rPr>
              <a:t> t</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ơng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lai</a:t>
            </a:r>
            <a:r>
              <a:rPr lang="en-US" sz="5400" b="1" dirty="0">
                <a:solidFill>
                  <a:srgbClr val="003399"/>
                </a:solidFill>
                <a:latin typeface="+mj-lt"/>
                <a:cs typeface="Times New Roman" panose="02020603050405020304" pitchFamily="18" charset="0"/>
              </a:rPr>
              <a:t>. Xin </a:t>
            </a:r>
            <a:r>
              <a:rPr lang="en-US" sz="5400" b="1" dirty="0" err="1">
                <a:solidFill>
                  <a:srgbClr val="003399"/>
                </a:solidFill>
                <a:latin typeface="+mj-lt"/>
                <a:cs typeface="Times New Roman" panose="02020603050405020304" pitchFamily="18" charset="0"/>
              </a:rPr>
              <a:t>Chúa</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thêm</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lòng</a:t>
            </a:r>
            <a:r>
              <a:rPr lang="en-US" sz="5400" b="1" dirty="0">
                <a:solidFill>
                  <a:srgbClr val="003399"/>
                </a:solidFill>
                <a:latin typeface="+mj-lt"/>
                <a:cs typeface="Times New Roman" panose="02020603050405020304" pitchFamily="18" charset="0"/>
              </a:rPr>
              <a:t> tin </a:t>
            </a:r>
            <a:r>
              <a:rPr lang="en-US" sz="5400" b="1" dirty="0" err="1">
                <a:solidFill>
                  <a:srgbClr val="003399"/>
                </a:solidFill>
                <a:latin typeface="+mj-lt"/>
                <a:cs typeface="Times New Roman" panose="02020603050405020304" pitchFamily="18" charset="0"/>
              </a:rPr>
              <a:t>kiên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vững</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khi</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bàn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chân</a:t>
            </a:r>
            <a:r>
              <a:rPr lang="en-US" sz="5400" b="1" dirty="0">
                <a:solidFill>
                  <a:srgbClr val="003399"/>
                </a:solidFill>
                <a:latin typeface="+mj-lt"/>
                <a:cs typeface="Times New Roman" panose="02020603050405020304" pitchFamily="18" charset="0"/>
              </a:rPr>
              <a:t> </a:t>
            </a:r>
            <a:r>
              <a:rPr lang="en-US" sz="5400" b="1" dirty="0" err="1">
                <a:solidFill>
                  <a:srgbClr val="003399"/>
                </a:solidFill>
                <a:latin typeface="+mj-lt"/>
                <a:cs typeface="Times New Roman" panose="02020603050405020304" pitchFamily="18" charset="0"/>
              </a:rPr>
              <a:t>ngại</a:t>
            </a:r>
            <a:r>
              <a:rPr lang="en-US" sz="5400" b="1" dirty="0">
                <a:solidFill>
                  <a:srgbClr val="003399"/>
                </a:solidFill>
                <a:latin typeface="+mj-lt"/>
                <a:cs typeface="Times New Roman" panose="02020603050405020304" pitchFamily="18" charset="0"/>
              </a:rPr>
              <a:t> b</a:t>
            </a:r>
            <a:r>
              <a:rPr lang="vi-VN" sz="5400" b="1" dirty="0">
                <a:solidFill>
                  <a:srgbClr val="003399"/>
                </a:solidFill>
                <a:latin typeface="+mj-lt"/>
                <a:cs typeface="Times New Roman" panose="02020603050405020304" pitchFamily="18" charset="0"/>
              </a:rPr>
              <a:t>ư</a:t>
            </a:r>
            <a:r>
              <a:rPr lang="en-US" sz="5400" b="1" dirty="0" err="1">
                <a:solidFill>
                  <a:srgbClr val="003399"/>
                </a:solidFill>
                <a:latin typeface="+mj-lt"/>
                <a:cs typeface="Times New Roman" panose="02020603050405020304" pitchFamily="18" charset="0"/>
              </a:rPr>
              <a:t>ớc</a:t>
            </a:r>
            <a:r>
              <a:rPr lang="en-US" sz="5400" b="1" dirty="0">
                <a:solidFill>
                  <a:srgbClr val="003399"/>
                </a:solidFill>
                <a:latin typeface="+mj-lt"/>
                <a:cs typeface="Times New Roman" panose="02020603050405020304" pitchFamily="18" charset="0"/>
              </a:rPr>
              <a:t>. </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29620561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vi-VN" sz="5000" b="1" dirty="0">
                <a:solidFill>
                  <a:srgbClr val="003399"/>
                </a:solidFill>
                <a:latin typeface="+mj-lt"/>
                <a:cs typeface="Times New Roman" panose="02020603050405020304" pitchFamily="18" charset="0"/>
              </a:rPr>
              <a:t>ơ</a:t>
            </a:r>
            <a:r>
              <a:rPr lang="en-US" sz="5000" b="1" dirty="0" err="1">
                <a:solidFill>
                  <a:srgbClr val="003399"/>
                </a:solidFill>
                <a:latin typeface="+mj-lt"/>
                <a:cs typeface="Times New Roman" panose="02020603050405020304" pitchFamily="18" charset="0"/>
              </a:rPr>
              <a:t>i</a:t>
            </a:r>
            <a:r>
              <a:rPr lang="en-US" sz="5000" b="1" dirty="0">
                <a:solidFill>
                  <a:srgbClr val="003399"/>
                </a:solidFill>
                <a:latin typeface="+mj-lt"/>
                <a:cs typeface="Times New Roman" panose="02020603050405020304" pitchFamily="18" charset="0"/>
              </a:rPr>
              <a:t>! Xin </a:t>
            </a:r>
            <a:r>
              <a:rPr lang="en-US" sz="5000" b="1" dirty="0" err="1">
                <a:solidFill>
                  <a:srgbClr val="003399"/>
                </a:solidFill>
                <a:latin typeface="+mj-lt"/>
                <a:cs typeface="Times New Roman" panose="02020603050405020304" pitchFamily="18" charset="0"/>
              </a:rPr>
              <a:t>Ngài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dạy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chúng</a:t>
            </a:r>
            <a:r>
              <a:rPr lang="en-US" sz="5000" b="1" dirty="0">
                <a:solidFill>
                  <a:srgbClr val="003399"/>
                </a:solidFill>
                <a:latin typeface="+mj-lt"/>
                <a:cs typeface="Times New Roman" panose="02020603050405020304" pitchFamily="18" charset="0"/>
              </a:rPr>
              <a:t> con. </a:t>
            </a:r>
            <a:r>
              <a:rPr lang="en-US" sz="5000" b="1" dirty="0" err="1">
                <a:solidFill>
                  <a:srgbClr val="003399"/>
                </a:solidFill>
                <a:latin typeface="+mj-lt"/>
                <a:cs typeface="Times New Roman" panose="02020603050405020304" pitchFamily="18" charset="0"/>
              </a:rPr>
              <a:t>Đừng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sợ</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muộn</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phiền</a:t>
            </a:r>
            <a:r>
              <a:rPr lang="en-US" sz="5000" b="1" dirty="0">
                <a:solidFill>
                  <a:srgbClr val="003399"/>
                </a:solidFill>
                <a:latin typeface="+mj-lt"/>
                <a:cs typeface="Times New Roman" panose="02020603050405020304" pitchFamily="18" charset="0"/>
              </a:rPr>
              <a:t> an </a:t>
            </a:r>
            <a:r>
              <a:rPr lang="en-US" sz="5000" b="1" dirty="0" err="1">
                <a:solidFill>
                  <a:srgbClr val="003399"/>
                </a:solidFill>
                <a:latin typeface="+mj-lt"/>
                <a:cs typeface="Times New Roman" panose="02020603050405020304" pitchFamily="18" charset="0"/>
              </a:rPr>
              <a:t>tâm</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quyết</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lên</a:t>
            </a:r>
            <a:r>
              <a:rPr lang="en-US" sz="5000" b="1" dirty="0">
                <a:solidFill>
                  <a:srgbClr val="003399"/>
                </a:solidFill>
                <a:latin typeface="+mj-lt"/>
                <a:cs typeface="Times New Roman" panose="02020603050405020304" pitchFamily="18" charset="0"/>
              </a:rPr>
              <a:t> đ</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ờng</a:t>
            </a:r>
            <a:r>
              <a:rPr lang="en-US" sz="5000" b="1" dirty="0">
                <a:solidFill>
                  <a:srgbClr val="003399"/>
                </a:solidFill>
                <a:latin typeface="+mj-lt"/>
                <a:cs typeface="Times New Roman" panose="02020603050405020304" pitchFamily="18" charset="0"/>
              </a:rPr>
              <a:t>. Cho </a:t>
            </a:r>
            <a:r>
              <a:rPr lang="en-US" sz="5000" b="1" dirty="0" err="1">
                <a:solidFill>
                  <a:srgbClr val="003399"/>
                </a:solidFill>
                <a:latin typeface="+mj-lt"/>
                <a:cs typeface="Times New Roman" panose="02020603050405020304" pitchFamily="18" charset="0"/>
              </a:rPr>
              <a:t>dẫu</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đổi</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thay</a:t>
            </a:r>
            <a:r>
              <a:rPr lang="en-US" sz="5000" b="1" dirty="0">
                <a:solidFill>
                  <a:srgbClr val="003399"/>
                </a:solidFill>
                <a:latin typeface="+mj-lt"/>
                <a:cs typeface="Times New Roman" panose="02020603050405020304" pitchFamily="18" charset="0"/>
              </a:rPr>
              <a:t> bao </a:t>
            </a:r>
            <a:r>
              <a:rPr lang="en-US" sz="5000" b="1" dirty="0" err="1">
                <a:solidFill>
                  <a:srgbClr val="003399"/>
                </a:solidFill>
                <a:latin typeface="+mj-lt"/>
                <a:cs typeface="Times New Roman" panose="02020603050405020304" pitchFamily="18" charset="0"/>
              </a:rPr>
              <a:t>khó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nguy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bủa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vây</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có</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chung</a:t>
            </a:r>
            <a:r>
              <a:rPr lang="en-US" sz="5000" b="1" dirty="0">
                <a:solidFill>
                  <a:srgbClr val="003399"/>
                </a:solidFill>
                <a:latin typeface="+mj-lt"/>
                <a:cs typeface="Times New Roman" panose="02020603050405020304" pitchFamily="18" charset="0"/>
              </a:rPr>
              <a:t> b</a:t>
            </a:r>
            <a:r>
              <a:rPr lang="vi-VN" sz="5000" b="1" dirty="0">
                <a:solidFill>
                  <a:srgbClr val="003399"/>
                </a:solidFill>
                <a:latin typeface="+mj-lt"/>
                <a:cs typeface="Times New Roman" panose="02020603050405020304" pitchFamily="18" charset="0"/>
              </a:rPr>
              <a:t>ư</a:t>
            </a:r>
            <a:r>
              <a:rPr lang="en-US" sz="5000" b="1" dirty="0" err="1">
                <a:solidFill>
                  <a:srgbClr val="003399"/>
                </a:solidFill>
                <a:latin typeface="+mj-lt"/>
                <a:cs typeface="Times New Roman" panose="02020603050405020304" pitchFamily="18" charset="0"/>
              </a:rPr>
              <a:t>ớc</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từng</a:t>
            </a:r>
            <a:r>
              <a:rPr lang="en-US" sz="5000" b="1" dirty="0">
                <a:solidFill>
                  <a:srgbClr val="003399"/>
                </a:solidFill>
                <a:latin typeface="+mj-lt"/>
                <a:cs typeface="Times New Roman" panose="02020603050405020304" pitchFamily="18" charset="0"/>
              </a:rPr>
              <a:t> </a:t>
            </a:r>
            <a:r>
              <a:rPr lang="en-US" sz="5000" b="1" dirty="0" err="1">
                <a:solidFill>
                  <a:srgbClr val="003399"/>
                </a:solidFill>
                <a:latin typeface="+mj-lt"/>
                <a:cs typeface="Times New Roman" panose="02020603050405020304" pitchFamily="18" charset="0"/>
              </a:rPr>
              <a:t>giây</a:t>
            </a:r>
            <a:r>
              <a:rPr lang="en-US" sz="5000" b="1" dirty="0">
                <a:solidFill>
                  <a:srgbClr val="003399"/>
                </a:solidFill>
                <a:latin typeface="+mj-lt"/>
                <a:cs typeface="Times New Roman" panose="02020603050405020304" pitchFamily="18" charset="0"/>
              </a:rPr>
              <a:t>. </a:t>
            </a:r>
            <a:endParaRPr lang="en-US" sz="50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2029722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a:noFill/>
        </p:spPr>
        <p:txBody>
          <a:bodyPr>
            <a:noAutofit/>
          </a:bodyPr>
          <a:lstStyle/>
          <a:p>
            <a:pPr marL="27432" indent="0" algn="just">
              <a:lnSpc>
                <a:spcPct val="130000"/>
              </a:lnSpc>
              <a:buNone/>
            </a:pPr>
            <a:endParaRPr lang="en-US" b="1" dirty="0">
              <a:solidFill>
                <a:srgbClr val="FF0000"/>
              </a:solidFill>
              <a:effectLst>
                <a:outerShdw blurRad="38100" dist="38100" dir="2700000" algn="tl">
                  <a:srgbClr val="000000">
                    <a:alpha val="43137"/>
                  </a:srgbClr>
                </a:outerShdw>
              </a:effectLst>
              <a:latin typeface="+mj-lt"/>
              <a:cs typeface="Times New Roman" pitchFamily="18" charset="0"/>
            </a:endParaRPr>
          </a:p>
          <a:p>
            <a:pPr marL="27432" indent="0" algn="ctr">
              <a:lnSpc>
                <a:spcPct val="130000"/>
              </a:lnSpc>
              <a:buNone/>
            </a:pP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Ca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kết</a:t>
            </a:r>
            <a:r>
              <a:rPr lang="en-US" sz="6000" b="1" u="sng" dirty="0">
                <a:solidFill>
                  <a:srgbClr val="FF0000"/>
                </a:solidFill>
                <a:effectLst>
                  <a:outerShdw blurRad="38100" dist="38100" dir="2700000" algn="tl">
                    <a:srgbClr val="000000">
                      <a:alpha val="43137"/>
                    </a:srgbClr>
                  </a:outerShdw>
                </a:effectLst>
                <a:latin typeface="+mj-lt"/>
                <a:cs typeface="Times New Roman" pitchFamily="18" charset="0"/>
              </a:rPr>
              <a:t> </a:t>
            </a:r>
            <a:r>
              <a:rPr lang="en-US" sz="6000" b="1" u="sng" dirty="0" err="1">
                <a:solidFill>
                  <a:srgbClr val="FF0000"/>
                </a:solidFill>
                <a:effectLst>
                  <a:outerShdw blurRad="38100" dist="38100" dir="2700000" algn="tl">
                    <a:srgbClr val="000000">
                      <a:alpha val="43137"/>
                    </a:srgbClr>
                  </a:outerShdw>
                </a:effectLst>
                <a:latin typeface="+mj-lt"/>
                <a:cs typeface="Times New Roman" pitchFamily="18" charset="0"/>
              </a:rPr>
              <a:t>lễ</a:t>
            </a:r>
            <a:endParaRPr lang="en-US" sz="6000" b="1" u="sng" dirty="0">
              <a:solidFill>
                <a:srgbClr val="FF0000"/>
              </a:solidFill>
              <a:effectLst>
                <a:outerShdw blurRad="38100" dist="38100" dir="2700000" algn="tl">
                  <a:srgbClr val="000000">
                    <a:alpha val="43137"/>
                  </a:srgbClr>
                </a:outerShdw>
              </a:effectLst>
              <a:latin typeface="+mj-lt"/>
              <a:cs typeface="Times New Roman" pitchFamily="18" charset="0"/>
            </a:endParaRPr>
          </a:p>
          <a:p>
            <a:pPr marL="0" indent="0" algn="ctr">
              <a:lnSpc>
                <a:spcPct val="120000"/>
              </a:lnSpc>
              <a:buNone/>
            </a:pPr>
            <a:r>
              <a:rPr lang="en-US" sz="5400" b="1" dirty="0" err="1">
                <a:solidFill>
                  <a:srgbClr val="FF0000"/>
                </a:solidFill>
                <a:latin typeface="+mj-lt"/>
                <a:cs typeface="Times New Roman" panose="02020603050405020304" pitchFamily="18" charset="0"/>
              </a:rPr>
              <a:t>Hãy</a:t>
            </a:r>
            <a:r>
              <a:rPr lang="en-US" sz="5400" b="1" dirty="0">
                <a:solidFill>
                  <a:srgbClr val="FF0000"/>
                </a:solidFill>
                <a:latin typeface="+mj-lt"/>
                <a:cs typeface="Times New Roman" panose="02020603050405020304" pitchFamily="18" charset="0"/>
              </a:rPr>
              <a:t> Loan Tin </a:t>
            </a:r>
            <a:r>
              <a:rPr lang="en-US" sz="5400" b="1" dirty="0" err="1">
                <a:solidFill>
                  <a:srgbClr val="FF0000"/>
                </a:solidFill>
                <a:latin typeface="+mj-lt"/>
                <a:cs typeface="Times New Roman" panose="02020603050405020304" pitchFamily="18" charset="0"/>
              </a:rPr>
              <a:t>Chúa</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Sống</a:t>
            </a:r>
            <a:r>
              <a:rPr lang="en-US" sz="5400" b="1" dirty="0">
                <a:solidFill>
                  <a:srgbClr val="FF0000"/>
                </a:solidFill>
                <a:latin typeface="+mj-lt"/>
                <a:cs typeface="Times New Roman" panose="02020603050405020304" pitchFamily="18" charset="0"/>
              </a:rPr>
              <a:t> </a:t>
            </a:r>
            <a:r>
              <a:rPr lang="en-US" sz="5400" b="1" dirty="0" err="1">
                <a:solidFill>
                  <a:srgbClr val="FF0000"/>
                </a:solidFill>
                <a:latin typeface="+mj-lt"/>
                <a:cs typeface="Times New Roman" panose="02020603050405020304" pitchFamily="18" charset="0"/>
              </a:rPr>
              <a:t>Lại</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r>
              <a:rPr lang="en-US" b="1" dirty="0" err="1">
                <a:solidFill>
                  <a:srgbClr val="FF0000"/>
                </a:solidFill>
                <a:latin typeface="+mj-lt"/>
                <a:cs typeface="Times New Roman" panose="02020603050405020304" pitchFamily="18" charset="0"/>
              </a:rPr>
              <a:t>Ngọc</a:t>
            </a:r>
            <a:r>
              <a:rPr lang="en-US" b="1" dirty="0">
                <a:solidFill>
                  <a:srgbClr val="FF0000"/>
                </a:solidFill>
                <a:latin typeface="+mj-lt"/>
                <a:cs typeface="Times New Roman" panose="02020603050405020304" pitchFamily="18" charset="0"/>
              </a:rPr>
              <a:t> Linh</a:t>
            </a:r>
            <a:r>
              <a:rPr lang="vi-VN" sz="4400" dirty="0">
                <a:solidFill>
                  <a:srgbClr val="FF0000"/>
                </a:solidFill>
                <a:latin typeface="+mj-lt"/>
                <a:cs typeface="Times New Roman" panose="02020603050405020304" pitchFamily="18" charset="0"/>
              </a:rPr>
              <a:t/>
            </a:r>
            <a:br>
              <a:rPr lang="vi-VN" sz="4400" dirty="0">
                <a:solidFill>
                  <a:srgbClr val="FF0000"/>
                </a:solidFill>
                <a:latin typeface="+mj-lt"/>
                <a:cs typeface="Times New Roman" panose="02020603050405020304" pitchFamily="18" charset="0"/>
              </a:rPr>
            </a:br>
            <a:endParaRPr lang="en-US" sz="3600" b="1"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0037666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290057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113537821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478149"/>
          </a:xfrm>
          <a:prstGeom prst="rect">
            <a:avLst/>
          </a:prstGeom>
        </p:spPr>
        <p:txBody>
          <a:bodyPr wrap="square">
            <a:spAutoFit/>
          </a:bodyPr>
          <a:lstStyle/>
          <a:p>
            <a:pPr algn="just"/>
            <a:r>
              <a:rPr lang="en-US" sz="57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57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7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700" b="1" dirty="0">
                <a:solidFill>
                  <a:srgbClr val="003399"/>
                </a:solidFill>
                <a:latin typeface="+mj-lt"/>
                <a:cs typeface="Times New Roman" panose="02020603050405020304" pitchFamily="18" charset="0"/>
              </a:rPr>
              <a:t>Ng</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ời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giải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thoát</a:t>
            </a:r>
            <a:r>
              <a:rPr lang="en-US" sz="5700" b="1" dirty="0">
                <a:solidFill>
                  <a:srgbClr val="003399"/>
                </a:solidFill>
                <a:latin typeface="+mj-lt"/>
                <a:cs typeface="Times New Roman" panose="02020603050405020304" pitchFamily="18" charset="0"/>
              </a:rPr>
              <a:t> ta </a:t>
            </a:r>
            <a:r>
              <a:rPr lang="en-US" sz="5700" b="1" dirty="0" err="1">
                <a:solidFill>
                  <a:srgbClr val="003399"/>
                </a:solidFill>
                <a:latin typeface="+mj-lt"/>
                <a:cs typeface="Times New Roman" panose="02020603050405020304" pitchFamily="18" charset="0"/>
              </a:rPr>
              <a:t>khỏi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tăm</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tối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dẫn</a:t>
            </a:r>
            <a:r>
              <a:rPr lang="en-US" sz="5700" b="1" dirty="0">
                <a:solidFill>
                  <a:srgbClr val="003399"/>
                </a:solidFill>
                <a:latin typeface="+mj-lt"/>
                <a:cs typeface="Times New Roman" panose="02020603050405020304" pitchFamily="18" charset="0"/>
              </a:rPr>
              <a:t> đ</a:t>
            </a:r>
            <a:r>
              <a:rPr lang="vi-VN" sz="5700" b="1" dirty="0">
                <a:solidFill>
                  <a:srgbClr val="003399"/>
                </a:solidFill>
                <a:latin typeface="+mj-lt"/>
                <a:cs typeface="Times New Roman" panose="02020603050405020304" pitchFamily="18" charset="0"/>
              </a:rPr>
              <a:t>ư</a:t>
            </a:r>
            <a:r>
              <a:rPr lang="en-US" sz="5700" b="1" dirty="0">
                <a:solidFill>
                  <a:srgbClr val="003399"/>
                </a:solidFill>
                <a:latin typeface="+mj-lt"/>
                <a:cs typeface="Times New Roman" panose="02020603050405020304" pitchFamily="18" charset="0"/>
              </a:rPr>
              <a:t>a </a:t>
            </a:r>
            <a:r>
              <a:rPr lang="en-US" sz="5700" b="1" dirty="0" err="1">
                <a:solidFill>
                  <a:srgbClr val="003399"/>
                </a:solidFill>
                <a:latin typeface="+mj-lt"/>
                <a:cs typeface="Times New Roman" panose="02020603050405020304" pitchFamily="18" charset="0"/>
              </a:rPr>
              <a:t>vào</a:t>
            </a:r>
            <a:r>
              <a:rPr lang="en-US" sz="5700" b="1" dirty="0">
                <a:solidFill>
                  <a:srgbClr val="003399"/>
                </a:solidFill>
                <a:latin typeface="+mj-lt"/>
                <a:cs typeface="Times New Roman" panose="02020603050405020304" pitchFamily="18" charset="0"/>
              </a:rPr>
              <a:t> N</a:t>
            </a:r>
            <a:r>
              <a:rPr lang="vi-VN" sz="5700" b="1" dirty="0" smtClean="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ớ</a:t>
            </a:r>
            <a:r>
              <a:rPr lang="en-US" sz="5700" b="1" dirty="0" err="1" smtClean="0">
                <a:solidFill>
                  <a:srgbClr val="003399"/>
                </a:solidFill>
                <a:latin typeface="+mj-lt"/>
                <a:cs typeface="Times New Roman" panose="02020603050405020304" pitchFamily="18" charset="0"/>
              </a:rPr>
              <a:t>c</a:t>
            </a:r>
            <a:r>
              <a:rPr lang="en-US" sz="5700" b="1" dirty="0" smtClean="0">
                <a:solidFill>
                  <a:srgbClr val="003399"/>
                </a:solidFill>
                <a:latin typeface="+mj-lt"/>
                <a:cs typeface="Times New Roman" panose="02020603050405020304" pitchFamily="18" charset="0"/>
              </a:rPr>
              <a:t> </a:t>
            </a:r>
            <a:r>
              <a:rPr lang="en-US" sz="5700" b="1" dirty="0">
                <a:solidFill>
                  <a:srgbClr val="003399"/>
                </a:solidFill>
                <a:latin typeface="+mj-lt"/>
                <a:cs typeface="Times New Roman" panose="02020603050405020304" pitchFamily="18" charset="0"/>
              </a:rPr>
              <a:t>Cha </a:t>
            </a:r>
            <a:r>
              <a:rPr lang="en-US" sz="5700" b="1" dirty="0" err="1">
                <a:solidFill>
                  <a:srgbClr val="003399"/>
                </a:solidFill>
                <a:latin typeface="+mj-lt"/>
                <a:cs typeface="Times New Roman" panose="02020603050405020304" pitchFamily="18" charset="0"/>
              </a:rPr>
              <a:t>của</a:t>
            </a:r>
            <a:r>
              <a:rPr lang="en-US" sz="5700" b="1" dirty="0">
                <a:solidFill>
                  <a:srgbClr val="003399"/>
                </a:solidFill>
                <a:latin typeface="+mj-lt"/>
                <a:cs typeface="Times New Roman" panose="02020603050405020304" pitchFamily="18" charset="0"/>
              </a:rPr>
              <a:t> Ng</a:t>
            </a:r>
            <a:r>
              <a:rPr lang="vi-VN" sz="5700" b="1" dirty="0">
                <a:solidFill>
                  <a:srgbClr val="003399"/>
                </a:solidFill>
                <a:latin typeface="+mj-lt"/>
                <a:cs typeface="Times New Roman" panose="02020603050405020304" pitchFamily="18" charset="0"/>
              </a:rPr>
              <a:t>ư</a:t>
            </a:r>
            <a:r>
              <a:rPr lang="en-US" sz="5700" b="1" dirty="0" err="1">
                <a:solidFill>
                  <a:srgbClr val="003399"/>
                </a:solidFill>
                <a:latin typeface="+mj-lt"/>
                <a:cs typeface="Times New Roman" panose="02020603050405020304" pitchFamily="18" charset="0"/>
              </a:rPr>
              <a:t>ời</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Cùng</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nhận</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lãnh</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sản</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nghiệp</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vinh</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phúc</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từ</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ngàn</a:t>
            </a:r>
            <a:r>
              <a:rPr lang="en-US" sz="5700" b="1" dirty="0">
                <a:solidFill>
                  <a:srgbClr val="003399"/>
                </a:solidFill>
                <a:latin typeface="+mj-lt"/>
                <a:cs typeface="Times New Roman" panose="02020603050405020304" pitchFamily="18" charset="0"/>
              </a:rPr>
              <a:t> x</a:t>
            </a:r>
            <a:r>
              <a:rPr lang="vi-VN" sz="5700" b="1" dirty="0">
                <a:solidFill>
                  <a:srgbClr val="003399"/>
                </a:solidFill>
                <a:latin typeface="+mj-lt"/>
                <a:cs typeface="Times New Roman" panose="02020603050405020304" pitchFamily="18" charset="0"/>
              </a:rPr>
              <a:t>ư</a:t>
            </a:r>
            <a:r>
              <a:rPr lang="en-US" sz="5700" b="1" dirty="0">
                <a:solidFill>
                  <a:srgbClr val="003399"/>
                </a:solidFill>
                <a:latin typeface="+mj-lt"/>
                <a:cs typeface="Times New Roman" panose="02020603050405020304" pitchFamily="18" charset="0"/>
              </a:rPr>
              <a:t>a </a:t>
            </a:r>
            <a:r>
              <a:rPr lang="en-US" sz="5700" b="1" dirty="0" err="1">
                <a:solidFill>
                  <a:srgbClr val="003399"/>
                </a:solidFill>
                <a:latin typeface="+mj-lt"/>
                <a:cs typeface="Times New Roman" panose="02020603050405020304" pitchFamily="18" charset="0"/>
              </a:rPr>
              <a:t>Chúa</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đã</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để</a:t>
            </a:r>
            <a:r>
              <a:rPr lang="en-US" sz="5700" b="1" dirty="0">
                <a:solidFill>
                  <a:srgbClr val="003399"/>
                </a:solidFill>
                <a:latin typeface="+mj-lt"/>
                <a:cs typeface="Times New Roman" panose="02020603050405020304" pitchFamily="18" charset="0"/>
              </a:rPr>
              <a:t> </a:t>
            </a:r>
            <a:r>
              <a:rPr lang="en-US" sz="5700" b="1" dirty="0" err="1">
                <a:solidFill>
                  <a:srgbClr val="003399"/>
                </a:solidFill>
                <a:latin typeface="+mj-lt"/>
                <a:cs typeface="Times New Roman" panose="02020603050405020304" pitchFamily="18" charset="0"/>
              </a:rPr>
              <a:t>riêng</a:t>
            </a:r>
            <a:r>
              <a:rPr lang="en-US" sz="5700" b="1" dirty="0">
                <a:solidFill>
                  <a:srgbClr val="003399"/>
                </a:solidFill>
                <a:latin typeface="+mj-lt"/>
                <a:cs typeface="Times New Roman" panose="02020603050405020304" pitchFamily="18" charset="0"/>
              </a:rPr>
              <a:t>. </a:t>
            </a:r>
            <a:endParaRPr lang="en-US" sz="57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1">
                <a:solidFill>
                  <a:srgbClr val="003399"/>
                </a:solidFill>
                <a:effectLst>
                  <a:outerShdw blurRad="38100" dist="38100" dir="2700000" algn="tl">
                    <a:srgbClr val="000000">
                      <a:alpha val="43137"/>
                    </a:srgbClr>
                  </a:outerShdw>
                </a:effectLst>
                <a:latin typeface="+mj-lt"/>
              </a:rPr>
              <a:t>để các ngài cùng nhau tìm hiểu những điều đẹp ý</a:t>
            </a:r>
            <a:br>
              <a:rPr lang="vi-VN" sz="5400" b="1">
                <a:solidFill>
                  <a:srgbClr val="003399"/>
                </a:solidFill>
                <a:effectLst>
                  <a:outerShdw blurRad="38100" dist="38100" dir="2700000" algn="tl">
                    <a:srgbClr val="000000">
                      <a:alpha val="43137"/>
                    </a:srgbClr>
                  </a:outerShdw>
                </a:effectLst>
                <a:latin typeface="+mj-lt"/>
              </a:rPr>
            </a:br>
            <a:r>
              <a:rPr lang="en-US" sz="5400" b="1">
                <a:solidFill>
                  <a:srgbClr val="003399"/>
                </a:solidFill>
                <a:effectLst>
                  <a:outerShdw blurRad="38100" dist="38100" dir="2700000" algn="tl">
                    <a:srgbClr val="000000">
                      <a:alpha val="43137"/>
                    </a:srgbClr>
                  </a:outerShdw>
                </a:effectLst>
                <a:latin typeface="+mj-lt"/>
                <a:cs typeface="Times New Roman" pitchFamily="18" charset="0"/>
              </a:rPr>
              <a:t>Chúa,</a:t>
            </a:r>
            <a:r>
              <a:rPr lang="en-US" sz="5400" b="1">
                <a:solidFill>
                  <a:srgbClr val="003399"/>
                </a:solidFill>
                <a:effectLst>
                  <a:outerShdw blurRad="38100" dist="38100" dir="2700000" algn="tl">
                    <a:srgbClr val="000000">
                      <a:alpha val="43137"/>
                    </a:srgbClr>
                  </a:outerShdw>
                </a:effectLst>
                <a:latin typeface="+mj-lt"/>
              </a:rPr>
              <a:t> </a:t>
            </a:r>
            <a:r>
              <a:rPr lang="vi-VN" sz="5400" b="1">
                <a:solidFill>
                  <a:srgbClr val="003399"/>
                </a:solidFill>
                <a:effectLst>
                  <a:outerShdw blurRad="38100" dist="38100" dir="2700000" algn="tl">
                    <a:srgbClr val="000000">
                      <a:alpha val="43137"/>
                    </a:srgbClr>
                  </a:outerShdw>
                </a:effectLst>
                <a:latin typeface="+mj-lt"/>
              </a:rPr>
              <a:t>và hướng dẫn đoàn Dân Chúa thực thi những điều Chúa truyền dạy.</a:t>
            </a:r>
            <a:endParaRPr lang="en-US" sz="5400" b="1">
              <a:solidFill>
                <a:srgbClr val="FF0000"/>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810624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err="1">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Đk</a:t>
            </a: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lại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rồi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này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Chúa</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chiến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thắng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tử</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thần</a:t>
            </a:r>
            <a:r>
              <a:rPr lang="en-US" sz="5600" b="1" dirty="0">
                <a:solidFill>
                  <a:srgbClr val="003399"/>
                </a:solidFill>
                <a:latin typeface="+mj-lt"/>
                <a:cs typeface="Times New Roman" panose="02020603050405020304" pitchFamily="18" charset="0"/>
              </a:rPr>
              <a:t> ng</a:t>
            </a:r>
            <a:r>
              <a:rPr lang="vi-VN" sz="5600" b="1" dirty="0">
                <a:solidFill>
                  <a:srgbClr val="003399"/>
                </a:solidFill>
                <a:latin typeface="+mj-lt"/>
                <a:cs typeface="Times New Roman" panose="02020603050405020304" pitchFamily="18" charset="0"/>
              </a:rPr>
              <a:t>ư</a:t>
            </a:r>
            <a:r>
              <a:rPr lang="en-US" sz="5600" b="1" dirty="0" err="1">
                <a:solidFill>
                  <a:srgbClr val="003399"/>
                </a:solidFill>
                <a:latin typeface="+mj-lt"/>
                <a:cs typeface="Times New Roman" panose="02020603050405020304" pitchFamily="18" charset="0"/>
              </a:rPr>
              <a:t>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ơi</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89207817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5600" b="1" u="sng" dirty="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a:t>
            </a:r>
            <a:r>
              <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vui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ca </a:t>
            </a:r>
            <a:r>
              <a:rPr lang="en-US" sz="5600" b="1" dirty="0" err="1">
                <a:solidFill>
                  <a:srgbClr val="003399"/>
                </a:solidFill>
                <a:latin typeface="+mj-lt"/>
                <a:cs typeface="Times New Roman" panose="02020603050405020304" pitchFamily="18" charset="0"/>
              </a:rPr>
              <a:t>lên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hãy</a:t>
            </a:r>
            <a:r>
              <a:rPr lang="en-US" sz="5600" b="1" dirty="0">
                <a:solidFill>
                  <a:srgbClr val="003399"/>
                </a:solidFill>
                <a:latin typeface="+mj-lt"/>
                <a:cs typeface="Times New Roman" panose="02020603050405020304" pitchFamily="18" charset="0"/>
              </a:rPr>
              <a:t> loan tin </a:t>
            </a:r>
            <a:r>
              <a:rPr lang="en-US" sz="5600" b="1" dirty="0" err="1">
                <a:solidFill>
                  <a:srgbClr val="003399"/>
                </a:solidFill>
                <a:latin typeface="+mj-lt"/>
                <a:cs typeface="Times New Roman" panose="02020603050405020304" pitchFamily="18" charset="0"/>
              </a:rPr>
              <a:t>đi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cho</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muôn</a:t>
            </a:r>
            <a:r>
              <a:rPr lang="en-US" sz="5600" b="1" dirty="0">
                <a:solidFill>
                  <a:srgbClr val="003399"/>
                </a:solidFill>
                <a:latin typeface="+mj-lt"/>
                <a:cs typeface="Times New Roman" panose="02020603050405020304" pitchFamily="18" charset="0"/>
              </a:rPr>
              <a:t> n</a:t>
            </a:r>
            <a:r>
              <a:rPr lang="vi-VN" sz="5600" b="1" dirty="0">
                <a:solidFill>
                  <a:srgbClr val="003399"/>
                </a:solidFill>
                <a:latin typeface="+mj-lt"/>
                <a:cs typeface="Times New Roman" panose="02020603050405020304" pitchFamily="18" charset="0"/>
              </a:rPr>
              <a:t>ơ</a:t>
            </a:r>
            <a:r>
              <a:rPr lang="en-US" sz="5600" b="1" dirty="0" err="1">
                <a:solidFill>
                  <a:srgbClr val="003399"/>
                </a:solidFill>
                <a:latin typeface="+mj-lt"/>
                <a:cs typeface="Times New Roman" panose="02020603050405020304" pitchFamily="18" charset="0"/>
              </a:rPr>
              <a:t>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Hạnh</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phúc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đến</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trong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đời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cuộc</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sống</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mới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đã</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khởi</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đầu</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từ</a:t>
            </a:r>
            <a:r>
              <a:rPr lang="en-US" sz="5600" b="1" dirty="0">
                <a:solidFill>
                  <a:srgbClr val="003399"/>
                </a:solidFill>
                <a:latin typeface="+mj-lt"/>
                <a:cs typeface="Times New Roman" panose="02020603050405020304" pitchFamily="18" charset="0"/>
              </a:rPr>
              <a:t> </a:t>
            </a:r>
            <a:r>
              <a:rPr lang="en-US" sz="5600" b="1" dirty="0" err="1">
                <a:solidFill>
                  <a:srgbClr val="003399"/>
                </a:solidFill>
                <a:latin typeface="+mj-lt"/>
                <a:cs typeface="Times New Roman" panose="02020603050405020304" pitchFamily="18" charset="0"/>
              </a:rPr>
              <a:t>đây</a:t>
            </a:r>
            <a:r>
              <a:rPr lang="en-US" sz="5600" b="1" dirty="0">
                <a:solidFill>
                  <a:srgbClr val="003399"/>
                </a:solidFill>
                <a:latin typeface="+mj-lt"/>
                <a:cs typeface="Times New Roman" panose="02020603050405020304" pitchFamily="18" charset="0"/>
              </a:rPr>
              <a:t>. </a:t>
            </a:r>
            <a:endParaRPr lang="en-US" sz="56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59886562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6709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565</TotalTime>
  <Words>1942</Words>
  <Application>Microsoft Office PowerPoint</Application>
  <PresentationFormat>On-screen Show (16:9)</PresentationFormat>
  <Paragraphs>128</Paragraphs>
  <Slides>92</Slides>
  <Notes>0</Notes>
  <HiddenSlides>0</HiddenSlides>
  <MMClips>0</MMClips>
  <ScaleCrop>false</ScaleCrop>
  <HeadingPairs>
    <vt:vector size="4" baseType="variant">
      <vt:variant>
        <vt:lpstr>Theme</vt:lpstr>
      </vt:variant>
      <vt:variant>
        <vt:i4>15</vt:i4>
      </vt:variant>
      <vt:variant>
        <vt:lpstr>Slide Titles</vt:lpstr>
      </vt:variant>
      <vt:variant>
        <vt:i4>92</vt:i4>
      </vt:variant>
    </vt:vector>
  </HeadingPairs>
  <TitlesOfParts>
    <vt:vector size="107" baseType="lpstr">
      <vt:lpstr>Office Theme</vt:lpstr>
      <vt:lpstr>7_Office Theme</vt:lpstr>
      <vt:lpstr>10_Office Theme</vt:lpstr>
      <vt:lpstr>36_Default Design</vt:lpstr>
      <vt:lpstr>37_Default Design</vt:lpstr>
      <vt:lpstr>1_Office Theme</vt:lpstr>
      <vt:lpstr>2_Office Theme</vt:lpstr>
      <vt:lpstr>3_Office Theme</vt:lpstr>
      <vt:lpstr>4_Office Theme</vt:lpstr>
      <vt:lpstr>5_Office Theme</vt:lpstr>
      <vt:lpstr>6_Office Theme</vt:lpstr>
      <vt:lpstr>8_Office Theme</vt:lpstr>
      <vt:lpstr>9_Office Theme</vt:lpstr>
      <vt:lpstr>11_Office Theme</vt:lpstr>
      <vt:lpstr>12_Office Theme</vt:lpstr>
      <vt:lpstr>PowerPoint Presentation</vt:lpstr>
      <vt:lpstr>Tập Hát Cộng Đoàn</vt:lpstr>
      <vt:lpstr>Đk: Chúa sẽ dạy cho con biết đường lối trường sinh.</vt:lpstr>
      <vt:lpstr>Lạy Chúa Giê-su, xin giải thích Kinh Thánh cho chúng con, khiến lòng chúng con bừng cháy lên khi nghe Chúa phán dạy.</vt:lpstr>
      <vt:lpstr>PowerPoint Presentation</vt:lpstr>
      <vt:lpstr>Lạy Chúa Thánh Thần là Ánh sáng Chân lý vẹn toàn, 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Đk: Chúa sẽ dạy cho con biết đường lối trường sinh.</vt:lpstr>
      <vt:lpstr>Tk1: Xin giữ gìn con, lạy Chúa, con tìm ẩn thân bên Chúa. Ngài là Thiên Chúa của con, là nguồn hạnh phúc đời con.</vt:lpstr>
      <vt:lpstr>Đk: Chúa sẽ dạy cho con biết đường lối trường sinh.</vt:lpstr>
      <vt:lpstr>Tk2: Đây sản nghiệp con là Chúa, sinh mạng con trong tay Chúa. Phần tuyệt luân đã về con: được Ngài là chén lộc ân.</vt:lpstr>
      <vt:lpstr>Đk: Chúa sẽ dạy cho con biết đường lối trường sinh.</vt:lpstr>
      <vt:lpstr>Tk3: Con mãi tụng ca vì Chúa ban lời bảo ban hôm sớm. Dù về khuya vẫn nhủ tâm: đặt Ngài ở trước mặt luôn.</vt:lpstr>
      <vt:lpstr>Đk: Chúa sẽ dạy cho con biết đường lối trường sinh.</vt:lpstr>
      <vt:lpstr>Tk4: Nên trí lòng con mừng rỡ, thân này nghỉ ngơi đưa giấc. Vì Ngài đâu nỡ để con hủy diệt ở chốn mồ sâu.</vt:lpstr>
      <vt:lpstr>Đk: Chúa sẽ dạy cho con biết đường lối trường sinh.</vt:lpstr>
      <vt:lpstr>Tk5: Theo lối trường sinh Ngài sẽ thương tình dạy con đưa bước. Tràn niềm vui trước Thần Nhan, gần Ngài hạnh phúc nào hơn.</vt:lpstr>
      <vt:lpstr>Đk: Chúa sẽ dạy cho con biết đường lối trường sinh.</vt:lpstr>
      <vt:lpstr> </vt:lpstr>
      <vt:lpstr>Lạy Chúa Giê-su, xin giải thích Kinh Thánh cho chúng con, khiến lòng chúng con bừng cháy lên khi nghe Chúa phán dạy.</vt:lpstr>
      <vt:lpstr> </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98</cp:revision>
  <dcterms:created xsi:type="dcterms:W3CDTF">2021-05-09T08:36:44Z</dcterms:created>
  <dcterms:modified xsi:type="dcterms:W3CDTF">2023-04-20T13:50:20Z</dcterms:modified>
</cp:coreProperties>
</file>