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8.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9.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20.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21.xml" ContentType="application/vnd.openxmlformats-officedocument.theme+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22.xml" ContentType="application/vnd.openxmlformats-officedocument.theme+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theme/theme23.xml" ContentType="application/vnd.openxmlformats-officedocument.theme+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theme/theme24.xml" ContentType="application/vnd.openxmlformats-officedocument.theme+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theme/theme25.xml" ContentType="application/vnd.openxmlformats-officedocument.theme+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theme/theme26.xml" ContentType="application/vnd.openxmlformats-officedocument.theme+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theme/theme27.xml" ContentType="application/vnd.openxmlformats-officedocument.theme+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theme/theme28.xml" ContentType="application/vnd.openxmlformats-officedocument.theme+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theme/theme29.xml" ContentType="application/vnd.openxmlformats-officedocument.theme+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theme/theme30.xml" ContentType="application/vnd.openxmlformats-officedocument.theme+xml"/>
  <Override PartName="/ppt/theme/theme3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700" r:id="rId3"/>
    <p:sldMasterId id="2147483708" r:id="rId4"/>
    <p:sldMasterId id="2147483716" r:id="rId5"/>
    <p:sldMasterId id="2147483728" r:id="rId6"/>
    <p:sldMasterId id="2147483740" r:id="rId7"/>
    <p:sldMasterId id="2147483752" r:id="rId8"/>
    <p:sldMasterId id="2147483764" r:id="rId9"/>
    <p:sldMasterId id="2147483776" r:id="rId10"/>
    <p:sldMasterId id="2147483800" r:id="rId11"/>
    <p:sldMasterId id="2147483812" r:id="rId12"/>
    <p:sldMasterId id="2147483824" r:id="rId13"/>
    <p:sldMasterId id="2147483836" r:id="rId14"/>
    <p:sldMasterId id="2147483848" r:id="rId15"/>
    <p:sldMasterId id="2147483860" r:id="rId16"/>
    <p:sldMasterId id="2147483872" r:id="rId17"/>
    <p:sldMasterId id="2147483884" r:id="rId18"/>
    <p:sldMasterId id="2147483896" r:id="rId19"/>
    <p:sldMasterId id="2147483908" r:id="rId20"/>
    <p:sldMasterId id="2147483920" r:id="rId21"/>
    <p:sldMasterId id="2147483932" r:id="rId22"/>
    <p:sldMasterId id="2147483944" r:id="rId23"/>
    <p:sldMasterId id="2147483956" r:id="rId24"/>
    <p:sldMasterId id="2147483968" r:id="rId25"/>
    <p:sldMasterId id="2147483980" r:id="rId26"/>
    <p:sldMasterId id="2147484004" r:id="rId27"/>
    <p:sldMasterId id="2147484016" r:id="rId28"/>
    <p:sldMasterId id="2147484028" r:id="rId29"/>
    <p:sldMasterId id="2147484040" r:id="rId30"/>
  </p:sldMasterIdLst>
  <p:notesMasterIdLst>
    <p:notesMasterId r:id="rId121"/>
  </p:notesMasterIdLst>
  <p:sldIdLst>
    <p:sldId id="256" r:id="rId31"/>
    <p:sldId id="359" r:id="rId32"/>
    <p:sldId id="9743" r:id="rId33"/>
    <p:sldId id="9745" r:id="rId34"/>
    <p:sldId id="9771" r:id="rId35"/>
    <p:sldId id="9772" r:id="rId36"/>
    <p:sldId id="9773" r:id="rId37"/>
    <p:sldId id="9774" r:id="rId38"/>
    <p:sldId id="9775" r:id="rId39"/>
    <p:sldId id="9776" r:id="rId40"/>
    <p:sldId id="9777" r:id="rId41"/>
    <p:sldId id="9778" r:id="rId42"/>
    <p:sldId id="9686" r:id="rId43"/>
    <p:sldId id="2146" r:id="rId44"/>
    <p:sldId id="1986" r:id="rId45"/>
    <p:sldId id="1982" r:id="rId46"/>
    <p:sldId id="9746" r:id="rId47"/>
    <p:sldId id="9748" r:id="rId48"/>
    <p:sldId id="9747" r:id="rId49"/>
    <p:sldId id="9749" r:id="rId50"/>
    <p:sldId id="9687" r:id="rId51"/>
    <p:sldId id="9635" r:id="rId52"/>
    <p:sldId id="9636" r:id="rId53"/>
    <p:sldId id="9637" r:id="rId54"/>
    <p:sldId id="9638" r:id="rId55"/>
    <p:sldId id="9639" r:id="rId56"/>
    <p:sldId id="9640" r:id="rId57"/>
    <p:sldId id="9641" r:id="rId58"/>
    <p:sldId id="9642" r:id="rId59"/>
    <p:sldId id="9688" r:id="rId60"/>
    <p:sldId id="2361" r:id="rId61"/>
    <p:sldId id="9690" r:id="rId62"/>
    <p:sldId id="261" r:id="rId63"/>
    <p:sldId id="262" r:id="rId64"/>
    <p:sldId id="9739" r:id="rId65"/>
    <p:sldId id="9674" r:id="rId66"/>
    <p:sldId id="9740" r:id="rId67"/>
    <p:sldId id="9671" r:id="rId68"/>
    <p:sldId id="9741" r:id="rId69"/>
    <p:sldId id="264" r:id="rId70"/>
    <p:sldId id="9766" r:id="rId71"/>
    <p:sldId id="9675" r:id="rId72"/>
    <p:sldId id="9742" r:id="rId73"/>
    <p:sldId id="9765" r:id="rId74"/>
    <p:sldId id="9584" r:id="rId75"/>
    <p:sldId id="9658" r:id="rId76"/>
    <p:sldId id="9659" r:id="rId77"/>
    <p:sldId id="9644" r:id="rId78"/>
    <p:sldId id="9645" r:id="rId79"/>
    <p:sldId id="9646" r:id="rId80"/>
    <p:sldId id="9647" r:id="rId81"/>
    <p:sldId id="9648" r:id="rId82"/>
    <p:sldId id="9649" r:id="rId83"/>
    <p:sldId id="9650" r:id="rId84"/>
    <p:sldId id="9651" r:id="rId85"/>
    <p:sldId id="9652" r:id="rId86"/>
    <p:sldId id="9653" r:id="rId87"/>
    <p:sldId id="9654" r:id="rId88"/>
    <p:sldId id="9655" r:id="rId89"/>
    <p:sldId id="9656" r:id="rId90"/>
    <p:sldId id="9692" r:id="rId91"/>
    <p:sldId id="258" r:id="rId92"/>
    <p:sldId id="1134" r:id="rId93"/>
    <p:sldId id="1161" r:id="rId94"/>
    <p:sldId id="1139" r:id="rId95"/>
    <p:sldId id="9750" r:id="rId96"/>
    <p:sldId id="9727" r:id="rId97"/>
    <p:sldId id="9751" r:id="rId98"/>
    <p:sldId id="9669" r:id="rId99"/>
    <p:sldId id="9693" r:id="rId100"/>
    <p:sldId id="9384" r:id="rId101"/>
    <p:sldId id="9555" r:id="rId102"/>
    <p:sldId id="2344" r:id="rId103"/>
    <p:sldId id="9683" r:id="rId104"/>
    <p:sldId id="9752" r:id="rId105"/>
    <p:sldId id="9556" r:id="rId106"/>
    <p:sldId id="9684" r:id="rId107"/>
    <p:sldId id="9753" r:id="rId108"/>
    <p:sldId id="9767" r:id="rId109"/>
    <p:sldId id="9768" r:id="rId110"/>
    <p:sldId id="9769" r:id="rId111"/>
    <p:sldId id="2348" r:id="rId112"/>
    <p:sldId id="9685" r:id="rId113"/>
    <p:sldId id="9754" r:id="rId114"/>
    <p:sldId id="9691" r:id="rId115"/>
    <p:sldId id="9694" r:id="rId116"/>
    <p:sldId id="9390" r:id="rId117"/>
    <p:sldId id="2182" r:id="rId118"/>
    <p:sldId id="9770" r:id="rId119"/>
    <p:sldId id="9695" r:id="rId12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17851"/>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slide" Target="slides/slide87.xml"/><Relationship Id="rId21" Type="http://schemas.openxmlformats.org/officeDocument/2006/relationships/slideMaster" Target="slideMasters/slideMaster21.xml"/><Relationship Id="rId42" Type="http://schemas.openxmlformats.org/officeDocument/2006/relationships/slide" Target="slides/slide12.xml"/><Relationship Id="rId47" Type="http://schemas.openxmlformats.org/officeDocument/2006/relationships/slide" Target="slides/slide17.xml"/><Relationship Id="rId63" Type="http://schemas.openxmlformats.org/officeDocument/2006/relationships/slide" Target="slides/slide33.xml"/><Relationship Id="rId68" Type="http://schemas.openxmlformats.org/officeDocument/2006/relationships/slide" Target="slides/slide38.xml"/><Relationship Id="rId84" Type="http://schemas.openxmlformats.org/officeDocument/2006/relationships/slide" Target="slides/slide54.xml"/><Relationship Id="rId89" Type="http://schemas.openxmlformats.org/officeDocument/2006/relationships/slide" Target="slides/slide59.xml"/><Relationship Id="rId112" Type="http://schemas.openxmlformats.org/officeDocument/2006/relationships/slide" Target="slides/slide82.xml"/><Relationship Id="rId16" Type="http://schemas.openxmlformats.org/officeDocument/2006/relationships/slideMaster" Target="slideMasters/slideMaster16.xml"/><Relationship Id="rId107" Type="http://schemas.openxmlformats.org/officeDocument/2006/relationships/slide" Target="slides/slide77.xml"/><Relationship Id="rId11" Type="http://schemas.openxmlformats.org/officeDocument/2006/relationships/slideMaster" Target="slideMasters/slideMaster11.xml"/><Relationship Id="rId32" Type="http://schemas.openxmlformats.org/officeDocument/2006/relationships/slide" Target="slides/slide2.xml"/><Relationship Id="rId37" Type="http://schemas.openxmlformats.org/officeDocument/2006/relationships/slide" Target="slides/slide7.xml"/><Relationship Id="rId53" Type="http://schemas.openxmlformats.org/officeDocument/2006/relationships/slide" Target="slides/slide23.xml"/><Relationship Id="rId58" Type="http://schemas.openxmlformats.org/officeDocument/2006/relationships/slide" Target="slides/slide28.xml"/><Relationship Id="rId74" Type="http://schemas.openxmlformats.org/officeDocument/2006/relationships/slide" Target="slides/slide44.xml"/><Relationship Id="rId79" Type="http://schemas.openxmlformats.org/officeDocument/2006/relationships/slide" Target="slides/slide49.xml"/><Relationship Id="rId102" Type="http://schemas.openxmlformats.org/officeDocument/2006/relationships/slide" Target="slides/slide72.xml"/><Relationship Id="rId123"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31.xml"/><Relationship Id="rId82" Type="http://schemas.openxmlformats.org/officeDocument/2006/relationships/slide" Target="slides/slide52.xml"/><Relationship Id="rId90" Type="http://schemas.openxmlformats.org/officeDocument/2006/relationships/slide" Target="slides/slide60.xml"/><Relationship Id="rId95" Type="http://schemas.openxmlformats.org/officeDocument/2006/relationships/slide" Target="slides/slide65.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 Target="slides/slide5.xml"/><Relationship Id="rId43" Type="http://schemas.openxmlformats.org/officeDocument/2006/relationships/slide" Target="slides/slide13.xml"/><Relationship Id="rId48" Type="http://schemas.openxmlformats.org/officeDocument/2006/relationships/slide" Target="slides/slide18.xml"/><Relationship Id="rId56" Type="http://schemas.openxmlformats.org/officeDocument/2006/relationships/slide" Target="slides/slide26.xml"/><Relationship Id="rId64" Type="http://schemas.openxmlformats.org/officeDocument/2006/relationships/slide" Target="slides/slide34.xml"/><Relationship Id="rId69" Type="http://schemas.openxmlformats.org/officeDocument/2006/relationships/slide" Target="slides/slide39.xml"/><Relationship Id="rId77" Type="http://schemas.openxmlformats.org/officeDocument/2006/relationships/slide" Target="slides/slide47.xml"/><Relationship Id="rId100" Type="http://schemas.openxmlformats.org/officeDocument/2006/relationships/slide" Target="slides/slide70.xml"/><Relationship Id="rId105" Type="http://schemas.openxmlformats.org/officeDocument/2006/relationships/slide" Target="slides/slide75.xml"/><Relationship Id="rId113" Type="http://schemas.openxmlformats.org/officeDocument/2006/relationships/slide" Target="slides/slide83.xml"/><Relationship Id="rId118" Type="http://schemas.openxmlformats.org/officeDocument/2006/relationships/slide" Target="slides/slide88.xml"/><Relationship Id="rId8" Type="http://schemas.openxmlformats.org/officeDocument/2006/relationships/slideMaster" Target="slideMasters/slideMaster8.xml"/><Relationship Id="rId51" Type="http://schemas.openxmlformats.org/officeDocument/2006/relationships/slide" Target="slides/slide21.xml"/><Relationship Id="rId72" Type="http://schemas.openxmlformats.org/officeDocument/2006/relationships/slide" Target="slides/slide42.xml"/><Relationship Id="rId80" Type="http://schemas.openxmlformats.org/officeDocument/2006/relationships/slide" Target="slides/slide50.xml"/><Relationship Id="rId85" Type="http://schemas.openxmlformats.org/officeDocument/2006/relationships/slide" Target="slides/slide55.xml"/><Relationship Id="rId93" Type="http://schemas.openxmlformats.org/officeDocument/2006/relationships/slide" Target="slides/slide63.xml"/><Relationship Id="rId98" Type="http://schemas.openxmlformats.org/officeDocument/2006/relationships/slide" Target="slides/slide68.xml"/><Relationship Id="rId12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3.xml"/><Relationship Id="rId38" Type="http://schemas.openxmlformats.org/officeDocument/2006/relationships/slide" Target="slides/slide8.xml"/><Relationship Id="rId46" Type="http://schemas.openxmlformats.org/officeDocument/2006/relationships/slide" Target="slides/slide16.xml"/><Relationship Id="rId59" Type="http://schemas.openxmlformats.org/officeDocument/2006/relationships/slide" Target="slides/slide29.xml"/><Relationship Id="rId67" Type="http://schemas.openxmlformats.org/officeDocument/2006/relationships/slide" Target="slides/slide37.xml"/><Relationship Id="rId103" Type="http://schemas.openxmlformats.org/officeDocument/2006/relationships/slide" Target="slides/slide73.xml"/><Relationship Id="rId108" Type="http://schemas.openxmlformats.org/officeDocument/2006/relationships/slide" Target="slides/slide78.xml"/><Relationship Id="rId116" Type="http://schemas.openxmlformats.org/officeDocument/2006/relationships/slide" Target="slides/slide86.xml"/><Relationship Id="rId124" Type="http://schemas.openxmlformats.org/officeDocument/2006/relationships/theme" Target="theme/theme1.xml"/><Relationship Id="rId20" Type="http://schemas.openxmlformats.org/officeDocument/2006/relationships/slideMaster" Target="slideMasters/slideMaster20.xml"/><Relationship Id="rId41" Type="http://schemas.openxmlformats.org/officeDocument/2006/relationships/slide" Target="slides/slide11.xml"/><Relationship Id="rId54" Type="http://schemas.openxmlformats.org/officeDocument/2006/relationships/slide" Target="slides/slide24.xml"/><Relationship Id="rId62" Type="http://schemas.openxmlformats.org/officeDocument/2006/relationships/slide" Target="slides/slide32.xml"/><Relationship Id="rId70" Type="http://schemas.openxmlformats.org/officeDocument/2006/relationships/slide" Target="slides/slide40.xml"/><Relationship Id="rId75" Type="http://schemas.openxmlformats.org/officeDocument/2006/relationships/slide" Target="slides/slide45.xml"/><Relationship Id="rId83" Type="http://schemas.openxmlformats.org/officeDocument/2006/relationships/slide" Target="slides/slide53.xml"/><Relationship Id="rId88" Type="http://schemas.openxmlformats.org/officeDocument/2006/relationships/slide" Target="slides/slide58.xml"/><Relationship Id="rId91" Type="http://schemas.openxmlformats.org/officeDocument/2006/relationships/slide" Target="slides/slide61.xml"/><Relationship Id="rId96" Type="http://schemas.openxmlformats.org/officeDocument/2006/relationships/slide" Target="slides/slide66.xml"/><Relationship Id="rId111" Type="http://schemas.openxmlformats.org/officeDocument/2006/relationships/slide" Target="slides/slide8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6.xml"/><Relationship Id="rId49" Type="http://schemas.openxmlformats.org/officeDocument/2006/relationships/slide" Target="slides/slide19.xml"/><Relationship Id="rId57" Type="http://schemas.openxmlformats.org/officeDocument/2006/relationships/slide" Target="slides/slide27.xml"/><Relationship Id="rId106" Type="http://schemas.openxmlformats.org/officeDocument/2006/relationships/slide" Target="slides/slide76.xml"/><Relationship Id="rId114" Type="http://schemas.openxmlformats.org/officeDocument/2006/relationships/slide" Target="slides/slide84.xml"/><Relationship Id="rId119" Type="http://schemas.openxmlformats.org/officeDocument/2006/relationships/slide" Target="slides/slide89.xml"/><Relationship Id="rId10" Type="http://schemas.openxmlformats.org/officeDocument/2006/relationships/slideMaster" Target="slideMasters/slideMaster10.xml"/><Relationship Id="rId31" Type="http://schemas.openxmlformats.org/officeDocument/2006/relationships/slide" Target="slides/slide1.xml"/><Relationship Id="rId44" Type="http://schemas.openxmlformats.org/officeDocument/2006/relationships/slide" Target="slides/slide14.xml"/><Relationship Id="rId52" Type="http://schemas.openxmlformats.org/officeDocument/2006/relationships/slide" Target="slides/slide22.xml"/><Relationship Id="rId60" Type="http://schemas.openxmlformats.org/officeDocument/2006/relationships/slide" Target="slides/slide30.xml"/><Relationship Id="rId65" Type="http://schemas.openxmlformats.org/officeDocument/2006/relationships/slide" Target="slides/slide35.xml"/><Relationship Id="rId73" Type="http://schemas.openxmlformats.org/officeDocument/2006/relationships/slide" Target="slides/slide43.xml"/><Relationship Id="rId78" Type="http://schemas.openxmlformats.org/officeDocument/2006/relationships/slide" Target="slides/slide48.xml"/><Relationship Id="rId81" Type="http://schemas.openxmlformats.org/officeDocument/2006/relationships/slide" Target="slides/slide51.xml"/><Relationship Id="rId86" Type="http://schemas.openxmlformats.org/officeDocument/2006/relationships/slide" Target="slides/slide56.xml"/><Relationship Id="rId94" Type="http://schemas.openxmlformats.org/officeDocument/2006/relationships/slide" Target="slides/slide64.xml"/><Relationship Id="rId99" Type="http://schemas.openxmlformats.org/officeDocument/2006/relationships/slide" Target="slides/slide69.xml"/><Relationship Id="rId101" Type="http://schemas.openxmlformats.org/officeDocument/2006/relationships/slide" Target="slides/slide71.xml"/><Relationship Id="rId12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9.xml"/><Relationship Id="rId109" Type="http://schemas.openxmlformats.org/officeDocument/2006/relationships/slide" Target="slides/slide79.xml"/><Relationship Id="rId34" Type="http://schemas.openxmlformats.org/officeDocument/2006/relationships/slide" Target="slides/slide4.xml"/><Relationship Id="rId50" Type="http://schemas.openxmlformats.org/officeDocument/2006/relationships/slide" Target="slides/slide20.xml"/><Relationship Id="rId55" Type="http://schemas.openxmlformats.org/officeDocument/2006/relationships/slide" Target="slides/slide25.xml"/><Relationship Id="rId76" Type="http://schemas.openxmlformats.org/officeDocument/2006/relationships/slide" Target="slides/slide46.xml"/><Relationship Id="rId97" Type="http://schemas.openxmlformats.org/officeDocument/2006/relationships/slide" Target="slides/slide67.xml"/><Relationship Id="rId104" Type="http://schemas.openxmlformats.org/officeDocument/2006/relationships/slide" Target="slides/slide74.xml"/><Relationship Id="rId120" Type="http://schemas.openxmlformats.org/officeDocument/2006/relationships/slide" Target="slides/slide90.xml"/><Relationship Id="rId125"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41.xml"/><Relationship Id="rId92" Type="http://schemas.openxmlformats.org/officeDocument/2006/relationships/slide" Target="slides/slide62.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 Target="slides/slide10.xml"/><Relationship Id="rId45" Type="http://schemas.openxmlformats.org/officeDocument/2006/relationships/slide" Target="slides/slide15.xml"/><Relationship Id="rId66" Type="http://schemas.openxmlformats.org/officeDocument/2006/relationships/slide" Target="slides/slide36.xml"/><Relationship Id="rId87" Type="http://schemas.openxmlformats.org/officeDocument/2006/relationships/slide" Target="slides/slide57.xml"/><Relationship Id="rId110" Type="http://schemas.openxmlformats.org/officeDocument/2006/relationships/slide" Target="slides/slide80.xml"/><Relationship Id="rId115" Type="http://schemas.openxmlformats.org/officeDocument/2006/relationships/slide" Target="slides/slide8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4/27/2023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4/27/2023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26554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96067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83651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406291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121224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562867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25062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088390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581275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0575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798678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287644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718866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098937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610945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701206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11346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834863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628611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03491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23563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284458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021312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1043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485310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648845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622568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981076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289603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44377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67246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827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837059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313333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662634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058139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973819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755464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24641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639379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569869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12265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43478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629400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252125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381881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360272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167538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308554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457187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24641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639379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56986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33461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122651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629400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252125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381881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360272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167538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308554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457187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24641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63937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4/27/2023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99999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569869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122651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629400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252125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381881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360272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167538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308554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4571877"/>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2464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4/27/2023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1400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639379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569869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1226518"/>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629400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2521250"/>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381881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360272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1675384"/>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308554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45718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4/27/2023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2778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822452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4399990"/>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0702766"/>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340219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8949387"/>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085757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7978073"/>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645720"/>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452226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68860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264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6526250"/>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320866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3907921"/>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8071110"/>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0531390"/>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5247650"/>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468128"/>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4277733"/>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6035888"/>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1575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39712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4331873"/>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953395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140626"/>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7268211"/>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4196891"/>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2295873"/>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2263071"/>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8633626"/>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060451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38000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2992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6580688"/>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9298831"/>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1183199"/>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140626"/>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7268211"/>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4196891"/>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2295873"/>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2263071"/>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8633626"/>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06045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82791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3800092"/>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6580688"/>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9298831"/>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1183199"/>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2223881"/>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2416946"/>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8498196"/>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0285351"/>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6868616"/>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99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4171406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8507915"/>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9325905"/>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8699487"/>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2195226"/>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8739069"/>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2223881"/>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2416946"/>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8498196"/>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0285351"/>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68686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687992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9926"/>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8507915"/>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9325905"/>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8699487"/>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2195226"/>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8739069"/>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8023082"/>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9764315"/>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5204409"/>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60500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2581971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1549883"/>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7399051"/>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3131591"/>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309552"/>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8349858"/>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6503010"/>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2881418"/>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8023082"/>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9764315"/>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52044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4038078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6050045"/>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1549883"/>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7399051"/>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3131591"/>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309552"/>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8349858"/>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6503010"/>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2881418"/>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8023082"/>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97643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0584261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5204409"/>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6050045"/>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1549883"/>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7399051"/>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3131591"/>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309552"/>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8349858"/>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6503010"/>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2881418"/>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07610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7986250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0987995"/>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4061704"/>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018389"/>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7215436"/>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8154243"/>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6838362"/>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5860442"/>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5726408"/>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2426516"/>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28747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2739973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2391982"/>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9989005"/>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698862"/>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722216"/>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368206"/>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6601307"/>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9414584"/>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6964058"/>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90815"/>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3839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4/27/2023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235725788"/>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6698460"/>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2150256"/>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6572767"/>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737334"/>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3147417"/>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776555"/>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0003229"/>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4370492"/>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1530271"/>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13164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92680835"/>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795"/>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9242645"/>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5165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25015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21494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44313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4/27/2023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168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4/27/2023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18424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4/27/2023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37029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2884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044296291"/>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95661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26539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9651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4342236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7638084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2598196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5519670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5664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95281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3480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4/27/2023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75019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81980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34213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222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14587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1827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66108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86510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4264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8905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4/27/2023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38604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1813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23216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46887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43830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26889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00649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86022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686950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9050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4/27/2023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547718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468015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976999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370688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508100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48209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114781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603063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225839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655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4/27/2023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20799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44098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51179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13541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49956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71682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08256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43361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26554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960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83651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20799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44098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51179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13541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49956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71682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08256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43361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265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96067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83651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20799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44098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51179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13541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49956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71682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08256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433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image" Target="../media/image1.jpg"/><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7.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image" Target="../media/image1.jpg"/><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8.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image" Target="../media/image1.jpg"/><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theme" Target="../theme/theme19.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9.xml"/><Relationship Id="rId13" Type="http://schemas.openxmlformats.org/officeDocument/2006/relationships/image" Target="../media/image1.jpg"/><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theme" Target="../theme/theme20.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0.xml"/><Relationship Id="rId13" Type="http://schemas.openxmlformats.org/officeDocument/2006/relationships/image" Target="../media/image1.jpg"/><Relationship Id="rId3" Type="http://schemas.openxmlformats.org/officeDocument/2006/relationships/slideLayout" Target="../slideLayouts/slideLayout215.xml"/><Relationship Id="rId7" Type="http://schemas.openxmlformats.org/officeDocument/2006/relationships/slideLayout" Target="../slideLayouts/slideLayout219.xml"/><Relationship Id="rId12" Type="http://schemas.openxmlformats.org/officeDocument/2006/relationships/theme" Target="../theme/theme21.xml"/><Relationship Id="rId2" Type="http://schemas.openxmlformats.org/officeDocument/2006/relationships/slideLayout" Target="../slideLayouts/slideLayout214.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5" Type="http://schemas.openxmlformats.org/officeDocument/2006/relationships/slideLayout" Target="../slideLayouts/slideLayout217.xml"/><Relationship Id="rId10" Type="http://schemas.openxmlformats.org/officeDocument/2006/relationships/slideLayout" Target="../slideLayouts/slideLayout222.xml"/><Relationship Id="rId4" Type="http://schemas.openxmlformats.org/officeDocument/2006/relationships/slideLayout" Target="../slideLayouts/slideLayout216.xml"/><Relationship Id="rId9" Type="http://schemas.openxmlformats.org/officeDocument/2006/relationships/slideLayout" Target="../slideLayouts/slideLayout2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1.xml"/><Relationship Id="rId13" Type="http://schemas.openxmlformats.org/officeDocument/2006/relationships/image" Target="../media/image1.jpg"/><Relationship Id="rId3" Type="http://schemas.openxmlformats.org/officeDocument/2006/relationships/slideLayout" Target="../slideLayouts/slideLayout226.xml"/><Relationship Id="rId7" Type="http://schemas.openxmlformats.org/officeDocument/2006/relationships/slideLayout" Target="../slideLayouts/slideLayout230.xml"/><Relationship Id="rId12" Type="http://schemas.openxmlformats.org/officeDocument/2006/relationships/theme" Target="../theme/theme22.xml"/><Relationship Id="rId2" Type="http://schemas.openxmlformats.org/officeDocument/2006/relationships/slideLayout" Target="../slideLayouts/slideLayout225.xml"/><Relationship Id="rId1" Type="http://schemas.openxmlformats.org/officeDocument/2006/relationships/slideLayout" Target="../slideLayouts/slideLayout224.xml"/><Relationship Id="rId6" Type="http://schemas.openxmlformats.org/officeDocument/2006/relationships/slideLayout" Target="../slideLayouts/slideLayout229.xml"/><Relationship Id="rId11" Type="http://schemas.openxmlformats.org/officeDocument/2006/relationships/slideLayout" Target="../slideLayouts/slideLayout234.xml"/><Relationship Id="rId5" Type="http://schemas.openxmlformats.org/officeDocument/2006/relationships/slideLayout" Target="../slideLayouts/slideLayout228.xml"/><Relationship Id="rId10" Type="http://schemas.openxmlformats.org/officeDocument/2006/relationships/slideLayout" Target="../slideLayouts/slideLayout233.xml"/><Relationship Id="rId4" Type="http://schemas.openxmlformats.org/officeDocument/2006/relationships/slideLayout" Target="../slideLayouts/slideLayout227.xml"/><Relationship Id="rId9" Type="http://schemas.openxmlformats.org/officeDocument/2006/relationships/slideLayout" Target="../slideLayouts/slideLayout23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42.xml"/><Relationship Id="rId13" Type="http://schemas.openxmlformats.org/officeDocument/2006/relationships/image" Target="../media/image1.jpg"/><Relationship Id="rId3" Type="http://schemas.openxmlformats.org/officeDocument/2006/relationships/slideLayout" Target="../slideLayouts/slideLayout237.xml"/><Relationship Id="rId7" Type="http://schemas.openxmlformats.org/officeDocument/2006/relationships/slideLayout" Target="../slideLayouts/slideLayout241.xml"/><Relationship Id="rId12" Type="http://schemas.openxmlformats.org/officeDocument/2006/relationships/theme" Target="../theme/theme23.xml"/><Relationship Id="rId2" Type="http://schemas.openxmlformats.org/officeDocument/2006/relationships/slideLayout" Target="../slideLayouts/slideLayout236.xml"/><Relationship Id="rId1" Type="http://schemas.openxmlformats.org/officeDocument/2006/relationships/slideLayout" Target="../slideLayouts/slideLayout235.xml"/><Relationship Id="rId6" Type="http://schemas.openxmlformats.org/officeDocument/2006/relationships/slideLayout" Target="../slideLayouts/slideLayout240.xml"/><Relationship Id="rId11" Type="http://schemas.openxmlformats.org/officeDocument/2006/relationships/slideLayout" Target="../slideLayouts/slideLayout245.xml"/><Relationship Id="rId5" Type="http://schemas.openxmlformats.org/officeDocument/2006/relationships/slideLayout" Target="../slideLayouts/slideLayout239.xml"/><Relationship Id="rId10" Type="http://schemas.openxmlformats.org/officeDocument/2006/relationships/slideLayout" Target="../slideLayouts/slideLayout244.xml"/><Relationship Id="rId4" Type="http://schemas.openxmlformats.org/officeDocument/2006/relationships/slideLayout" Target="../slideLayouts/slideLayout238.xml"/><Relationship Id="rId9" Type="http://schemas.openxmlformats.org/officeDocument/2006/relationships/slideLayout" Target="../slideLayouts/slideLayout24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53.xml"/><Relationship Id="rId13" Type="http://schemas.openxmlformats.org/officeDocument/2006/relationships/image" Target="../media/image1.jpg"/><Relationship Id="rId3" Type="http://schemas.openxmlformats.org/officeDocument/2006/relationships/slideLayout" Target="../slideLayouts/slideLayout248.xml"/><Relationship Id="rId7" Type="http://schemas.openxmlformats.org/officeDocument/2006/relationships/slideLayout" Target="../slideLayouts/slideLayout252.xml"/><Relationship Id="rId12" Type="http://schemas.openxmlformats.org/officeDocument/2006/relationships/theme" Target="../theme/theme24.xml"/><Relationship Id="rId2" Type="http://schemas.openxmlformats.org/officeDocument/2006/relationships/slideLayout" Target="../slideLayouts/slideLayout247.xml"/><Relationship Id="rId1" Type="http://schemas.openxmlformats.org/officeDocument/2006/relationships/slideLayout" Target="../slideLayouts/slideLayout246.xml"/><Relationship Id="rId6" Type="http://schemas.openxmlformats.org/officeDocument/2006/relationships/slideLayout" Target="../slideLayouts/slideLayout251.xml"/><Relationship Id="rId11" Type="http://schemas.openxmlformats.org/officeDocument/2006/relationships/slideLayout" Target="../slideLayouts/slideLayout256.xml"/><Relationship Id="rId5" Type="http://schemas.openxmlformats.org/officeDocument/2006/relationships/slideLayout" Target="../slideLayouts/slideLayout250.xml"/><Relationship Id="rId10" Type="http://schemas.openxmlformats.org/officeDocument/2006/relationships/slideLayout" Target="../slideLayouts/slideLayout255.xml"/><Relationship Id="rId4" Type="http://schemas.openxmlformats.org/officeDocument/2006/relationships/slideLayout" Target="../slideLayouts/slideLayout249.xml"/><Relationship Id="rId9" Type="http://schemas.openxmlformats.org/officeDocument/2006/relationships/slideLayout" Target="../slideLayouts/slideLayout254.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64.xml"/><Relationship Id="rId13" Type="http://schemas.openxmlformats.org/officeDocument/2006/relationships/image" Target="../media/image1.jpg"/><Relationship Id="rId3" Type="http://schemas.openxmlformats.org/officeDocument/2006/relationships/slideLayout" Target="../slideLayouts/slideLayout259.xml"/><Relationship Id="rId7" Type="http://schemas.openxmlformats.org/officeDocument/2006/relationships/slideLayout" Target="../slideLayouts/slideLayout263.xml"/><Relationship Id="rId12" Type="http://schemas.openxmlformats.org/officeDocument/2006/relationships/theme" Target="../theme/theme25.xml"/><Relationship Id="rId2" Type="http://schemas.openxmlformats.org/officeDocument/2006/relationships/slideLayout" Target="../slideLayouts/slideLayout258.xml"/><Relationship Id="rId1" Type="http://schemas.openxmlformats.org/officeDocument/2006/relationships/slideLayout" Target="../slideLayouts/slideLayout257.xml"/><Relationship Id="rId6" Type="http://schemas.openxmlformats.org/officeDocument/2006/relationships/slideLayout" Target="../slideLayouts/slideLayout262.xml"/><Relationship Id="rId11" Type="http://schemas.openxmlformats.org/officeDocument/2006/relationships/slideLayout" Target="../slideLayouts/slideLayout267.xml"/><Relationship Id="rId5" Type="http://schemas.openxmlformats.org/officeDocument/2006/relationships/slideLayout" Target="../slideLayouts/slideLayout261.xml"/><Relationship Id="rId10" Type="http://schemas.openxmlformats.org/officeDocument/2006/relationships/slideLayout" Target="../slideLayouts/slideLayout266.xml"/><Relationship Id="rId4" Type="http://schemas.openxmlformats.org/officeDocument/2006/relationships/slideLayout" Target="../slideLayouts/slideLayout260.xml"/><Relationship Id="rId9" Type="http://schemas.openxmlformats.org/officeDocument/2006/relationships/slideLayout" Target="../slideLayouts/slideLayout265.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75.xml"/><Relationship Id="rId13" Type="http://schemas.openxmlformats.org/officeDocument/2006/relationships/image" Target="../media/image1.jpg"/><Relationship Id="rId3" Type="http://schemas.openxmlformats.org/officeDocument/2006/relationships/slideLayout" Target="../slideLayouts/slideLayout270.xml"/><Relationship Id="rId7" Type="http://schemas.openxmlformats.org/officeDocument/2006/relationships/slideLayout" Target="../slideLayouts/slideLayout274.xml"/><Relationship Id="rId12" Type="http://schemas.openxmlformats.org/officeDocument/2006/relationships/theme" Target="../theme/theme26.xml"/><Relationship Id="rId2" Type="http://schemas.openxmlformats.org/officeDocument/2006/relationships/slideLayout" Target="../slideLayouts/slideLayout269.xml"/><Relationship Id="rId1" Type="http://schemas.openxmlformats.org/officeDocument/2006/relationships/slideLayout" Target="../slideLayouts/slideLayout268.xml"/><Relationship Id="rId6" Type="http://schemas.openxmlformats.org/officeDocument/2006/relationships/slideLayout" Target="../slideLayouts/slideLayout273.xml"/><Relationship Id="rId11" Type="http://schemas.openxmlformats.org/officeDocument/2006/relationships/slideLayout" Target="../slideLayouts/slideLayout278.xml"/><Relationship Id="rId5" Type="http://schemas.openxmlformats.org/officeDocument/2006/relationships/slideLayout" Target="../slideLayouts/slideLayout272.xml"/><Relationship Id="rId10" Type="http://schemas.openxmlformats.org/officeDocument/2006/relationships/slideLayout" Target="../slideLayouts/slideLayout277.xml"/><Relationship Id="rId4" Type="http://schemas.openxmlformats.org/officeDocument/2006/relationships/slideLayout" Target="../slideLayouts/slideLayout271.xml"/><Relationship Id="rId9" Type="http://schemas.openxmlformats.org/officeDocument/2006/relationships/slideLayout" Target="../slideLayouts/slideLayout276.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86.xml"/><Relationship Id="rId13" Type="http://schemas.openxmlformats.org/officeDocument/2006/relationships/image" Target="../media/image1.jpg"/><Relationship Id="rId3" Type="http://schemas.openxmlformats.org/officeDocument/2006/relationships/slideLayout" Target="../slideLayouts/slideLayout281.xml"/><Relationship Id="rId7" Type="http://schemas.openxmlformats.org/officeDocument/2006/relationships/slideLayout" Target="../slideLayouts/slideLayout285.xml"/><Relationship Id="rId12" Type="http://schemas.openxmlformats.org/officeDocument/2006/relationships/theme" Target="../theme/theme27.xml"/><Relationship Id="rId2" Type="http://schemas.openxmlformats.org/officeDocument/2006/relationships/slideLayout" Target="../slideLayouts/slideLayout280.xml"/><Relationship Id="rId1" Type="http://schemas.openxmlformats.org/officeDocument/2006/relationships/slideLayout" Target="../slideLayouts/slideLayout279.xml"/><Relationship Id="rId6" Type="http://schemas.openxmlformats.org/officeDocument/2006/relationships/slideLayout" Target="../slideLayouts/slideLayout284.xml"/><Relationship Id="rId11" Type="http://schemas.openxmlformats.org/officeDocument/2006/relationships/slideLayout" Target="../slideLayouts/slideLayout289.xml"/><Relationship Id="rId5" Type="http://schemas.openxmlformats.org/officeDocument/2006/relationships/slideLayout" Target="../slideLayouts/slideLayout283.xml"/><Relationship Id="rId10" Type="http://schemas.openxmlformats.org/officeDocument/2006/relationships/slideLayout" Target="../slideLayouts/slideLayout288.xml"/><Relationship Id="rId4" Type="http://schemas.openxmlformats.org/officeDocument/2006/relationships/slideLayout" Target="../slideLayouts/slideLayout282.xml"/><Relationship Id="rId9" Type="http://schemas.openxmlformats.org/officeDocument/2006/relationships/slideLayout" Target="../slideLayouts/slideLayout287.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297.xml"/><Relationship Id="rId13" Type="http://schemas.openxmlformats.org/officeDocument/2006/relationships/image" Target="../media/image1.jpg"/><Relationship Id="rId3" Type="http://schemas.openxmlformats.org/officeDocument/2006/relationships/slideLayout" Target="../slideLayouts/slideLayout292.xml"/><Relationship Id="rId7" Type="http://schemas.openxmlformats.org/officeDocument/2006/relationships/slideLayout" Target="../slideLayouts/slideLayout296.xml"/><Relationship Id="rId12" Type="http://schemas.openxmlformats.org/officeDocument/2006/relationships/theme" Target="../theme/theme28.xml"/><Relationship Id="rId2" Type="http://schemas.openxmlformats.org/officeDocument/2006/relationships/slideLayout" Target="../slideLayouts/slideLayout291.xml"/><Relationship Id="rId1" Type="http://schemas.openxmlformats.org/officeDocument/2006/relationships/slideLayout" Target="../slideLayouts/slideLayout290.xml"/><Relationship Id="rId6" Type="http://schemas.openxmlformats.org/officeDocument/2006/relationships/slideLayout" Target="../slideLayouts/slideLayout295.xml"/><Relationship Id="rId11" Type="http://schemas.openxmlformats.org/officeDocument/2006/relationships/slideLayout" Target="../slideLayouts/slideLayout300.xml"/><Relationship Id="rId5" Type="http://schemas.openxmlformats.org/officeDocument/2006/relationships/slideLayout" Target="../slideLayouts/slideLayout294.xml"/><Relationship Id="rId10" Type="http://schemas.openxmlformats.org/officeDocument/2006/relationships/slideLayout" Target="../slideLayouts/slideLayout299.xml"/><Relationship Id="rId4" Type="http://schemas.openxmlformats.org/officeDocument/2006/relationships/slideLayout" Target="../slideLayouts/slideLayout293.xml"/><Relationship Id="rId9" Type="http://schemas.openxmlformats.org/officeDocument/2006/relationships/slideLayout" Target="../slideLayouts/slideLayout298.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08.xml"/><Relationship Id="rId13" Type="http://schemas.openxmlformats.org/officeDocument/2006/relationships/image" Target="../media/image1.jpg"/><Relationship Id="rId3" Type="http://schemas.openxmlformats.org/officeDocument/2006/relationships/slideLayout" Target="../slideLayouts/slideLayout303.xml"/><Relationship Id="rId7" Type="http://schemas.openxmlformats.org/officeDocument/2006/relationships/slideLayout" Target="../slideLayouts/slideLayout307.xml"/><Relationship Id="rId12" Type="http://schemas.openxmlformats.org/officeDocument/2006/relationships/theme" Target="../theme/theme29.xml"/><Relationship Id="rId2" Type="http://schemas.openxmlformats.org/officeDocument/2006/relationships/slideLayout" Target="../slideLayouts/slideLayout302.xml"/><Relationship Id="rId1" Type="http://schemas.openxmlformats.org/officeDocument/2006/relationships/slideLayout" Target="../slideLayouts/slideLayout301.xml"/><Relationship Id="rId6" Type="http://schemas.openxmlformats.org/officeDocument/2006/relationships/slideLayout" Target="../slideLayouts/slideLayout306.xml"/><Relationship Id="rId11" Type="http://schemas.openxmlformats.org/officeDocument/2006/relationships/slideLayout" Target="../slideLayouts/slideLayout311.xml"/><Relationship Id="rId5" Type="http://schemas.openxmlformats.org/officeDocument/2006/relationships/slideLayout" Target="../slideLayouts/slideLayout305.xml"/><Relationship Id="rId10" Type="http://schemas.openxmlformats.org/officeDocument/2006/relationships/slideLayout" Target="../slideLayouts/slideLayout310.xml"/><Relationship Id="rId4" Type="http://schemas.openxmlformats.org/officeDocument/2006/relationships/slideLayout" Target="../slideLayouts/slideLayout304.xml"/><Relationship Id="rId9" Type="http://schemas.openxmlformats.org/officeDocument/2006/relationships/slideLayout" Target="../slideLayouts/slideLayout309.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3.jpg"/></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19.xml"/><Relationship Id="rId13" Type="http://schemas.openxmlformats.org/officeDocument/2006/relationships/image" Target="../media/image3.jpg"/><Relationship Id="rId3" Type="http://schemas.openxmlformats.org/officeDocument/2006/relationships/slideLayout" Target="../slideLayouts/slideLayout314.xml"/><Relationship Id="rId7" Type="http://schemas.openxmlformats.org/officeDocument/2006/relationships/slideLayout" Target="../slideLayouts/slideLayout318.xml"/><Relationship Id="rId12" Type="http://schemas.openxmlformats.org/officeDocument/2006/relationships/theme" Target="../theme/theme30.xml"/><Relationship Id="rId2" Type="http://schemas.openxmlformats.org/officeDocument/2006/relationships/slideLayout" Target="../slideLayouts/slideLayout313.xml"/><Relationship Id="rId1" Type="http://schemas.openxmlformats.org/officeDocument/2006/relationships/slideLayout" Target="../slideLayouts/slideLayout312.xml"/><Relationship Id="rId6" Type="http://schemas.openxmlformats.org/officeDocument/2006/relationships/slideLayout" Target="../slideLayouts/slideLayout317.xml"/><Relationship Id="rId11" Type="http://schemas.openxmlformats.org/officeDocument/2006/relationships/slideLayout" Target="../slideLayouts/slideLayout322.xml"/><Relationship Id="rId5" Type="http://schemas.openxmlformats.org/officeDocument/2006/relationships/slideLayout" Target="../slideLayouts/slideLayout316.xml"/><Relationship Id="rId10" Type="http://schemas.openxmlformats.org/officeDocument/2006/relationships/slideLayout" Target="../slideLayouts/slideLayout321.xml"/><Relationship Id="rId4" Type="http://schemas.openxmlformats.org/officeDocument/2006/relationships/slideLayout" Target="../slideLayouts/slideLayout315.xml"/><Relationship Id="rId9" Type="http://schemas.openxmlformats.org/officeDocument/2006/relationships/slideLayout" Target="../slideLayouts/slideLayout320.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2.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4/27/2023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995699"/>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1694381"/>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4706212"/>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5867895"/>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1138745"/>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1138745"/>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1138745"/>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1138745"/>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6262056"/>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8680418"/>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17588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8885076"/>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8885076"/>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3133168"/>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3133168"/>
      </p:ext>
    </p:extLst>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8757300"/>
      </p:ext>
    </p:extLst>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8757300"/>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8757300"/>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9858479"/>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4729742"/>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9766408"/>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88426426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9599554"/>
      </p:ext>
    </p:extLst>
  </p:cSld>
  <p:clrMap bg1="lt1" tx1="dk1" bg2="lt2" tx2="dk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 id="2147484046" r:id="rId6"/>
    <p:sldLayoutId id="2147484047" r:id="rId7"/>
    <p:sldLayoutId id="2147484048" r:id="rId8"/>
    <p:sldLayoutId id="2147484049" r:id="rId9"/>
    <p:sldLayoutId id="2147484050" r:id="rId10"/>
    <p:sldLayoutId id="2147484051"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73343411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847929"/>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1360719"/>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6939379"/>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995699"/>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995699"/>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1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1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1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0.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9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03.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14.xml"/></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0.xml"/></Relationships>
</file>

<file path=ppt/slides/_rels/slide3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jpg"/><Relationship Id="rId1" Type="http://schemas.openxmlformats.org/officeDocument/2006/relationships/slideLayout" Target="../slideLayouts/slideLayout92.xml"/></Relationships>
</file>

<file path=ppt/slides/_rels/slide3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3.xml"/></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4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58.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0.xml"/></Relationships>
</file>

<file path=ppt/slides/_rels/slide4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69.xml"/></Relationships>
</file>

<file path=ppt/slides/_rels/slide4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279.xml"/></Relationships>
</file>

<file path=ppt/slides/_rels/slide4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312.xml"/></Relationships>
</file>

<file path=ppt/slides/_rels/slide5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12.xml"/></Relationships>
</file>

<file path=ppt/slides/_rels/slide6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4.jpg"/><Relationship Id="rId1" Type="http://schemas.openxmlformats.org/officeDocument/2006/relationships/slideLayout" Target="../slideLayouts/slideLayout125.xml"/></Relationships>
</file>

<file path=ppt/slides/_rels/slide6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2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12.xml"/></Relationships>
</file>

<file path=ppt/slides/_rels/slide7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8.xml"/></Relationships>
</file>

<file path=ppt/slides/_rels/slide7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47.xml"/></Relationships>
</file>

<file path=ppt/slides/_rels/slide7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9.xml"/></Relationships>
</file>

<file path=ppt/slides/_rels/slide7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5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9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91.xml"/></Relationships>
</file>

<file path=ppt/slides/_rels/slide8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0.xml"/></Relationships>
</file>

<file path=ppt/slides/_rels/slide8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69.xml"/></Relationships>
</file>

<file path=ppt/slides/_rels/slide8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4.xml"/></Relationships>
</file>

<file path=ppt/slides/_rels/slide8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7.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12.xml"/></Relationships>
</file>

<file path=ppt/slides/_rels/slide9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6640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b="1">
                <a:solidFill>
                  <a:srgbClr val="003399"/>
                </a:solidFill>
                <a:effectLst>
                  <a:outerShdw blurRad="38100" dist="38100" dir="2700000" algn="tl">
                    <a:srgbClr val="000000">
                      <a:alpha val="43137"/>
                    </a:srgbClr>
                  </a:outerShdw>
                </a:effectLst>
                <a:latin typeface="+mj-lt"/>
              </a:rPr>
              <a:t>Các giáo phận Việt Nam chúng</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con</a:t>
            </a:r>
            <a:r>
              <a:rPr lang="en-US" b="1">
                <a:solidFill>
                  <a:srgbClr val="003399"/>
                </a:solidFill>
                <a:effectLst>
                  <a:outerShdw blurRad="38100" dist="38100" dir="2700000" algn="tl">
                    <a:srgbClr val="000000">
                      <a:alpha val="43137"/>
                    </a:srgbClr>
                  </a:outerShdw>
                </a:effectLst>
                <a:latin typeface="+mj-lt"/>
                <a:cs typeface="Times New Roman" pitchFamily="18" charset="0"/>
              </a:rPr>
              <a:t>,</a:t>
            </a:r>
            <a:r>
              <a:rPr lang="vi-VN" b="1">
                <a:solidFill>
                  <a:srgbClr val="003399"/>
                </a:solidFill>
                <a:effectLst>
                  <a:outerShdw blurRad="38100" dist="38100" dir="2700000" algn="tl">
                    <a:srgbClr val="000000">
                      <a:alpha val="43137"/>
                    </a:srgbClr>
                  </a:outerShdw>
                </a:effectLst>
                <a:latin typeface="+mj-lt"/>
              </a:rPr>
              <a:t/>
            </a:r>
            <a:br>
              <a:rPr lang="vi-VN" b="1">
                <a:solidFill>
                  <a:srgbClr val="003399"/>
                </a:solidFill>
                <a:effectLst>
                  <a:outerShdw blurRad="38100" dist="38100" dir="2700000" algn="tl">
                    <a:srgbClr val="000000">
                      <a:alpha val="43137"/>
                    </a:srgbClr>
                  </a:outerShdw>
                </a:effectLst>
                <a:latin typeface="+mj-lt"/>
              </a:rPr>
            </a:br>
            <a:r>
              <a:rPr lang="vi-VN" b="1">
                <a:solidFill>
                  <a:srgbClr val="003399"/>
                </a:solidFill>
                <a:effectLst>
                  <a:outerShdw blurRad="38100" dist="38100" dir="2700000" algn="tl">
                    <a:srgbClr val="000000">
                      <a:alpha val="43137"/>
                    </a:srgbClr>
                  </a:outerShdw>
                </a:effectLst>
                <a:latin typeface="+mj-lt"/>
              </a:rPr>
              <a:t>luôn muốn cùng chung nhịp bước với</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Hội</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Thánh</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hoàn</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vũ,</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xin cho chúng con</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biết đồng cảm với nỗi thao thức của các Mục tử trên toàn thế giới,</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ngày càng ý thức hơn về tình hiệp thông,</a:t>
            </a:r>
            <a:endParaRPr lang="en-US"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4685633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900" b="1">
                <a:solidFill>
                  <a:srgbClr val="003399"/>
                </a:solidFill>
                <a:effectLst>
                  <a:outerShdw blurRad="38100" dist="38100" dir="2700000" algn="tl">
                    <a:srgbClr val="000000">
                      <a:alpha val="43137"/>
                    </a:srgbClr>
                  </a:outerShdw>
                </a:effectLst>
                <a:latin typeface="+mj-lt"/>
              </a:rPr>
              <a:t>thái độ tham gia và lòng nhiệt thành trong sứ vụ của Hội</a:t>
            </a:r>
            <a:br>
              <a:rPr lang="vi-VN" sz="4900" b="1">
                <a:solidFill>
                  <a:srgbClr val="003399"/>
                </a:solidFill>
                <a:effectLst>
                  <a:outerShdw blurRad="38100" dist="38100" dir="2700000" algn="tl">
                    <a:srgbClr val="000000">
                      <a:alpha val="43137"/>
                    </a:srgbClr>
                  </a:outerShdw>
                </a:effectLst>
                <a:latin typeface="+mj-lt"/>
              </a:rPr>
            </a:br>
            <a:r>
              <a:rPr lang="en-US" sz="4900" b="1">
                <a:solidFill>
                  <a:srgbClr val="003399"/>
                </a:solidFill>
                <a:effectLst>
                  <a:outerShdw blurRad="38100" dist="38100" dir="2700000" algn="tl">
                    <a:srgbClr val="000000">
                      <a:alpha val="43137"/>
                    </a:srgbClr>
                  </a:outerShdw>
                </a:effectLst>
                <a:latin typeface="+mj-lt"/>
                <a:cs typeface="Times New Roman" pitchFamily="18" charset="0"/>
              </a:rPr>
              <a:t>Thánh, </a:t>
            </a:r>
            <a:r>
              <a:rPr lang="vi-VN" sz="4900" b="1">
                <a:solidFill>
                  <a:srgbClr val="003399"/>
                </a:solidFill>
                <a:effectLst>
                  <a:outerShdw blurRad="38100" dist="38100" dir="2700000" algn="tl">
                    <a:srgbClr val="000000">
                      <a:alpha val="43137"/>
                    </a:srgbClr>
                  </a:outerShdw>
                </a:effectLst>
                <a:latin typeface="+mj-lt"/>
              </a:rPr>
              <a:t>Nhờ lời chuyển cầu của Đức Trinh</a:t>
            </a:r>
            <a:r>
              <a:rPr lang="en-US" sz="4900" b="1">
                <a:solidFill>
                  <a:srgbClr val="003399"/>
                </a:solidFill>
                <a:effectLst>
                  <a:outerShdw blurRad="38100" dist="38100" dir="2700000" algn="tl">
                    <a:srgbClr val="000000">
                      <a:alpha val="43137"/>
                    </a:srgbClr>
                  </a:outerShdw>
                </a:effectLst>
                <a:latin typeface="+mj-lt"/>
              </a:rPr>
              <a:t> </a:t>
            </a:r>
            <a:r>
              <a:rPr lang="en-US" sz="4900" b="1">
                <a:solidFill>
                  <a:srgbClr val="003399"/>
                </a:solidFill>
                <a:effectLst>
                  <a:outerShdw blurRad="38100" dist="38100" dir="2700000" algn="tl">
                    <a:srgbClr val="000000">
                      <a:alpha val="43137"/>
                    </a:srgbClr>
                  </a:outerShdw>
                </a:effectLst>
                <a:latin typeface="+mj-lt"/>
                <a:cs typeface="Times New Roman" pitchFamily="18" charset="0"/>
              </a:rPr>
              <a:t>Nữ Maria, </a:t>
            </a:r>
            <a:r>
              <a:rPr lang="vi-VN" sz="4900" b="1">
                <a:solidFill>
                  <a:srgbClr val="003399"/>
                </a:solidFill>
                <a:effectLst>
                  <a:outerShdw blurRad="38100" dist="38100" dir="2700000" algn="tl">
                    <a:srgbClr val="000000">
                      <a:alpha val="43137"/>
                    </a:srgbClr>
                  </a:outerShdw>
                </a:effectLst>
                <a:latin typeface="+mj-lt"/>
              </a:rPr>
              <a:t>Nữ Vương các Tông đồ</a:t>
            </a:r>
            <a:r>
              <a:rPr lang="en-US" sz="4900" b="1">
                <a:solidFill>
                  <a:srgbClr val="003399"/>
                </a:solidFill>
                <a:effectLst>
                  <a:outerShdw blurRad="38100" dist="38100" dir="2700000" algn="tl">
                    <a:srgbClr val="000000">
                      <a:alpha val="43137"/>
                    </a:srgbClr>
                  </a:outerShdw>
                </a:effectLst>
                <a:latin typeface="+mj-lt"/>
              </a:rPr>
              <a:t> </a:t>
            </a:r>
            <a:r>
              <a:rPr lang="vi-VN" sz="4900" b="1">
                <a:solidFill>
                  <a:srgbClr val="003399"/>
                </a:solidFill>
                <a:effectLst>
                  <a:outerShdw blurRad="38100" dist="38100" dir="2700000" algn="tl">
                    <a:srgbClr val="000000">
                      <a:alpha val="43137"/>
                    </a:srgbClr>
                  </a:outerShdw>
                </a:effectLst>
                <a:latin typeface="+mj-lt"/>
              </a:rPr>
              <a:t>và là Mẹ của Hội Thánh,</a:t>
            </a:r>
            <a:endParaRPr lang="en-US" sz="4900"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2232166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5400" b="1">
                <a:solidFill>
                  <a:srgbClr val="003399"/>
                </a:solidFill>
                <a:effectLst>
                  <a:outerShdw blurRad="38100" dist="38100" dir="2700000" algn="tl">
                    <a:srgbClr val="000000">
                      <a:alpha val="43137"/>
                    </a:srgbClr>
                  </a:outerShdw>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en-US" sz="5400" b="1" u="sng">
                <a:solidFill>
                  <a:srgbClr val="FF0000"/>
                </a:solidFill>
                <a:effectLst>
                  <a:outerShdw blurRad="38100" dist="38100" dir="2700000" algn="tl">
                    <a:srgbClr val="000000">
                      <a:alpha val="43137"/>
                    </a:srgbClr>
                  </a:outerShdw>
                </a:effectLst>
                <a:latin typeface="+mj-lt"/>
                <a:cs typeface="Times New Roman" pitchFamily="18" charset="0"/>
              </a:rPr>
              <a:t>Amen.</a:t>
            </a:r>
          </a:p>
        </p:txBody>
      </p:sp>
    </p:spTree>
    <p:extLst>
      <p:ext uri="{BB962C8B-B14F-4D97-AF65-F5344CB8AC3E}">
        <p14:creationId xmlns:p14="http://schemas.microsoft.com/office/powerpoint/2010/main" val="28361825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1350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lnSpcReduction="10000"/>
          </a:bodyPr>
          <a:lstStyle/>
          <a:p>
            <a:pPr marL="27432" indent="0" algn="ctr">
              <a:lnSpc>
                <a:spcPct val="120000"/>
              </a:lnSpc>
              <a:buNone/>
            </a:pP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nhập</a:t>
            </a: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7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6600" b="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Chúa Là Mục Tử</a:t>
            </a:r>
            <a:endParaRPr lang="en-US" sz="6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5400" b="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Nguyễn Duy Vi</a:t>
            </a:r>
            <a:endPar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321377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4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Tk1:</a:t>
            </a:r>
            <a:r>
              <a:rPr lang="en-US" sz="4400" b="1" dirty="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4400" b="1" dirty="0">
                <a:solidFill>
                  <a:srgbClr val="003399"/>
                </a:solidFill>
              </a:rPr>
              <a:t>Chúa là Mục Tử, Người dẫn lối chỉ đường cho con đi. Đi trong tay Chúa nào con thiếu chi con sợ chi? Cỏ tươi rợn đồng xanh con no thỏa không bao giờ thiếu nữa. Suối nước trường sinh nghỉ uống no </a:t>
            </a:r>
            <a:r>
              <a:rPr lang="vi-VN" sz="4400" b="1" dirty="0" smtClean="0">
                <a:solidFill>
                  <a:srgbClr val="003399"/>
                </a:solidFill>
              </a:rPr>
              <a:t>đầy</a:t>
            </a:r>
            <a:r>
              <a:rPr lang="en-US" sz="4400" b="1" dirty="0" smtClean="0">
                <a:solidFill>
                  <a:srgbClr val="003399"/>
                </a:solidFill>
              </a:rPr>
              <a:t>.</a:t>
            </a:r>
            <a:endParaRPr lang="vi-VN" sz="4400" b="1" dirty="0">
              <a:solidFill>
                <a:srgbClr val="003399"/>
              </a:solidFill>
            </a:endParaRPr>
          </a:p>
        </p:txBody>
      </p:sp>
    </p:spTree>
    <p:extLst>
      <p:ext uri="{BB962C8B-B14F-4D97-AF65-F5344CB8AC3E}">
        <p14:creationId xmlns:p14="http://schemas.microsoft.com/office/powerpoint/2010/main" val="30934943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300" b="1" u="sng" dirty="0" err="1">
                <a:solidFill>
                  <a:srgbClr val="FF0000"/>
                </a:solidFill>
                <a:effectLst>
                  <a:outerShdw blurRad="38100" dist="38100" dir="2700000" algn="tl">
                    <a:srgbClr val="000000">
                      <a:alpha val="43137"/>
                    </a:srgbClr>
                  </a:outerShdw>
                </a:effectLst>
                <a:ea typeface="Tahoma" pitchFamily="34" charset="0"/>
                <a:cs typeface="Times New Roman" pitchFamily="18" charset="0"/>
              </a:rPr>
              <a:t>Đk</a:t>
            </a:r>
            <a:r>
              <a:rPr lang="en-US" sz="4300" b="1" u="sng">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4300" b="1">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4300" b="1">
                <a:solidFill>
                  <a:srgbClr val="003399"/>
                </a:solidFill>
              </a:rPr>
              <a:t> Chúa Chiên nhân từ, Người dẫn con tới đồng nội. Này suối nước mát bóng, con tới uống thảnh thơi. Chúa ơi sướng vui trong tay Chúa, Người dẫn con đi. Đi giữa suối mát, cỏ xanh con thiếu gì.</a:t>
            </a:r>
            <a:endParaRPr lang="en-US" sz="4300" b="1" u="sng" dirty="0">
              <a:solidFill>
                <a:srgbClr val="003399"/>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400" b="1" u="sng" smtClean="0">
                <a:solidFill>
                  <a:srgbClr val="FF0000"/>
                </a:solidFill>
                <a:effectLst>
                  <a:outerShdw blurRad="38100" dist="38100" dir="2700000" algn="tl">
                    <a:srgbClr val="000000">
                      <a:alpha val="43137"/>
                    </a:srgbClr>
                  </a:outerShdw>
                </a:effectLst>
                <a:ea typeface="Tahoma" pitchFamily="34" charset="0"/>
                <a:cs typeface="Times New Roman" pitchFamily="18" charset="0"/>
              </a:rPr>
              <a:t>Tk2:</a:t>
            </a:r>
            <a:r>
              <a:rPr lang="en-US" sz="4400" b="1" smtClean="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4400" b="1">
                <a:solidFill>
                  <a:srgbClr val="003399"/>
                </a:solidFill>
              </a:rPr>
              <a:t>Chúa là Mục Tử, Người dẫn dắt con lần theo chính lối. Cho con đi tới vì Danh Chúa con không lạc vương. Tối tăm con sợ chi, vì có Chúa với con cùng tiến bước. Cánh tay Người đưa, gậy Người dẫn yên </a:t>
            </a:r>
            <a:r>
              <a:rPr lang="vi-VN" sz="4400" b="1" smtClean="0">
                <a:solidFill>
                  <a:srgbClr val="003399"/>
                </a:solidFill>
              </a:rPr>
              <a:t>lòng</a:t>
            </a:r>
            <a:r>
              <a:rPr lang="en-US" sz="4400" b="1" smtClean="0">
                <a:solidFill>
                  <a:srgbClr val="003399"/>
                </a:solidFill>
              </a:rPr>
              <a:t>.</a:t>
            </a:r>
            <a:endParaRPr lang="vi-VN" sz="4400" b="1" dirty="0">
              <a:solidFill>
                <a:srgbClr val="003399"/>
              </a:solidFill>
            </a:endParaRPr>
          </a:p>
        </p:txBody>
      </p:sp>
    </p:spTree>
    <p:extLst>
      <p:ext uri="{BB962C8B-B14F-4D97-AF65-F5344CB8AC3E}">
        <p14:creationId xmlns:p14="http://schemas.microsoft.com/office/powerpoint/2010/main" val="33108194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300" b="1" u="sng" dirty="0" err="1">
                <a:solidFill>
                  <a:srgbClr val="FF0000"/>
                </a:solidFill>
                <a:effectLst>
                  <a:outerShdw blurRad="38100" dist="38100" dir="2700000" algn="tl">
                    <a:srgbClr val="000000">
                      <a:alpha val="43137"/>
                    </a:srgbClr>
                  </a:outerShdw>
                </a:effectLst>
                <a:ea typeface="Tahoma" pitchFamily="34" charset="0"/>
                <a:cs typeface="Times New Roman" pitchFamily="18" charset="0"/>
              </a:rPr>
              <a:t>Đk</a:t>
            </a:r>
            <a:r>
              <a:rPr lang="en-US" sz="4300" b="1" u="sng">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4300" b="1">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4300" b="1">
                <a:solidFill>
                  <a:srgbClr val="003399"/>
                </a:solidFill>
              </a:rPr>
              <a:t> Chúa Chiên nhân từ, Người dẫn con tới đồng nội. Này suối nước mát bóng, con tới uống thảnh thơi. Chúa ơi sướng vui trong tay Chúa, Người dẫn con đi. Đi giữa suối mát, cỏ xanh con thiếu gì.</a:t>
            </a:r>
            <a:endParaRPr lang="en-US" sz="4300" b="1" u="sng" dirty="0">
              <a:solidFill>
                <a:srgbClr val="003399"/>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2603766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400" b="1" u="sng" smtClean="0">
                <a:solidFill>
                  <a:srgbClr val="FF0000"/>
                </a:solidFill>
                <a:effectLst>
                  <a:outerShdw blurRad="38100" dist="38100" dir="2700000" algn="tl">
                    <a:srgbClr val="000000">
                      <a:alpha val="43137"/>
                    </a:srgbClr>
                  </a:outerShdw>
                </a:effectLst>
                <a:ea typeface="Tahoma" pitchFamily="34" charset="0"/>
                <a:cs typeface="Times New Roman" pitchFamily="18" charset="0"/>
              </a:rPr>
              <a:t>Tk3:</a:t>
            </a:r>
            <a:r>
              <a:rPr lang="en-US" sz="4400" b="1" smtClean="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4400" b="1">
                <a:solidFill>
                  <a:srgbClr val="003399"/>
                </a:solidFill>
              </a:rPr>
              <a:t>Chúa là mục tử, Người dọn bữa kê bàn cho con dân. Dầu Người tràn lan và chén ái ân Người đầy chan. Chúa ban cho đời con qua năm tháng hưởng dư đầy phúc đức. Chúa ở cùng con, con cùng Chúa muôn </a:t>
            </a:r>
            <a:r>
              <a:rPr lang="vi-VN" sz="4400" b="1" smtClean="0">
                <a:solidFill>
                  <a:srgbClr val="003399"/>
                </a:solidFill>
              </a:rPr>
              <a:t>đời</a:t>
            </a:r>
            <a:r>
              <a:rPr lang="en-US" sz="4400" b="1" smtClean="0">
                <a:solidFill>
                  <a:srgbClr val="003399"/>
                </a:solidFill>
              </a:rPr>
              <a:t>.</a:t>
            </a:r>
            <a:endParaRPr lang="vi-VN" sz="4400" b="1" dirty="0">
              <a:solidFill>
                <a:srgbClr val="003399"/>
              </a:solidFill>
            </a:endParaRPr>
          </a:p>
        </p:txBody>
      </p:sp>
    </p:spTree>
    <p:extLst>
      <p:ext uri="{BB962C8B-B14F-4D97-AF65-F5344CB8AC3E}">
        <p14:creationId xmlns:p14="http://schemas.microsoft.com/office/powerpoint/2010/main" val="19761559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Tập</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Hát</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Cộng</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Đoàn</a:t>
            </a:r>
            <a:endParaRPr lang="en-US" sz="70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5619986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300" b="1" u="sng" dirty="0" err="1">
                <a:solidFill>
                  <a:srgbClr val="FF0000"/>
                </a:solidFill>
                <a:effectLst>
                  <a:outerShdw blurRad="38100" dist="38100" dir="2700000" algn="tl">
                    <a:srgbClr val="000000">
                      <a:alpha val="43137"/>
                    </a:srgbClr>
                  </a:outerShdw>
                </a:effectLst>
                <a:ea typeface="Tahoma" pitchFamily="34" charset="0"/>
                <a:cs typeface="Times New Roman" pitchFamily="18" charset="0"/>
              </a:rPr>
              <a:t>Đk</a:t>
            </a:r>
            <a:r>
              <a:rPr lang="en-US" sz="4300" b="1" u="sng">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4300" b="1">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4300" b="1">
                <a:solidFill>
                  <a:srgbClr val="003399"/>
                </a:solidFill>
              </a:rPr>
              <a:t> Chúa Chiên nhân từ, Người dẫn con tới đồng nội. Này suối nước mát bóng, con tới uống thảnh thơi. Chúa ơi sướng vui trong tay Chúa, Người dẫn con đi. Đi giữa suối mát, cỏ xanh con thiếu gì.</a:t>
            </a:r>
            <a:endParaRPr lang="en-US" sz="4300" b="1" u="sng" dirty="0">
              <a:solidFill>
                <a:srgbClr val="003399"/>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2603766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1350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6734998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Chủ tế:</a:t>
            </a:r>
            <a:r>
              <a:rPr lang="en-US" sz="4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t>Vinh danh Thiên Chúa trên các tầng trời.</a:t>
            </a:r>
            <a:br>
              <a:rPr lang="en-US" sz="54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br>
            <a:r>
              <a:rPr lang="vi-VN" sz="54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A+B:</a:t>
            </a:r>
            <a:r>
              <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Và bình an dưới thế cho người thiện tâm</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5833147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ca ngợi Chúa.</a:t>
            </a:r>
          </a:p>
          <a:p>
            <a:pPr algn="l" eaLnBrk="1" hangingPunct="1">
              <a:lnSpc>
                <a:spcPct val="140000"/>
              </a:lnSpc>
            </a:pPr>
            <a:r>
              <a:rPr lang="en-US" sz="5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chúc tụng Chúa. </a:t>
            </a:r>
            <a:b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br>
            <a:r>
              <a:rPr lang="en-US" sz="5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thờ lạy Chúa. </a:t>
            </a:r>
          </a:p>
          <a:p>
            <a:pPr algn="l" eaLnBrk="1" hangingPunct="1">
              <a:lnSpc>
                <a:spcPct val="140000"/>
              </a:lnSpc>
            </a:pPr>
            <a:r>
              <a:rPr lang="en-US" sz="5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20470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417882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con một Thiên Chúa,            </a:t>
            </a:r>
            <a:r>
              <a:rPr lang="en-US"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a:t>
            </a:r>
          </a:p>
          <a:p>
            <a:pPr marL="0" indent="0" algn="just" eaLnBrk="1" hangingPunct="1">
              <a:lnSpc>
                <a:spcPct val="145000"/>
              </a:lnSpc>
              <a:buFontTx/>
              <a:buNone/>
            </a:pP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3138924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12318376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Vì lạy </a:t>
            </a: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 </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5457817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vi-VN"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9907735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a:solidFill>
                  <a:srgbClr val="003399"/>
                </a:solidFill>
                <a:effectLst>
                  <a:outerShdw blurRad="38100" dist="38100" dir="2700000" algn="tl">
                    <a:srgbClr val="000000">
                      <a:alpha val="43137"/>
                    </a:srgbClr>
                  </a:outerShdw>
                </a:effectLst>
                <a:latin typeface="+mj-lt"/>
                <a:cs typeface="Times New Roman" pitchFamily="18" charset="0"/>
              </a:rPr>
              <a:t> </a:t>
            </a:r>
            <a:r>
              <a:rPr lang="en-US" sz="8000" b="1" smtClean="0">
                <a:solidFill>
                  <a:srgbClr val="003399"/>
                </a:solidFill>
                <a:latin typeface="+mn-lt"/>
              </a:rPr>
              <a:t>Có Chúa chăn dắt tôi, nên tôi không còn thiếu gì.</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9519251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1350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85344" y="57150"/>
            <a:ext cx="5650906" cy="1077218"/>
          </a:xfrm>
          <a:prstGeom prst="rect">
            <a:avLst/>
          </a:prstGeom>
          <a:noFill/>
        </p:spPr>
        <p:txBody>
          <a:bodyPr wrap="none" rtlCol="0">
            <a:spAutoFit/>
          </a:bodyPr>
          <a:lstStyle/>
          <a:p>
            <a:r>
              <a:rPr lang="en-US" sz="3200" smtClean="0">
                <a:solidFill>
                  <a:schemeClr val="bg1"/>
                </a:solidFill>
              </a:rPr>
              <a:t>Bài đọc 1</a:t>
            </a:r>
          </a:p>
          <a:p>
            <a:r>
              <a:rPr lang="en-US" sz="3200" smtClean="0">
                <a:solidFill>
                  <a:schemeClr val="bg1"/>
                </a:solidFill>
              </a:rPr>
              <a:t>Bài trích sách Công vụ Tông Đồ</a:t>
            </a:r>
            <a:endParaRPr lang="en-US" sz="3200">
              <a:solidFill>
                <a:schemeClr val="bg1"/>
              </a:solidFill>
            </a:endParaRPr>
          </a:p>
        </p:txBody>
      </p:sp>
      <p:sp>
        <p:nvSpPr>
          <p:cNvPr id="7" name="TextBox 6"/>
          <p:cNvSpPr txBox="1"/>
          <p:nvPr/>
        </p:nvSpPr>
        <p:spPr>
          <a:xfrm>
            <a:off x="295656" y="1276350"/>
            <a:ext cx="8610600" cy="1200329"/>
          </a:xfrm>
          <a:prstGeom prst="rect">
            <a:avLst/>
          </a:prstGeom>
          <a:noFill/>
          <a:ln>
            <a:solidFill>
              <a:srgbClr val="FFFF00"/>
            </a:solidFill>
          </a:ln>
          <a:effectLst>
            <a:glow rad="139700">
              <a:schemeClr val="accent3">
                <a:satMod val="175000"/>
                <a:alpha val="40000"/>
              </a:schemeClr>
            </a:glow>
          </a:effectLst>
        </p:spPr>
        <p:txBody>
          <a:bodyPr wrap="square" rtlCol="0">
            <a:spAutoFit/>
          </a:bodyPr>
          <a:lstStyle/>
          <a:p>
            <a:r>
              <a:rPr lang="en-US" sz="3600" smtClean="0">
                <a:solidFill>
                  <a:schemeClr val="bg1"/>
                </a:solidFill>
              </a:rPr>
              <a:t>Thiên Chúa đã đặt Đức Giê-su là Đức Chúa</a:t>
            </a:r>
          </a:p>
          <a:p>
            <a:r>
              <a:rPr lang="en-US" sz="3600" smtClean="0">
                <a:solidFill>
                  <a:schemeClr val="bg1"/>
                </a:solidFill>
              </a:rPr>
              <a:t>Và làm Đấng Ki-tô</a:t>
            </a:r>
            <a:endParaRPr lang="en-US" sz="3600">
              <a:solidFill>
                <a:schemeClr val="bg1"/>
              </a:solidFill>
            </a:endParaRPr>
          </a:p>
        </p:txBody>
      </p:sp>
    </p:spTree>
    <p:extLst>
      <p:ext uri="{BB962C8B-B14F-4D97-AF65-F5344CB8AC3E}">
        <p14:creationId xmlns:p14="http://schemas.microsoft.com/office/powerpoint/2010/main" val="6641767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normAutofit/>
          </a:bodyPr>
          <a:lstStyle/>
          <a:p>
            <a:pPr eaLnBrk="1" hangingPunct="1">
              <a:lnSpc>
                <a:spcPct val="120000"/>
              </a:lnSpc>
            </a:pPr>
            <a:r>
              <a:rPr lang="en-US" sz="5400" b="1" dirty="0">
                <a:solidFill>
                  <a:srgbClr val="FF0000"/>
                </a:solidFill>
                <a:latin typeface="+mj-lt"/>
                <a:cs typeface="Tahoma" pitchFamily="34" charset="0"/>
              </a:rPr>
              <a:t>THÁNH </a:t>
            </a:r>
            <a:r>
              <a:rPr lang="en-US" sz="5400" b="1">
                <a:solidFill>
                  <a:srgbClr val="FF0000"/>
                </a:solidFill>
                <a:latin typeface="+mj-lt"/>
                <a:cs typeface="Tahoma" pitchFamily="34" charset="0"/>
              </a:rPr>
              <a:t>VỊNH </a:t>
            </a:r>
            <a:r>
              <a:rPr lang="en-US" sz="5400" b="1" smtClean="0">
                <a:solidFill>
                  <a:srgbClr val="FF0000"/>
                </a:solidFill>
                <a:latin typeface="+mj-lt"/>
                <a:cs typeface="Tahoma" pitchFamily="34" charset="0"/>
              </a:rPr>
              <a:t>22</a:t>
            </a:r>
            <a:endParaRPr lang="en-US" sz="5400" b="1" dirty="0">
              <a:solidFill>
                <a:srgbClr val="FF0000"/>
              </a:solidFill>
              <a:latin typeface="+mj-lt"/>
              <a:cs typeface="Tahoma" pitchFamily="34" charset="0"/>
            </a:endParaRPr>
          </a:p>
          <a:p>
            <a:pPr eaLnBrk="1" hangingPunct="1">
              <a:lnSpc>
                <a:spcPct val="120000"/>
              </a:lnSpc>
            </a:pPr>
            <a:r>
              <a:rPr lang="en-US" sz="5400" b="1" dirty="0" err="1">
                <a:solidFill>
                  <a:srgbClr val="FF0000"/>
                </a:solidFill>
                <a:latin typeface="+mj-lt"/>
                <a:cs typeface="Tahoma" pitchFamily="34" charset="0"/>
              </a:rPr>
              <a:t>Lm</a:t>
            </a:r>
            <a:r>
              <a:rPr lang="en-US" sz="5400" b="1" dirty="0">
                <a:solidFill>
                  <a:srgbClr val="FF0000"/>
                </a:solidFill>
                <a:latin typeface="+mj-lt"/>
                <a:cs typeface="Tahoma" pitchFamily="34" charset="0"/>
              </a:rPr>
              <a:t> Kim Long</a:t>
            </a:r>
          </a:p>
          <a:p>
            <a:pPr eaLnBrk="1" hangingPunct="1">
              <a:lnSpc>
                <a:spcPct val="120000"/>
              </a:lnSpc>
            </a:pPr>
            <a:r>
              <a:rPr lang="en-US" sz="5400" b="1" dirty="0">
                <a:solidFill>
                  <a:srgbClr val="FF0000"/>
                </a:solidFill>
                <a:latin typeface="+mj-lt"/>
                <a:cs typeface="Tahoma" pitchFamily="34" charset="0"/>
              </a:rPr>
              <a:t>05 </a:t>
            </a:r>
            <a:r>
              <a:rPr lang="en-US" sz="5400" b="1" dirty="0" err="1">
                <a:solidFill>
                  <a:srgbClr val="FF0000"/>
                </a:solidFill>
                <a:latin typeface="+mj-lt"/>
                <a:cs typeface="Tahoma" pitchFamily="34" charset="0"/>
              </a:rPr>
              <a:t>câu</a:t>
            </a:r>
            <a:endParaRPr lang="en-US" sz="5400" b="1" dirty="0">
              <a:solidFill>
                <a:srgbClr val="FF0000"/>
              </a:solidFill>
              <a:latin typeface="+mj-lt"/>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spTree>
    <p:extLst>
      <p:ext uri="{BB962C8B-B14F-4D97-AF65-F5344CB8AC3E}">
        <p14:creationId xmlns:p14="http://schemas.microsoft.com/office/powerpoint/2010/main" val="42178716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a:solidFill>
                  <a:srgbClr val="003399"/>
                </a:solidFill>
                <a:effectLst>
                  <a:outerShdw blurRad="38100" dist="38100" dir="2700000" algn="tl">
                    <a:srgbClr val="000000">
                      <a:alpha val="43137"/>
                    </a:srgbClr>
                  </a:outerShdw>
                </a:effectLst>
                <a:latin typeface="+mj-lt"/>
                <a:cs typeface="Times New Roman" pitchFamily="18" charset="0"/>
              </a:rPr>
              <a:t> </a:t>
            </a:r>
            <a:r>
              <a:rPr lang="en-US" sz="8000" b="1" smtClean="0">
                <a:solidFill>
                  <a:srgbClr val="003399"/>
                </a:solidFill>
                <a:latin typeface="+mn-lt"/>
              </a:rPr>
              <a:t>Có Chúa chăn dắt tôi, nên tôi không còn thiếu gì.</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8406823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6400" b="1" u="sng" dirty="0">
                <a:solidFill>
                  <a:srgbClr val="FF0000"/>
                </a:solidFill>
                <a:effectLst>
                  <a:outerShdw blurRad="38100" dist="38100" dir="2700000" algn="tl">
                    <a:srgbClr val="000000">
                      <a:alpha val="43137"/>
                    </a:srgbClr>
                  </a:outerShdw>
                </a:effectLst>
                <a:cs typeface="Times New Roman" pitchFamily="18" charset="0"/>
              </a:rPr>
              <a:t>Tk1</a:t>
            </a:r>
            <a:r>
              <a:rPr lang="en-US" sz="6400" b="1" u="sng">
                <a:solidFill>
                  <a:srgbClr val="FF0000"/>
                </a:solidFill>
                <a:effectLst>
                  <a:outerShdw blurRad="38100" dist="38100" dir="2700000" algn="tl">
                    <a:srgbClr val="000000">
                      <a:alpha val="43137"/>
                    </a:srgbClr>
                  </a:outerShdw>
                </a:effectLst>
                <a:cs typeface="Times New Roman" pitchFamily="18" charset="0"/>
              </a:rPr>
              <a:t>:</a:t>
            </a:r>
            <a:r>
              <a:rPr lang="en-US" sz="6400" b="1">
                <a:solidFill>
                  <a:srgbClr val="FF0000"/>
                </a:solidFill>
                <a:effectLst>
                  <a:outerShdw blurRad="38100" dist="38100" dir="2700000" algn="tl">
                    <a:srgbClr val="000000">
                      <a:alpha val="43137"/>
                    </a:srgbClr>
                  </a:outerShdw>
                </a:effectLst>
                <a:cs typeface="Times New Roman" pitchFamily="18" charset="0"/>
              </a:rPr>
              <a:t> </a:t>
            </a:r>
            <a:r>
              <a:rPr lang="vi-VN" sz="6400" b="1">
                <a:solidFill>
                  <a:srgbClr val="003399"/>
                </a:solidFill>
              </a:rPr>
              <a:t>Có Chúa chăn dắt tôi nên tôi không còn thiếu gì. Trên đồng cỏ xanh tươi Ngài dẫn tôi vào nghỉ ngơi.</a:t>
            </a:r>
            <a:endParaRPr lang="en-US" sz="64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7235622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a:solidFill>
                  <a:srgbClr val="003399"/>
                </a:solidFill>
                <a:effectLst>
                  <a:outerShdw blurRad="38100" dist="38100" dir="2700000" algn="tl">
                    <a:srgbClr val="000000">
                      <a:alpha val="43137"/>
                    </a:srgbClr>
                  </a:outerShdw>
                </a:effectLst>
                <a:latin typeface="+mj-lt"/>
                <a:cs typeface="Times New Roman" pitchFamily="18" charset="0"/>
              </a:rPr>
              <a:t> </a:t>
            </a:r>
            <a:r>
              <a:rPr lang="en-US" sz="8000" b="1" smtClean="0">
                <a:solidFill>
                  <a:srgbClr val="003399"/>
                </a:solidFill>
                <a:latin typeface="+mn-lt"/>
              </a:rPr>
              <a:t>Có Chúa chăn dắt tôi, nên tôi không còn thiếu gì.</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0003447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fontAlgn="base"/>
            <a:r>
              <a:rPr lang="en-US" sz="6400" b="1" u="sng" smtClean="0">
                <a:solidFill>
                  <a:srgbClr val="FF0000"/>
                </a:solidFill>
                <a:effectLst>
                  <a:outerShdw blurRad="38100" dist="38100" dir="2700000" algn="tl">
                    <a:srgbClr val="000000">
                      <a:alpha val="43137"/>
                    </a:srgbClr>
                  </a:outerShdw>
                </a:effectLst>
                <a:latin typeface="+mn-lt"/>
                <a:cs typeface="Times New Roman" pitchFamily="18" charset="0"/>
              </a:rPr>
              <a:t>Tk2:</a:t>
            </a:r>
            <a:r>
              <a:rPr lang="en-US" sz="6400" b="1">
                <a:solidFill>
                  <a:srgbClr val="FF0000"/>
                </a:solidFill>
                <a:effectLst>
                  <a:outerShdw blurRad="38100" dist="38100" dir="2700000" algn="tl">
                    <a:srgbClr val="000000">
                      <a:alpha val="43137"/>
                    </a:srgbClr>
                  </a:outerShdw>
                </a:effectLst>
                <a:latin typeface="+mn-lt"/>
                <a:cs typeface="Times New Roman" pitchFamily="18" charset="0"/>
              </a:rPr>
              <a:t> </a:t>
            </a:r>
            <a:r>
              <a:rPr lang="vi-VN" sz="6400" b="1" smtClean="0">
                <a:solidFill>
                  <a:srgbClr val="003399"/>
                </a:solidFill>
                <a:latin typeface="+mn-lt"/>
              </a:rPr>
              <a:t>Dẫn </a:t>
            </a:r>
            <a:r>
              <a:rPr lang="vi-VN" sz="6400" b="1">
                <a:solidFill>
                  <a:srgbClr val="003399"/>
                </a:solidFill>
                <a:latin typeface="+mn-lt"/>
              </a:rPr>
              <a:t>tới bên suối trong cho tôi đây bồi dưỡng lại. Theo đường nẻo công minh, Ngài dẫn tôi vì Uy Danh.</a:t>
            </a:r>
            <a:endParaRPr lang="en-US" sz="64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5079012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a:solidFill>
                  <a:srgbClr val="003399"/>
                </a:solidFill>
                <a:effectLst>
                  <a:outerShdw blurRad="38100" dist="38100" dir="2700000" algn="tl">
                    <a:srgbClr val="000000">
                      <a:alpha val="43137"/>
                    </a:srgbClr>
                  </a:outerShdw>
                </a:effectLst>
                <a:latin typeface="+mj-lt"/>
                <a:cs typeface="Times New Roman" pitchFamily="18" charset="0"/>
              </a:rPr>
              <a:t> </a:t>
            </a:r>
            <a:r>
              <a:rPr lang="en-US" sz="8000" b="1" smtClean="0">
                <a:solidFill>
                  <a:srgbClr val="003399"/>
                </a:solidFill>
                <a:latin typeface="+mn-lt"/>
              </a:rPr>
              <a:t>Có Chúa chăn dắt tôi, nên tôi không còn thiếu gì.</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0003447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dirty="0">
                <a:solidFill>
                  <a:srgbClr val="FF0000"/>
                </a:solidFill>
                <a:effectLst>
                  <a:outerShdw blurRad="38100" dist="38100" dir="2700000" algn="tl">
                    <a:srgbClr val="000000">
                      <a:alpha val="43137"/>
                    </a:srgbClr>
                  </a:outerShdw>
                </a:effectLst>
                <a:cs typeface="Times New Roman" pitchFamily="18" charset="0"/>
              </a:rPr>
              <a:t>Tk3</a:t>
            </a:r>
            <a:r>
              <a:rPr lang="en-US" sz="6600" b="1" u="sng">
                <a:solidFill>
                  <a:srgbClr val="FF0000"/>
                </a:solidFill>
                <a:effectLst>
                  <a:outerShdw blurRad="38100" dist="38100" dir="2700000" algn="tl">
                    <a:srgbClr val="000000">
                      <a:alpha val="43137"/>
                    </a:srgbClr>
                  </a:outerShdw>
                </a:effectLst>
                <a:cs typeface="Times New Roman" pitchFamily="18" charset="0"/>
              </a:rPr>
              <a:t>:</a:t>
            </a:r>
            <a:r>
              <a:rPr lang="en-US" sz="6600" b="1">
                <a:solidFill>
                  <a:srgbClr val="003399"/>
                </a:solidFill>
                <a:effectLst>
                  <a:outerShdw blurRad="38100" dist="38100" dir="2700000" algn="tl">
                    <a:srgbClr val="000000">
                      <a:alpha val="43137"/>
                    </a:srgbClr>
                  </a:outerShdw>
                </a:effectLst>
                <a:cs typeface="Times New Roman" pitchFamily="18" charset="0"/>
              </a:rPr>
              <a:t> </a:t>
            </a:r>
            <a:r>
              <a:rPr lang="vi-VN" sz="6600" b="1">
                <a:solidFill>
                  <a:srgbClr val="003399"/>
                </a:solidFill>
              </a:rPr>
              <a:t>Dẫu lúc qua lũng sâu, con đâu lo sợ khốn cùng. Bởi Ngài ở bên con, cầm sẵn côn trượng chở che.</a:t>
            </a:r>
            <a:endParaRPr lang="en-US" sz="66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8975791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a:solidFill>
                  <a:srgbClr val="003399"/>
                </a:solidFill>
                <a:effectLst>
                  <a:outerShdw blurRad="38100" dist="38100" dir="2700000" algn="tl">
                    <a:srgbClr val="000000">
                      <a:alpha val="43137"/>
                    </a:srgbClr>
                  </a:outerShdw>
                </a:effectLst>
                <a:latin typeface="+mj-lt"/>
                <a:cs typeface="Times New Roman" pitchFamily="18" charset="0"/>
              </a:rPr>
              <a:t> </a:t>
            </a:r>
            <a:r>
              <a:rPr lang="en-US" sz="8000" b="1" smtClean="0">
                <a:solidFill>
                  <a:srgbClr val="003399"/>
                </a:solidFill>
                <a:latin typeface="+mn-lt"/>
              </a:rPr>
              <a:t>Có Chúa chăn dắt tôi, nên tôi không còn thiếu gì.</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0003447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95350"/>
            <a:ext cx="9144000" cy="3429000"/>
          </a:xfrm>
        </p:spPr>
        <p:txBody>
          <a:bodyPr>
            <a:noAutofit/>
          </a:bodyPr>
          <a:lstStyle/>
          <a:p>
            <a:pPr algn="just"/>
            <a:r>
              <a:rPr lang="en-US" sz="6600" b="1">
                <a:solidFill>
                  <a:srgbClr val="003399"/>
                </a:solidFill>
                <a:latin typeface="+mn-lt"/>
              </a:rPr>
              <a:t>Chúa nói: Tôi là mục tử tốt lành. Tôi biết các chiên Tôi và các chiên Tôi biết Tôi.</a:t>
            </a:r>
            <a:endParaRPr lang="en-US" sz="6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
        <p:nvSpPr>
          <p:cNvPr id="3" name="TextBox 2"/>
          <p:cNvSpPr txBox="1"/>
          <p:nvPr/>
        </p:nvSpPr>
        <p:spPr>
          <a:xfrm>
            <a:off x="0" y="0"/>
            <a:ext cx="9144000" cy="707886"/>
          </a:xfrm>
          <a:prstGeom prst="rect">
            <a:avLst/>
          </a:prstGeom>
          <a:noFill/>
        </p:spPr>
        <p:txBody>
          <a:bodyPr wrap="square" rtlCol="0">
            <a:spAutoFit/>
          </a:bodyPr>
          <a:lstStyle/>
          <a:p>
            <a:r>
              <a:rPr lang="en-US" sz="4000" b="1" u="sng">
                <a:solidFill>
                  <a:srgbClr val="FF0000"/>
                </a:solidFill>
                <a:effectLst>
                  <a:outerShdw blurRad="38100" dist="38100" dir="2700000" algn="tl">
                    <a:srgbClr val="000000">
                      <a:alpha val="43137"/>
                    </a:srgbClr>
                  </a:outerShdw>
                </a:effectLst>
                <a:cs typeface="Times New Roman" pitchFamily="18" charset="0"/>
              </a:rPr>
              <a:t>Alleluia…Alleluia</a:t>
            </a:r>
            <a:endParaRPr lang="en-US" sz="4000" u="sng">
              <a:solidFill>
                <a:srgbClr val="FF0000"/>
              </a:solidFill>
            </a:endParaRPr>
          </a:p>
        </p:txBody>
      </p:sp>
      <p:sp>
        <p:nvSpPr>
          <p:cNvPr id="4" name="TextBox 3"/>
          <p:cNvSpPr txBox="1"/>
          <p:nvPr/>
        </p:nvSpPr>
        <p:spPr>
          <a:xfrm>
            <a:off x="0" y="4498536"/>
            <a:ext cx="9144000" cy="584775"/>
          </a:xfrm>
          <a:prstGeom prst="rect">
            <a:avLst/>
          </a:prstGeom>
          <a:noFill/>
        </p:spPr>
        <p:txBody>
          <a:bodyPr wrap="square" rtlCol="0">
            <a:spAutoFit/>
          </a:bodyPr>
          <a:lstStyle/>
          <a:p>
            <a:pPr algn="r"/>
            <a:r>
              <a:rPr lang="en-US" sz="3200" b="1" u="sng">
                <a:solidFill>
                  <a:srgbClr val="FF0000"/>
                </a:solidFill>
                <a:effectLst>
                  <a:outerShdw blurRad="38100" dist="38100" dir="2700000" algn="tl">
                    <a:srgbClr val="000000">
                      <a:alpha val="43137"/>
                    </a:srgbClr>
                  </a:outerShdw>
                </a:effectLst>
                <a:cs typeface="Times New Roman" pitchFamily="18" charset="0"/>
              </a:rPr>
              <a:t>Alleluia…Alleluia</a:t>
            </a:r>
            <a:endParaRPr lang="en-US" sz="3200" u="sng">
              <a:solidFill>
                <a:srgbClr val="FF0000"/>
              </a:solidFill>
            </a:endParaRPr>
          </a:p>
        </p:txBody>
      </p:sp>
    </p:spTree>
    <p:extLst>
      <p:ext uri="{BB962C8B-B14F-4D97-AF65-F5344CB8AC3E}">
        <p14:creationId xmlns:p14="http://schemas.microsoft.com/office/powerpoint/2010/main" val="15645332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400" b="1" u="sng" dirty="0">
                <a:solidFill>
                  <a:srgbClr val="FF0000"/>
                </a:solidFill>
                <a:effectLst>
                  <a:outerShdw blurRad="38100" dist="38100" dir="2700000" algn="tl">
                    <a:srgbClr val="000000">
                      <a:alpha val="43137"/>
                    </a:srgbClr>
                  </a:outerShdw>
                </a:effectLst>
                <a:latin typeface="+mn-lt"/>
                <a:cs typeface="Times New Roman" pitchFamily="18" charset="0"/>
              </a:rPr>
              <a:t>Tk4</a:t>
            </a:r>
            <a:r>
              <a:rPr lang="en-US" sz="6400" b="1" u="sng">
                <a:solidFill>
                  <a:srgbClr val="FF0000"/>
                </a:solidFill>
                <a:effectLst>
                  <a:outerShdw blurRad="38100" dist="38100" dir="2700000" algn="tl">
                    <a:srgbClr val="000000">
                      <a:alpha val="43137"/>
                    </a:srgbClr>
                  </a:outerShdw>
                </a:effectLst>
                <a:latin typeface="+mn-lt"/>
                <a:cs typeface="Times New Roman" pitchFamily="18" charset="0"/>
              </a:rPr>
              <a:t>:</a:t>
            </a:r>
            <a:r>
              <a:rPr lang="en-US" sz="6400" b="1">
                <a:solidFill>
                  <a:srgbClr val="003399"/>
                </a:solidFill>
                <a:effectLst>
                  <a:outerShdw blurRad="38100" dist="38100" dir="2700000" algn="tl">
                    <a:srgbClr val="000000">
                      <a:alpha val="43137"/>
                    </a:srgbClr>
                  </a:outerShdw>
                </a:effectLst>
                <a:latin typeface="+mn-lt"/>
                <a:cs typeface="Times New Roman" pitchFamily="18" charset="0"/>
              </a:rPr>
              <a:t> </a:t>
            </a:r>
            <a:r>
              <a:rPr lang="vi-VN" sz="6400" b="1">
                <a:solidFill>
                  <a:srgbClr val="003399"/>
                </a:solidFill>
                <a:latin typeface="+mn-lt"/>
              </a:rPr>
              <a:t>Chúa thiết con bữa ăn ngay khi quân thù đối mặt. Xức dầu tỏa hương thơm và cứ châm rượu đầy ly.</a:t>
            </a:r>
            <a:endParaRPr lang="en-US" sz="64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2633481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a:solidFill>
                  <a:srgbClr val="003399"/>
                </a:solidFill>
                <a:effectLst>
                  <a:outerShdw blurRad="38100" dist="38100" dir="2700000" algn="tl">
                    <a:srgbClr val="000000">
                      <a:alpha val="43137"/>
                    </a:srgbClr>
                  </a:outerShdw>
                </a:effectLst>
                <a:latin typeface="+mj-lt"/>
                <a:cs typeface="Times New Roman" pitchFamily="18" charset="0"/>
              </a:rPr>
              <a:t> </a:t>
            </a:r>
            <a:r>
              <a:rPr lang="en-US" sz="8000" b="1" smtClean="0">
                <a:solidFill>
                  <a:srgbClr val="003399"/>
                </a:solidFill>
                <a:latin typeface="+mn-lt"/>
              </a:rPr>
              <a:t>Có Chúa chăn dắt tôi, nên tôi không còn thiếu gì.</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9503202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400" b="1" u="sng" dirty="0">
                <a:solidFill>
                  <a:srgbClr val="FF0000"/>
                </a:solidFill>
                <a:effectLst>
                  <a:outerShdw blurRad="38100" dist="38100" dir="2700000" algn="tl">
                    <a:srgbClr val="000000">
                      <a:alpha val="43137"/>
                    </a:srgbClr>
                  </a:outerShdw>
                </a:effectLst>
                <a:cs typeface="Times New Roman" pitchFamily="18" charset="0"/>
              </a:rPr>
              <a:t>Tk5</a:t>
            </a:r>
            <a:r>
              <a:rPr lang="en-US" sz="6400" b="1" u="sng">
                <a:solidFill>
                  <a:srgbClr val="FF0000"/>
                </a:solidFill>
                <a:effectLst>
                  <a:outerShdw blurRad="38100" dist="38100" dir="2700000" algn="tl">
                    <a:srgbClr val="000000">
                      <a:alpha val="43137"/>
                    </a:srgbClr>
                  </a:outerShdw>
                </a:effectLst>
                <a:cs typeface="Times New Roman" pitchFamily="18" charset="0"/>
              </a:rPr>
              <a:t>:</a:t>
            </a:r>
            <a:r>
              <a:rPr lang="en-US" sz="6400" b="1">
                <a:solidFill>
                  <a:srgbClr val="003399"/>
                </a:solidFill>
                <a:effectLst>
                  <a:outerShdw blurRad="38100" dist="38100" dir="2700000" algn="tl">
                    <a:srgbClr val="000000">
                      <a:alpha val="43137"/>
                    </a:srgbClr>
                  </a:outerShdw>
                </a:effectLst>
                <a:cs typeface="Times New Roman" pitchFamily="18" charset="0"/>
              </a:rPr>
              <a:t> </a:t>
            </a:r>
            <a:r>
              <a:rPr lang="vi-VN" sz="6400" b="1" smtClean="0">
                <a:solidFill>
                  <a:srgbClr val="003399"/>
                </a:solidFill>
              </a:rPr>
              <a:t>Chúa </a:t>
            </a:r>
            <a:r>
              <a:rPr lang="vi-VN" sz="6400" b="1">
                <a:solidFill>
                  <a:srgbClr val="003399"/>
                </a:solidFill>
              </a:rPr>
              <a:t>vẫn che chở con trong ân thiêng và nghĩa tình. Con được ở vương cung qua tháng năm dài triền miên.</a:t>
            </a:r>
            <a:endParaRPr lang="en-US" sz="64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8280194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a:solidFill>
                  <a:srgbClr val="003399"/>
                </a:solidFill>
                <a:effectLst>
                  <a:outerShdw blurRad="38100" dist="38100" dir="2700000" algn="tl">
                    <a:srgbClr val="000000">
                      <a:alpha val="43137"/>
                    </a:srgbClr>
                  </a:outerShdw>
                </a:effectLst>
                <a:latin typeface="+mj-lt"/>
                <a:cs typeface="Times New Roman" pitchFamily="18" charset="0"/>
              </a:rPr>
              <a:t> </a:t>
            </a:r>
            <a:r>
              <a:rPr lang="en-US" sz="8000" b="1" smtClean="0">
                <a:solidFill>
                  <a:srgbClr val="003399"/>
                </a:solidFill>
                <a:latin typeface="+mn-lt"/>
              </a:rPr>
              <a:t>Có Chúa chăn dắt tôi, nên tôi không còn thiếu gì.</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0003447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85344" y="57150"/>
            <a:ext cx="8584401" cy="1077218"/>
          </a:xfrm>
          <a:prstGeom prst="rect">
            <a:avLst/>
          </a:prstGeom>
          <a:noFill/>
        </p:spPr>
        <p:txBody>
          <a:bodyPr wrap="none" rtlCol="0">
            <a:spAutoFit/>
          </a:bodyPr>
          <a:lstStyle/>
          <a:p>
            <a:r>
              <a:rPr lang="en-US" sz="3200" smtClean="0">
                <a:solidFill>
                  <a:schemeClr val="bg1"/>
                </a:solidFill>
              </a:rPr>
              <a:t>Bài đọc 2</a:t>
            </a:r>
          </a:p>
          <a:p>
            <a:r>
              <a:rPr lang="en-US" sz="3200" smtClean="0">
                <a:solidFill>
                  <a:schemeClr val="bg1"/>
                </a:solidFill>
              </a:rPr>
              <a:t>Bài trích thư thứ nhất của thánh Phê-rô Tông Đồ</a:t>
            </a:r>
            <a:endParaRPr lang="en-US" sz="3200">
              <a:solidFill>
                <a:schemeClr val="bg1"/>
              </a:solidFill>
            </a:endParaRPr>
          </a:p>
        </p:txBody>
      </p:sp>
      <p:sp>
        <p:nvSpPr>
          <p:cNvPr id="7" name="TextBox 6"/>
          <p:cNvSpPr txBox="1"/>
          <p:nvPr/>
        </p:nvSpPr>
        <p:spPr>
          <a:xfrm>
            <a:off x="295656" y="1200150"/>
            <a:ext cx="8610600" cy="1323439"/>
          </a:xfrm>
          <a:prstGeom prst="rect">
            <a:avLst/>
          </a:prstGeom>
          <a:noFill/>
          <a:ln>
            <a:solidFill>
              <a:srgbClr val="FFFF00"/>
            </a:solidFill>
          </a:ln>
          <a:effectLst>
            <a:glow rad="139700">
              <a:schemeClr val="accent3">
                <a:satMod val="175000"/>
                <a:alpha val="40000"/>
              </a:schemeClr>
            </a:glow>
          </a:effectLst>
        </p:spPr>
        <p:txBody>
          <a:bodyPr wrap="square" rtlCol="0">
            <a:spAutoFit/>
          </a:bodyPr>
          <a:lstStyle/>
          <a:p>
            <a:r>
              <a:rPr lang="en-US" sz="4000" smtClean="0">
                <a:solidFill>
                  <a:prstClr val="white"/>
                </a:solidFill>
              </a:rPr>
              <a:t>Anh em đã quay về với vị mục tử,</a:t>
            </a:r>
          </a:p>
          <a:p>
            <a:r>
              <a:rPr lang="en-US" sz="4000" smtClean="0">
                <a:solidFill>
                  <a:prstClr val="white"/>
                </a:solidFill>
              </a:rPr>
              <a:t>Đấng chăm sóc linh hồn anh em</a:t>
            </a:r>
            <a:endParaRPr lang="en-US" sz="4000">
              <a:solidFill>
                <a:prstClr val="white"/>
              </a:solidFill>
            </a:endParaRPr>
          </a:p>
        </p:txBody>
      </p:sp>
    </p:spTree>
    <p:extLst>
      <p:ext uri="{BB962C8B-B14F-4D97-AF65-F5344CB8AC3E}">
        <p14:creationId xmlns:p14="http://schemas.microsoft.com/office/powerpoint/2010/main" val="303666472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95350"/>
            <a:ext cx="9144000" cy="3429000"/>
          </a:xfrm>
        </p:spPr>
        <p:txBody>
          <a:bodyPr>
            <a:noAutofit/>
          </a:bodyPr>
          <a:lstStyle/>
          <a:p>
            <a:pPr algn="just"/>
            <a:r>
              <a:rPr lang="en-US" sz="6600" b="1">
                <a:solidFill>
                  <a:srgbClr val="003399"/>
                </a:solidFill>
                <a:latin typeface="+mn-lt"/>
              </a:rPr>
              <a:t>Chúa nói: Tôi là mục tử tốt lành. Tôi biết các chiên Tôi và các chiên Tôi biết Tôi.</a:t>
            </a:r>
            <a:endParaRPr lang="en-US" sz="6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
        <p:nvSpPr>
          <p:cNvPr id="3" name="TextBox 2"/>
          <p:cNvSpPr txBox="1"/>
          <p:nvPr/>
        </p:nvSpPr>
        <p:spPr>
          <a:xfrm>
            <a:off x="0" y="0"/>
            <a:ext cx="9144000" cy="707886"/>
          </a:xfrm>
          <a:prstGeom prst="rect">
            <a:avLst/>
          </a:prstGeom>
          <a:noFill/>
        </p:spPr>
        <p:txBody>
          <a:bodyPr wrap="square" rtlCol="0">
            <a:spAutoFit/>
          </a:bodyPr>
          <a:lstStyle/>
          <a:p>
            <a:r>
              <a:rPr lang="en-US" sz="4000" b="1" u="sng">
                <a:solidFill>
                  <a:srgbClr val="FF0000"/>
                </a:solidFill>
                <a:effectLst>
                  <a:outerShdw blurRad="38100" dist="38100" dir="2700000" algn="tl">
                    <a:srgbClr val="000000">
                      <a:alpha val="43137"/>
                    </a:srgbClr>
                  </a:outerShdw>
                </a:effectLst>
                <a:latin typeface="+mj-lt"/>
                <a:cs typeface="Times New Roman" pitchFamily="18" charset="0"/>
              </a:rPr>
              <a:t>Alleluia…Alleluia</a:t>
            </a:r>
            <a:endParaRPr lang="en-US" sz="4000" u="sng">
              <a:solidFill>
                <a:srgbClr val="FF0000"/>
              </a:solidFill>
              <a:latin typeface="+mj-lt"/>
            </a:endParaRPr>
          </a:p>
        </p:txBody>
      </p:sp>
      <p:sp>
        <p:nvSpPr>
          <p:cNvPr id="4" name="TextBox 3"/>
          <p:cNvSpPr txBox="1"/>
          <p:nvPr/>
        </p:nvSpPr>
        <p:spPr>
          <a:xfrm>
            <a:off x="0" y="4498536"/>
            <a:ext cx="9144000" cy="584775"/>
          </a:xfrm>
          <a:prstGeom prst="rect">
            <a:avLst/>
          </a:prstGeom>
          <a:noFill/>
        </p:spPr>
        <p:txBody>
          <a:bodyPr wrap="square" rtlCol="0">
            <a:spAutoFit/>
          </a:bodyPr>
          <a:lstStyle/>
          <a:p>
            <a:pPr algn="r"/>
            <a:r>
              <a:rPr lang="en-US" sz="3200" b="1" u="sng">
                <a:solidFill>
                  <a:srgbClr val="FF0000"/>
                </a:solidFill>
                <a:effectLst>
                  <a:outerShdw blurRad="38100" dist="38100" dir="2700000" algn="tl">
                    <a:srgbClr val="000000">
                      <a:alpha val="43137"/>
                    </a:srgbClr>
                  </a:outerShdw>
                </a:effectLst>
                <a:latin typeface="+mj-lt"/>
                <a:cs typeface="Times New Roman" pitchFamily="18" charset="0"/>
              </a:rPr>
              <a:t>Alleluia…Alleluia</a:t>
            </a:r>
            <a:endParaRPr lang="en-US" sz="3200" u="sng">
              <a:solidFill>
                <a:srgbClr val="FF0000"/>
              </a:solidFill>
              <a:latin typeface="+mj-lt"/>
            </a:endParaRPr>
          </a:p>
        </p:txBody>
      </p:sp>
    </p:spTree>
    <p:extLst>
      <p:ext uri="{BB962C8B-B14F-4D97-AF65-F5344CB8AC3E}">
        <p14:creationId xmlns:p14="http://schemas.microsoft.com/office/powerpoint/2010/main" val="282266568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5679250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265679250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3051882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Tôi tin kính một Thiên Chúa là Cha toàn năng,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Đấng tạo thành trời đất, muôn vật hữu hình và vô hình.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73161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450268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Tôi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tin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kính</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Giêsu</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Kitô</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Sinh bởi Đức Chúa Cha từ trước muôn đời.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9928984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Người là Thiên Chúa bởi Thiên Chúa, Ánh Sáng bởi Ánh Sáng,</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bởi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41213797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outerShdw blurRad="38100" dist="38100" dir="2700000" algn="tl">
                    <a:srgbClr val="000000">
                      <a:alpha val="43137"/>
                    </a:srgbClr>
                  </a:outerShdw>
                </a:effectLst>
                <a:latin typeface="+mj-lt"/>
              </a:rPr>
              <a:t>được sinh ra mà không phải được tạo thành, đồng bản thể với Đức Chúa Cha: nhờ Người mà muôn vật được tạo thành.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762407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rgbClr val="003399"/>
                </a:solidFill>
                <a:effectLst>
                  <a:outerShdw blurRad="38100" dist="38100" dir="2700000" algn="tl">
                    <a:srgbClr val="000000">
                      <a:alpha val="43137"/>
                    </a:srgbClr>
                  </a:outerShdw>
                </a:effectLst>
                <a:latin typeface="+mj-lt"/>
              </a:rPr>
              <a:t>Vì loài người chúng ta và để cứu độ chúng ta,</a:t>
            </a:r>
            <a:r>
              <a:rPr lang="en-US" sz="7200" b="1" dirty="0">
                <a:solidFill>
                  <a:srgbClr val="003399"/>
                </a:solidFill>
                <a:effectLst>
                  <a:outerShdw blurRad="38100" dist="38100" dir="2700000" algn="tl">
                    <a:srgbClr val="000000">
                      <a:alpha val="43137"/>
                    </a:srgbClr>
                  </a:outerShdw>
                </a:effectLst>
                <a:latin typeface="+mj-lt"/>
              </a:rPr>
              <a:t> </a:t>
            </a:r>
            <a:r>
              <a:rPr lang="vi-VN" sz="7200" b="1" dirty="0">
                <a:solidFill>
                  <a:srgbClr val="003399"/>
                </a:solidFill>
                <a:effectLst>
                  <a:outerShdw blurRad="38100" dist="38100" dir="2700000" algn="tl">
                    <a:srgbClr val="000000">
                      <a:alpha val="43137"/>
                    </a:srgbClr>
                  </a:outerShdw>
                </a:effectLst>
                <a:latin typeface="+mj-lt"/>
                <a:cs typeface="Times New Roman" pitchFamily="18" charset="0"/>
              </a:rPr>
              <a:t>Người đã từ trời xuống thế. </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72661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Bởi phép Đức Chúa Thánh Thần, Người đã nhập thể trong lòng Trinh Nữ Maria, và đã làm người.</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03965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833503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rgbClr val="003399"/>
                </a:solidFill>
                <a:effectLst>
                  <a:outerShdw blurRad="38100" dist="38100" dir="2700000" algn="tl">
                    <a:srgbClr val="000000">
                      <a:alpha val="43137"/>
                    </a:srgbClr>
                  </a:outerShdw>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2208651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518028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rgbClr val="003399"/>
                </a:solidFill>
                <a:effectLst>
                  <a:outerShdw blurRad="38100" dist="38100" dir="2700000" algn="tl">
                    <a:srgbClr val="000000">
                      <a:alpha val="43137"/>
                    </a:srgbClr>
                  </a:outerShdw>
                </a:effectLst>
                <a:latin typeface="+mj-lt"/>
              </a:rPr>
              <a:t>Người được phụng thờ và tôn vinh cùng với Đức Chúa Cha và Đức Chúa Con: Người đã dùng các tiên tri mà phán dạy.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776139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rgbClr val="003399"/>
                </a:solidFill>
                <a:effectLst>
                  <a:outerShdw blurRad="38100" dist="38100" dir="2700000" algn="tl">
                    <a:srgbClr val="000000">
                      <a:alpha val="43137"/>
                    </a:srgbClr>
                  </a:outerShdw>
                </a:effectLst>
                <a:latin typeface="+mj-lt"/>
              </a:rPr>
              <a:t>Tôi tin Hội Thánh duy nhất thánh thiện công giáo và tông truyền.</a:t>
            </a:r>
            <a:endParaRPr lang="en-US" sz="8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100072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400" b="1" dirty="0">
                <a:solidFill>
                  <a:srgbClr val="003399"/>
                </a:solidFill>
                <a:effectLst>
                  <a:outerShdw blurRad="38100" dist="38100" dir="2700000" algn="tl">
                    <a:srgbClr val="000000">
                      <a:alpha val="43137"/>
                    </a:srgbClr>
                  </a:outerShdw>
                </a:effectLst>
                <a:latin typeface="+mj-lt"/>
              </a:rPr>
              <a:t>Lạy Chúa Thánh Thần là Ánh sáng Chân lý </a:t>
            </a:r>
            <a:r>
              <a:rPr lang="vi-VN" sz="5400" b="1" dirty="0">
                <a:solidFill>
                  <a:srgbClr val="003399"/>
                </a:solidFill>
                <a:effectLst>
                  <a:outerShdw blurRad="38100" dist="38100" dir="2700000" algn="tl">
                    <a:srgbClr val="000000">
                      <a:alpha val="43137"/>
                    </a:srgbClr>
                  </a:outerShdw>
                </a:effectLst>
              </a:rPr>
              <a:t>vẹn toàn,</a:t>
            </a:r>
            <a:r>
              <a:rPr lang="en-US" sz="5400" b="1" dirty="0">
                <a:solidFill>
                  <a:srgbClr val="003399"/>
                </a:solidFill>
                <a:effectLst>
                  <a:outerShdw blurRad="38100" dist="38100" dir="2700000" algn="tl">
                    <a:srgbClr val="000000">
                      <a:alpha val="43137"/>
                    </a:srgbClr>
                  </a:outerShdw>
                </a:effectLst>
              </a:rPr>
              <a:t> C</a:t>
            </a:r>
            <a:r>
              <a:rPr lang="vi-VN" sz="5400" b="1" dirty="0" smtClean="0">
                <a:solidFill>
                  <a:srgbClr val="003399"/>
                </a:solidFill>
                <a:effectLst>
                  <a:outerShdw blurRad="38100" dist="38100" dir="2700000" algn="tl">
                    <a:srgbClr val="000000">
                      <a:alpha val="43137"/>
                    </a:srgbClr>
                  </a:outerShdw>
                </a:effectLst>
                <a:latin typeface="+mj-lt"/>
              </a:rPr>
              <a:t>húa</a:t>
            </a:r>
            <a:r>
              <a:rPr lang="vi-VN" sz="5400" b="1" dirty="0" smtClean="0">
                <a:solidFill>
                  <a:srgbClr val="FFFF00"/>
                </a:solidFill>
                <a:effectLst>
                  <a:outerShdw blurRad="38100" dist="38100" dir="2700000" algn="tl">
                    <a:srgbClr val="000000">
                      <a:alpha val="43137"/>
                    </a:srgbClr>
                  </a:outerShdw>
                </a:effectLst>
                <a:latin typeface="+mj-lt"/>
              </a:rPr>
              <a:t> </a:t>
            </a:r>
            <a:r>
              <a:rPr lang="vi-VN" sz="5400" b="1" dirty="0">
                <a:solidFill>
                  <a:srgbClr val="003399"/>
                </a:solidFill>
                <a:effectLst>
                  <a:outerShdw blurRad="38100" dist="38100" dir="2700000" algn="tl">
                    <a:srgbClr val="000000">
                      <a:alpha val="43137"/>
                    </a:srgbClr>
                  </a:outerShdw>
                </a:effectLst>
                <a:latin typeface="+mj-lt"/>
              </a:rPr>
              <a:t>ban những ân huệ thích hợp cho từng thời đại,</a:t>
            </a:r>
            <a:r>
              <a:rPr lang="en-US" sz="5400" b="1" dirty="0">
                <a:solidFill>
                  <a:srgbClr val="003399"/>
                </a:solidFill>
                <a:effectLst>
                  <a:outerShdw blurRad="38100" dist="38100" dir="2700000" algn="tl">
                    <a:srgbClr val="000000">
                      <a:alpha val="43137"/>
                    </a:srgbClr>
                  </a:outerShdw>
                </a:effectLst>
                <a:latin typeface="+mj-lt"/>
              </a:rPr>
              <a:t> </a:t>
            </a:r>
            <a:r>
              <a:rPr lang="vi-VN" sz="5400" b="1" dirty="0">
                <a:solidFill>
                  <a:srgbClr val="003399"/>
                </a:solidFill>
                <a:effectLst>
                  <a:outerShdw blurRad="38100" dist="38100" dir="2700000" algn="tl">
                    <a:srgbClr val="000000">
                      <a:alpha val="43137"/>
                    </a:srgbClr>
                  </a:outerShdw>
                </a:effectLst>
                <a:latin typeface="+mj-lt"/>
              </a:rPr>
              <a:t>và dùng nhiều cách thế kỳ diệu để hướng dẫn Hội Thánh,</a:t>
            </a:r>
            <a:endParaRPr lang="en-US" sz="5400" b="1" dirty="0">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901903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Tôi tuyên xưng có một Phép Rửa để tha tội. Tôi trông đợi kẻ chết sống lại và sự</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sống đời sau. </a:t>
            </a:r>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Amen.</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50203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
        <p:nvSpPr>
          <p:cNvPr id="4" name="TextBox 3"/>
          <p:cNvSpPr txBox="1"/>
          <p:nvPr/>
        </p:nvSpPr>
        <p:spPr>
          <a:xfrm>
            <a:off x="5029200" y="155515"/>
            <a:ext cx="3733800" cy="584775"/>
          </a:xfrm>
          <a:prstGeom prst="rect">
            <a:avLst/>
          </a:prstGeom>
          <a:noFill/>
        </p:spPr>
        <p:txBody>
          <a:bodyPr wrap="square" rtlCol="0">
            <a:spAutoFit/>
          </a:bodyPr>
          <a:lstStyle/>
          <a:p>
            <a:r>
              <a:rPr lang="en-US" sz="3200">
                <a:solidFill>
                  <a:schemeClr val="bg1"/>
                </a:solidFill>
              </a:rPr>
              <a:t>Lời Nguyện Tín Hữu</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596642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0099989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rmAutofit/>
          </a:bodyPr>
          <a:lstStyle/>
          <a:p>
            <a:pPr marL="27385" indent="0" algn="ctr">
              <a:lnSpc>
                <a:spcPct val="120000"/>
              </a:lnSpc>
              <a:buNone/>
            </a:pPr>
            <a:endParaRPr lang="en-US" altLang="en-US" sz="21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Ca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Dâng</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Lễ</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p>
          <a:p>
            <a:pPr marL="27385" indent="0" algn="ctr">
              <a:lnSpc>
                <a:spcPct val="120000"/>
              </a:lnSpc>
              <a:buNone/>
            </a:pPr>
            <a:r>
              <a:rPr lang="en-US" altLang="en-US" sz="7200" b="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7200" b="1"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Kính Tiến Chúa</a:t>
            </a:r>
            <a:endPar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4800" b="1"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Lm. Kim Long</a:t>
            </a:r>
            <a:endParaRPr lang="en-US" altLang="en-US" sz="44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4800" b="1" u="sng"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800" b="1"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800" b="1">
                <a:solidFill>
                  <a:srgbClr val="003399"/>
                </a:solidFill>
              </a:rPr>
              <a:t>Bánh miến với ly rượu </a:t>
            </a:r>
            <a:r>
              <a:rPr lang="vi-VN" sz="4800" b="1" smtClean="0">
                <a:solidFill>
                  <a:srgbClr val="003399"/>
                </a:solidFill>
              </a:rPr>
              <a:t>nho,</a:t>
            </a:r>
            <a:r>
              <a:rPr lang="en-US" sz="4800" b="1" smtClean="0">
                <a:solidFill>
                  <a:srgbClr val="003399"/>
                </a:solidFill>
              </a:rPr>
              <a:t> </a:t>
            </a:r>
            <a:r>
              <a:rPr lang="vi-VN" sz="4800" b="1" smtClean="0">
                <a:solidFill>
                  <a:srgbClr val="003399"/>
                </a:solidFill>
              </a:rPr>
              <a:t>kính </a:t>
            </a:r>
            <a:r>
              <a:rPr lang="vi-VN" sz="4800" b="1">
                <a:solidFill>
                  <a:srgbClr val="003399"/>
                </a:solidFill>
              </a:rPr>
              <a:t>tiến Chúa với bao tâm tình thơm tho bay tới thiên </a:t>
            </a:r>
            <a:r>
              <a:rPr lang="vi-VN" sz="4800" b="1" smtClean="0">
                <a:solidFill>
                  <a:srgbClr val="003399"/>
                </a:solidFill>
              </a:rPr>
              <a:t>đình.</a:t>
            </a:r>
            <a:r>
              <a:rPr lang="en-US" sz="4800" b="1" smtClean="0">
                <a:solidFill>
                  <a:srgbClr val="003399"/>
                </a:solidFill>
              </a:rPr>
              <a:t> </a:t>
            </a:r>
            <a:r>
              <a:rPr lang="vi-VN" sz="4800" b="1" smtClean="0">
                <a:solidFill>
                  <a:srgbClr val="003399"/>
                </a:solidFill>
              </a:rPr>
              <a:t>Hòa </a:t>
            </a:r>
            <a:r>
              <a:rPr lang="vi-VN" sz="4800" b="1">
                <a:solidFill>
                  <a:srgbClr val="003399"/>
                </a:solidFill>
              </a:rPr>
              <a:t>lẫn với hương kinh nguyện Chúa khứng nhận cho.</a:t>
            </a:r>
            <a:endParaRPr lang="en-US" altLang="en-US" sz="4800" b="1" u="sng" dirty="0">
              <a:solidFill>
                <a:srgbClr val="003399"/>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309238206"/>
      </p:ext>
    </p:extLst>
  </p:cSld>
  <p:clrMapOvr>
    <a:masterClrMapping/>
  </p:clrMapOvr>
  <p:transition spd="slow"/>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5400" b="1" u="sng"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Tk1:</a:t>
            </a:r>
            <a:r>
              <a:rPr lang="en-US" altLang="en-US" sz="54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400" b="1" dirty="0">
                <a:solidFill>
                  <a:srgbClr val="003399"/>
                </a:solidFill>
              </a:rPr>
              <a:t>Tấm bánh này chính Chúa </a:t>
            </a:r>
            <a:r>
              <a:rPr lang="en-US" sz="5400" b="1" dirty="0" err="1" smtClean="0">
                <a:solidFill>
                  <a:srgbClr val="003399"/>
                </a:solidFill>
              </a:rPr>
              <a:t>rộng</a:t>
            </a:r>
            <a:r>
              <a:rPr lang="en-US" sz="5400" b="1" dirty="0" smtClean="0">
                <a:solidFill>
                  <a:srgbClr val="003399"/>
                </a:solidFill>
              </a:rPr>
              <a:t> ban,</a:t>
            </a:r>
            <a:r>
              <a:rPr lang="vi-VN" sz="5400" b="1" dirty="0" smtClean="0">
                <a:solidFill>
                  <a:srgbClr val="003399"/>
                </a:solidFill>
              </a:rPr>
              <a:t> </a:t>
            </a:r>
            <a:r>
              <a:rPr lang="vi-VN" sz="5400" b="1" dirty="0">
                <a:solidFill>
                  <a:srgbClr val="003399"/>
                </a:solidFill>
              </a:rPr>
              <a:t>bởi cây lúa con vun trồng và Ngài khiến trổ </a:t>
            </a:r>
            <a:r>
              <a:rPr lang="vi-VN" sz="5400" b="1" dirty="0" smtClean="0">
                <a:solidFill>
                  <a:srgbClr val="003399"/>
                </a:solidFill>
              </a:rPr>
              <a:t>bông.</a:t>
            </a:r>
            <a:r>
              <a:rPr lang="en-US" sz="5400" b="1" dirty="0" smtClean="0">
                <a:solidFill>
                  <a:srgbClr val="003399"/>
                </a:solidFill>
              </a:rPr>
              <a:t> </a:t>
            </a:r>
            <a:r>
              <a:rPr lang="vi-VN" sz="5400" b="1" dirty="0" smtClean="0">
                <a:solidFill>
                  <a:srgbClr val="003399"/>
                </a:solidFill>
              </a:rPr>
              <a:t>Xin </a:t>
            </a:r>
            <a:r>
              <a:rPr lang="vi-VN" sz="5400" b="1" dirty="0">
                <a:solidFill>
                  <a:srgbClr val="003399"/>
                </a:solidFill>
              </a:rPr>
              <a:t>dâng lên để thành nguồn sống nhân trần.</a:t>
            </a:r>
            <a:endParaRPr lang="en-US" altLang="en-US" sz="54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4800" b="1" u="sng"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800" b="1"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800" b="1">
                <a:solidFill>
                  <a:srgbClr val="003399"/>
                </a:solidFill>
              </a:rPr>
              <a:t>Bánh miến với ly rượu </a:t>
            </a:r>
            <a:r>
              <a:rPr lang="vi-VN" sz="4800" b="1" smtClean="0">
                <a:solidFill>
                  <a:srgbClr val="003399"/>
                </a:solidFill>
              </a:rPr>
              <a:t>nho,</a:t>
            </a:r>
            <a:r>
              <a:rPr lang="en-US" sz="4800" b="1" smtClean="0">
                <a:solidFill>
                  <a:srgbClr val="003399"/>
                </a:solidFill>
              </a:rPr>
              <a:t> </a:t>
            </a:r>
            <a:r>
              <a:rPr lang="vi-VN" sz="4800" b="1" smtClean="0">
                <a:solidFill>
                  <a:srgbClr val="003399"/>
                </a:solidFill>
              </a:rPr>
              <a:t>kính </a:t>
            </a:r>
            <a:r>
              <a:rPr lang="vi-VN" sz="4800" b="1">
                <a:solidFill>
                  <a:srgbClr val="003399"/>
                </a:solidFill>
              </a:rPr>
              <a:t>tiến Chúa với bao tâm tình thơm tho bay tới thiên </a:t>
            </a:r>
            <a:r>
              <a:rPr lang="vi-VN" sz="4800" b="1" smtClean="0">
                <a:solidFill>
                  <a:srgbClr val="003399"/>
                </a:solidFill>
              </a:rPr>
              <a:t>đình.</a:t>
            </a:r>
            <a:r>
              <a:rPr lang="en-US" sz="4800" b="1" smtClean="0">
                <a:solidFill>
                  <a:srgbClr val="003399"/>
                </a:solidFill>
              </a:rPr>
              <a:t> </a:t>
            </a:r>
            <a:r>
              <a:rPr lang="vi-VN" sz="4800" b="1" smtClean="0">
                <a:solidFill>
                  <a:srgbClr val="003399"/>
                </a:solidFill>
              </a:rPr>
              <a:t>Hòa </a:t>
            </a:r>
            <a:r>
              <a:rPr lang="vi-VN" sz="4800" b="1">
                <a:solidFill>
                  <a:srgbClr val="003399"/>
                </a:solidFill>
              </a:rPr>
              <a:t>lẫn với hương kinh nguyện Chúa khứng nhận cho.</a:t>
            </a:r>
            <a:endParaRPr lang="en-US" altLang="en-US" sz="4800" b="1" u="sng" dirty="0">
              <a:solidFill>
                <a:srgbClr val="003399"/>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170178146"/>
      </p:ext>
    </p:extLst>
  </p:cSld>
  <p:clrMapOvr>
    <a:masterClrMapping/>
  </p:clrMapOvr>
  <p:transition spd="slow"/>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5400" b="1" u="sng"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Tk2:</a:t>
            </a:r>
            <a:r>
              <a:rPr lang="en-US" altLang="en-US" sz="54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5400" b="1" dirty="0" err="1" smtClean="0">
                <a:solidFill>
                  <a:srgbClr val="003399"/>
                </a:solidFill>
              </a:rPr>
              <a:t>Đấy</a:t>
            </a:r>
            <a:r>
              <a:rPr lang="en-US" altLang="en-US" sz="5400" b="1" dirty="0" smtClean="0">
                <a:solidFill>
                  <a:srgbClr val="003399"/>
                </a:solidFill>
              </a:rPr>
              <a:t> </a:t>
            </a:r>
            <a:r>
              <a:rPr lang="en-US" altLang="en-US" sz="5400" b="1" dirty="0" err="1" smtClean="0">
                <a:solidFill>
                  <a:srgbClr val="003399"/>
                </a:solidFill>
              </a:rPr>
              <a:t>chén</a:t>
            </a:r>
            <a:r>
              <a:rPr lang="en-US" altLang="en-US" sz="5400" b="1" dirty="0" smtClean="0">
                <a:solidFill>
                  <a:srgbClr val="003399"/>
                </a:solidFill>
              </a:rPr>
              <a:t> </a:t>
            </a:r>
            <a:r>
              <a:rPr lang="en-US" altLang="en-US" sz="5400" b="1" dirty="0" err="1" smtClean="0">
                <a:solidFill>
                  <a:srgbClr val="003399"/>
                </a:solidFill>
              </a:rPr>
              <a:t>rượu</a:t>
            </a:r>
            <a:r>
              <a:rPr lang="en-US" altLang="en-US" sz="5400" b="1" dirty="0" smtClean="0">
                <a:solidFill>
                  <a:srgbClr val="003399"/>
                </a:solidFill>
              </a:rPr>
              <a:t> </a:t>
            </a:r>
            <a:r>
              <a:rPr lang="en-US" altLang="en-US" sz="5400" b="1" dirty="0" err="1" smtClean="0">
                <a:solidFill>
                  <a:srgbClr val="003399"/>
                </a:solidFill>
              </a:rPr>
              <a:t>chính</a:t>
            </a:r>
            <a:r>
              <a:rPr lang="en-US" altLang="en-US" sz="5400" b="1" dirty="0" smtClean="0">
                <a:solidFill>
                  <a:srgbClr val="003399"/>
                </a:solidFill>
              </a:rPr>
              <a:t> </a:t>
            </a:r>
            <a:r>
              <a:rPr lang="en-US" altLang="en-US" sz="5400" b="1" dirty="0" err="1" smtClean="0">
                <a:solidFill>
                  <a:srgbClr val="003399"/>
                </a:solidFill>
              </a:rPr>
              <a:t>Chúa</a:t>
            </a:r>
            <a:r>
              <a:rPr lang="en-US" altLang="en-US" sz="5400" b="1" dirty="0" smtClean="0">
                <a:solidFill>
                  <a:srgbClr val="003399"/>
                </a:solidFill>
              </a:rPr>
              <a:t> </a:t>
            </a:r>
            <a:r>
              <a:rPr lang="en-US" altLang="en-US" sz="5400" b="1" dirty="0" err="1" smtClean="0">
                <a:solidFill>
                  <a:srgbClr val="003399"/>
                </a:solidFill>
              </a:rPr>
              <a:t>rộng</a:t>
            </a:r>
            <a:r>
              <a:rPr lang="en-US" altLang="en-US" sz="5400" b="1" dirty="0" smtClean="0">
                <a:solidFill>
                  <a:srgbClr val="003399"/>
                </a:solidFill>
              </a:rPr>
              <a:t> ban, </a:t>
            </a:r>
            <a:r>
              <a:rPr lang="en-US" altLang="en-US" sz="5400" b="1" dirty="0" err="1" smtClean="0">
                <a:solidFill>
                  <a:srgbClr val="003399"/>
                </a:solidFill>
              </a:rPr>
              <a:t>bởi</a:t>
            </a:r>
            <a:r>
              <a:rPr lang="en-US" altLang="en-US" sz="5400" b="1" dirty="0" smtClean="0">
                <a:solidFill>
                  <a:srgbClr val="003399"/>
                </a:solidFill>
              </a:rPr>
              <a:t> </a:t>
            </a:r>
            <a:r>
              <a:rPr lang="en-US" altLang="en-US" sz="5400" b="1" dirty="0" err="1" smtClean="0">
                <a:solidFill>
                  <a:srgbClr val="003399"/>
                </a:solidFill>
              </a:rPr>
              <a:t>bao</a:t>
            </a:r>
            <a:r>
              <a:rPr lang="en-US" altLang="en-US" sz="5400" b="1" dirty="0" smtClean="0">
                <a:solidFill>
                  <a:srgbClr val="003399"/>
                </a:solidFill>
              </a:rPr>
              <a:t> </a:t>
            </a:r>
            <a:r>
              <a:rPr lang="en-US" altLang="en-US" sz="5400" b="1" dirty="0" err="1" smtClean="0">
                <a:solidFill>
                  <a:srgbClr val="003399"/>
                </a:solidFill>
              </a:rPr>
              <a:t>trái</a:t>
            </a:r>
            <a:r>
              <a:rPr lang="en-US" altLang="en-US" sz="5400" b="1" dirty="0" smtClean="0">
                <a:solidFill>
                  <a:srgbClr val="003399"/>
                </a:solidFill>
              </a:rPr>
              <a:t> </a:t>
            </a:r>
            <a:r>
              <a:rPr lang="en-US" altLang="en-US" sz="5400" b="1" dirty="0" err="1" smtClean="0">
                <a:solidFill>
                  <a:srgbClr val="003399"/>
                </a:solidFill>
              </a:rPr>
              <a:t>nho</a:t>
            </a:r>
            <a:r>
              <a:rPr lang="en-US" altLang="en-US" sz="5400" b="1" dirty="0" smtClean="0">
                <a:solidFill>
                  <a:srgbClr val="003399"/>
                </a:solidFill>
              </a:rPr>
              <a:t> </a:t>
            </a:r>
            <a:r>
              <a:rPr lang="en-US" altLang="en-US" sz="5400" b="1" dirty="0" err="1" smtClean="0">
                <a:solidFill>
                  <a:srgbClr val="003399"/>
                </a:solidFill>
              </a:rPr>
              <a:t>thơm</a:t>
            </a:r>
            <a:r>
              <a:rPr lang="en-US" altLang="en-US" sz="5400" b="1" dirty="0" smtClean="0">
                <a:solidFill>
                  <a:srgbClr val="003399"/>
                </a:solidFill>
              </a:rPr>
              <a:t> </a:t>
            </a:r>
            <a:r>
              <a:rPr lang="en-US" altLang="en-US" sz="5400" b="1" dirty="0" err="1" smtClean="0">
                <a:solidFill>
                  <a:srgbClr val="003399"/>
                </a:solidFill>
              </a:rPr>
              <a:t>nồng</a:t>
            </a:r>
            <a:r>
              <a:rPr lang="en-US" altLang="en-US" sz="5400" b="1" dirty="0" smtClean="0">
                <a:solidFill>
                  <a:srgbClr val="003399"/>
                </a:solidFill>
              </a:rPr>
              <a:t>, </a:t>
            </a:r>
            <a:r>
              <a:rPr lang="en-US" altLang="en-US" sz="5400" b="1" dirty="0" err="1" smtClean="0">
                <a:solidFill>
                  <a:srgbClr val="003399"/>
                </a:solidFill>
              </a:rPr>
              <a:t>người</a:t>
            </a:r>
            <a:r>
              <a:rPr lang="en-US" altLang="en-US" sz="5400" b="1" dirty="0" smtClean="0">
                <a:solidFill>
                  <a:srgbClr val="003399"/>
                </a:solidFill>
              </a:rPr>
              <a:t> </a:t>
            </a:r>
            <a:r>
              <a:rPr lang="en-US" altLang="en-US" sz="5400" b="1" dirty="0" err="1" smtClean="0">
                <a:solidFill>
                  <a:srgbClr val="003399"/>
                </a:solidFill>
              </a:rPr>
              <a:t>trồng</a:t>
            </a:r>
            <a:r>
              <a:rPr lang="en-US" altLang="en-US" sz="5400" b="1" dirty="0" smtClean="0">
                <a:solidFill>
                  <a:srgbClr val="003399"/>
                </a:solidFill>
              </a:rPr>
              <a:t> </a:t>
            </a:r>
            <a:r>
              <a:rPr lang="en-US" altLang="en-US" sz="5400" b="1" dirty="0" err="1" smtClean="0">
                <a:solidFill>
                  <a:srgbClr val="003399"/>
                </a:solidFill>
              </a:rPr>
              <a:t>tưới</a:t>
            </a:r>
            <a:r>
              <a:rPr lang="en-US" altLang="en-US" sz="5400" b="1" dirty="0" smtClean="0">
                <a:solidFill>
                  <a:srgbClr val="003399"/>
                </a:solidFill>
              </a:rPr>
              <a:t> </a:t>
            </a:r>
            <a:r>
              <a:rPr lang="en-US" altLang="en-US" sz="5400" b="1" dirty="0" err="1" smtClean="0">
                <a:solidFill>
                  <a:srgbClr val="003399"/>
                </a:solidFill>
              </a:rPr>
              <a:t>khổ</a:t>
            </a:r>
            <a:r>
              <a:rPr lang="en-US" altLang="en-US" sz="5400" b="1" dirty="0" smtClean="0">
                <a:solidFill>
                  <a:srgbClr val="003399"/>
                </a:solidFill>
              </a:rPr>
              <a:t> </a:t>
            </a:r>
            <a:r>
              <a:rPr lang="en-US" altLang="en-US" sz="5400" b="1" dirty="0" err="1" smtClean="0">
                <a:solidFill>
                  <a:srgbClr val="003399"/>
                </a:solidFill>
              </a:rPr>
              <a:t>công</a:t>
            </a:r>
            <a:r>
              <a:rPr lang="en-US" altLang="en-US" sz="5400" b="1" dirty="0" smtClean="0">
                <a:solidFill>
                  <a:srgbClr val="003399"/>
                </a:solidFill>
              </a:rPr>
              <a:t>. </a:t>
            </a:r>
            <a:r>
              <a:rPr lang="en-US" altLang="en-US" sz="5400" b="1" dirty="0" err="1" smtClean="0">
                <a:solidFill>
                  <a:srgbClr val="003399"/>
                </a:solidFill>
              </a:rPr>
              <a:t>Xin</a:t>
            </a:r>
            <a:r>
              <a:rPr lang="en-US" altLang="en-US" sz="5400" b="1" dirty="0" smtClean="0">
                <a:solidFill>
                  <a:srgbClr val="003399"/>
                </a:solidFill>
              </a:rPr>
              <a:t> </a:t>
            </a:r>
            <a:r>
              <a:rPr lang="en-US" altLang="en-US" sz="5400" b="1" dirty="0" err="1" smtClean="0">
                <a:solidFill>
                  <a:srgbClr val="003399"/>
                </a:solidFill>
              </a:rPr>
              <a:t>dâng</a:t>
            </a:r>
            <a:r>
              <a:rPr lang="en-US" altLang="en-US" sz="5400" b="1" dirty="0" smtClean="0">
                <a:solidFill>
                  <a:srgbClr val="003399"/>
                </a:solidFill>
              </a:rPr>
              <a:t> </a:t>
            </a:r>
            <a:r>
              <a:rPr lang="en-US" altLang="en-US" sz="5400" b="1" dirty="0" err="1" smtClean="0">
                <a:solidFill>
                  <a:srgbClr val="003399"/>
                </a:solidFill>
              </a:rPr>
              <a:t>lên</a:t>
            </a:r>
            <a:r>
              <a:rPr lang="en-US" altLang="en-US" sz="5400" b="1" dirty="0" smtClean="0">
                <a:solidFill>
                  <a:srgbClr val="003399"/>
                </a:solidFill>
              </a:rPr>
              <a:t> </a:t>
            </a:r>
            <a:r>
              <a:rPr lang="en-US" altLang="en-US" sz="5400" b="1" dirty="0" err="1" smtClean="0">
                <a:solidFill>
                  <a:srgbClr val="003399"/>
                </a:solidFill>
              </a:rPr>
              <a:t>để</a:t>
            </a:r>
            <a:r>
              <a:rPr lang="en-US" altLang="en-US" sz="5400" b="1" dirty="0" smtClean="0">
                <a:solidFill>
                  <a:srgbClr val="003399"/>
                </a:solidFill>
              </a:rPr>
              <a:t> </a:t>
            </a:r>
            <a:r>
              <a:rPr lang="en-US" altLang="en-US" sz="5400" b="1" dirty="0" err="1" smtClean="0">
                <a:solidFill>
                  <a:srgbClr val="003399"/>
                </a:solidFill>
              </a:rPr>
              <a:t>thành</a:t>
            </a:r>
            <a:r>
              <a:rPr lang="en-US" altLang="en-US" sz="5400" b="1" dirty="0" smtClean="0">
                <a:solidFill>
                  <a:srgbClr val="003399"/>
                </a:solidFill>
              </a:rPr>
              <a:t> </a:t>
            </a:r>
            <a:r>
              <a:rPr lang="en-US" altLang="en-US" sz="5400" b="1" dirty="0" err="1" smtClean="0">
                <a:solidFill>
                  <a:srgbClr val="003399"/>
                </a:solidFill>
              </a:rPr>
              <a:t>của</a:t>
            </a:r>
            <a:r>
              <a:rPr lang="en-US" altLang="en-US" sz="5400" b="1" dirty="0" smtClean="0">
                <a:solidFill>
                  <a:srgbClr val="003399"/>
                </a:solidFill>
              </a:rPr>
              <a:t> </a:t>
            </a:r>
            <a:r>
              <a:rPr lang="en-US" altLang="en-US" sz="5400" b="1" dirty="0" err="1" smtClean="0">
                <a:solidFill>
                  <a:srgbClr val="003399"/>
                </a:solidFill>
              </a:rPr>
              <a:t>uống</a:t>
            </a:r>
            <a:r>
              <a:rPr lang="en-US" altLang="en-US" sz="5400" b="1" dirty="0" smtClean="0">
                <a:solidFill>
                  <a:srgbClr val="003399"/>
                </a:solidFill>
              </a:rPr>
              <a:t> </a:t>
            </a:r>
            <a:r>
              <a:rPr lang="en-US" altLang="en-US" sz="5400" b="1" dirty="0" err="1" smtClean="0">
                <a:solidFill>
                  <a:srgbClr val="003399"/>
                </a:solidFill>
              </a:rPr>
              <a:t>nhân</a:t>
            </a:r>
            <a:r>
              <a:rPr lang="en-US" altLang="en-US" sz="5400" b="1" dirty="0" smtClean="0">
                <a:solidFill>
                  <a:srgbClr val="003399"/>
                </a:solidFill>
              </a:rPr>
              <a:t> </a:t>
            </a:r>
            <a:r>
              <a:rPr lang="en-US" altLang="en-US" sz="5400" b="1" dirty="0" err="1" smtClean="0">
                <a:solidFill>
                  <a:srgbClr val="003399"/>
                </a:solidFill>
              </a:rPr>
              <a:t>trần</a:t>
            </a:r>
            <a:r>
              <a:rPr lang="en-US" altLang="en-US" sz="5400" b="1" dirty="0" smtClean="0">
                <a:solidFill>
                  <a:srgbClr val="003399"/>
                </a:solidFill>
              </a:rPr>
              <a:t>. </a:t>
            </a:r>
            <a:endParaRPr lang="en-US" altLang="en-US" sz="54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013139438"/>
      </p:ext>
    </p:extLst>
  </p:cSld>
  <p:clrMapOvr>
    <a:masterClrMapping/>
  </p:clrMapOvr>
  <p:transition spd="slow"/>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4800" b="1" u="sng"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800" b="1"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800" b="1">
                <a:solidFill>
                  <a:srgbClr val="003399"/>
                </a:solidFill>
              </a:rPr>
              <a:t>Bánh miến với ly rượu </a:t>
            </a:r>
            <a:r>
              <a:rPr lang="vi-VN" sz="4800" b="1" smtClean="0">
                <a:solidFill>
                  <a:srgbClr val="003399"/>
                </a:solidFill>
              </a:rPr>
              <a:t>nho,</a:t>
            </a:r>
            <a:r>
              <a:rPr lang="en-US" sz="4800" b="1" smtClean="0">
                <a:solidFill>
                  <a:srgbClr val="003399"/>
                </a:solidFill>
              </a:rPr>
              <a:t> </a:t>
            </a:r>
            <a:r>
              <a:rPr lang="vi-VN" sz="4800" b="1" smtClean="0">
                <a:solidFill>
                  <a:srgbClr val="003399"/>
                </a:solidFill>
              </a:rPr>
              <a:t>kính </a:t>
            </a:r>
            <a:r>
              <a:rPr lang="vi-VN" sz="4800" b="1">
                <a:solidFill>
                  <a:srgbClr val="003399"/>
                </a:solidFill>
              </a:rPr>
              <a:t>tiến Chúa với bao tâm tình thơm tho bay tới thiên </a:t>
            </a:r>
            <a:r>
              <a:rPr lang="vi-VN" sz="4800" b="1" smtClean="0">
                <a:solidFill>
                  <a:srgbClr val="003399"/>
                </a:solidFill>
              </a:rPr>
              <a:t>đình.</a:t>
            </a:r>
            <a:r>
              <a:rPr lang="en-US" sz="4800" b="1" smtClean="0">
                <a:solidFill>
                  <a:srgbClr val="003399"/>
                </a:solidFill>
              </a:rPr>
              <a:t> </a:t>
            </a:r>
            <a:r>
              <a:rPr lang="vi-VN" sz="4800" b="1" smtClean="0">
                <a:solidFill>
                  <a:srgbClr val="003399"/>
                </a:solidFill>
              </a:rPr>
              <a:t>Hòa </a:t>
            </a:r>
            <a:r>
              <a:rPr lang="vi-VN" sz="4800" b="1">
                <a:solidFill>
                  <a:srgbClr val="003399"/>
                </a:solidFill>
              </a:rPr>
              <a:t>lẫn với hương kinh nguyện Chúa khứng nhận cho.</a:t>
            </a:r>
            <a:endParaRPr lang="en-US" altLang="en-US" sz="4800" b="1" u="sng" dirty="0">
              <a:solidFill>
                <a:srgbClr val="003399"/>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170178146"/>
      </p:ext>
    </p:extLst>
  </p:cSld>
  <p:clrMapOvr>
    <a:masterClrMapping/>
  </p:clrMapOvr>
  <p:transition spd="slow"/>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446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900" b="1" dirty="0">
                <a:solidFill>
                  <a:srgbClr val="003399"/>
                </a:solidFill>
                <a:effectLst>
                  <a:outerShdw blurRad="38100" dist="38100" dir="2700000" algn="tl">
                    <a:srgbClr val="000000">
                      <a:alpha val="43137"/>
                    </a:srgbClr>
                  </a:outerShdw>
                </a:effectLst>
                <a:latin typeface="+mj-lt"/>
              </a:rPr>
              <a:t>này chúng con đang </a:t>
            </a:r>
            <a:r>
              <a:rPr lang="en-US" sz="5900" b="1" dirty="0" err="1" smtClean="0">
                <a:solidFill>
                  <a:srgbClr val="003399"/>
                </a:solidFill>
                <a:effectLst>
                  <a:outerShdw blurRad="38100" dist="38100" dir="2700000" algn="tl">
                    <a:srgbClr val="000000">
                      <a:alpha val="43137"/>
                    </a:srgbClr>
                  </a:outerShdw>
                </a:effectLst>
                <a:latin typeface="+mj-lt"/>
                <a:cs typeface="Times New Roman" pitchFamily="18" charset="0"/>
              </a:rPr>
              <a:t>chung</a:t>
            </a:r>
            <a:r>
              <a:rPr lang="vi-VN" sz="5900" b="1" dirty="0" smtClean="0">
                <a:solidFill>
                  <a:srgbClr val="FFFF00"/>
                </a:solidFill>
                <a:effectLst>
                  <a:outerShdw blurRad="38100" dist="38100" dir="2700000" algn="tl">
                    <a:srgbClr val="000000">
                      <a:alpha val="43137"/>
                    </a:srgbClr>
                  </a:outerShdw>
                </a:effectLst>
                <a:latin typeface="+mj-lt"/>
              </a:rPr>
              <a:t> </a:t>
            </a:r>
            <a:r>
              <a:rPr lang="vi-VN" sz="5900" b="1" dirty="0">
                <a:solidFill>
                  <a:srgbClr val="003399"/>
                </a:solidFill>
                <a:effectLst>
                  <a:outerShdw blurRad="38100" dist="38100" dir="2700000" algn="tl">
                    <a:srgbClr val="000000">
                      <a:alpha val="43137"/>
                    </a:srgbClr>
                  </a:outerShdw>
                </a:effectLst>
                <a:latin typeface="+mj-lt"/>
              </a:rPr>
              <a:t>lời cầu nguyện cho các</a:t>
            </a:r>
            <a:br>
              <a:rPr lang="vi-VN" sz="5900" b="1" dirty="0">
                <a:solidFill>
                  <a:srgbClr val="003399"/>
                </a:solidFill>
                <a:effectLst>
                  <a:outerShdw blurRad="38100" dist="38100" dir="2700000" algn="tl">
                    <a:srgbClr val="000000">
                      <a:alpha val="43137"/>
                    </a:srgbClr>
                  </a:outerShdw>
                </a:effectLst>
                <a:latin typeface="+mj-lt"/>
              </a:rPr>
            </a:br>
            <a:r>
              <a:rPr lang="en-US" sz="5900" b="1" dirty="0" err="1">
                <a:solidFill>
                  <a:srgbClr val="003399"/>
                </a:solidFill>
                <a:effectLst>
                  <a:outerShdw blurRad="38100" dist="38100" dir="2700000" algn="tl">
                    <a:srgbClr val="000000">
                      <a:alpha val="43137"/>
                    </a:srgbClr>
                  </a:outerShdw>
                </a:effectLst>
                <a:latin typeface="+mj-lt"/>
                <a:cs typeface="Times New Roman" pitchFamily="18" charset="0"/>
              </a:rPr>
              <a:t>Giám</a:t>
            </a:r>
            <a:r>
              <a:rPr lang="en-US" sz="59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5900" b="1" dirty="0" err="1">
                <a:solidFill>
                  <a:srgbClr val="003399"/>
                </a:solidFill>
                <a:effectLst>
                  <a:outerShdw blurRad="38100" dist="38100" dir="2700000" algn="tl">
                    <a:srgbClr val="000000">
                      <a:alpha val="43137"/>
                    </a:srgbClr>
                  </a:outerShdw>
                </a:effectLst>
                <a:latin typeface="+mj-lt"/>
                <a:cs typeface="Times New Roman" pitchFamily="18" charset="0"/>
              </a:rPr>
              <a:t>mục</a:t>
            </a:r>
            <a:r>
              <a:rPr lang="en-US" sz="59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5900" b="1" dirty="0">
                <a:solidFill>
                  <a:srgbClr val="003399"/>
                </a:solidFill>
                <a:effectLst>
                  <a:outerShdw blurRad="38100" dist="38100" dir="2700000" algn="tl">
                    <a:srgbClr val="000000">
                      <a:alpha val="43137"/>
                    </a:srgbClr>
                  </a:outerShdw>
                </a:effectLst>
                <a:latin typeface="+mj-lt"/>
              </a:rPr>
              <a:t>và những người tham dự Thượng Hội đồng Giám mục thế giới.</a:t>
            </a:r>
            <a:endParaRPr lang="en-US" sz="5900" b="1" dirty="0">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4588887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670979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60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6000" b="1" u="sng"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Nguyện Hiệp </a:t>
            </a:r>
            <a:r>
              <a:rPr lang="en-US" sz="60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6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8000" b="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Mục Tử Nhân Lành</a:t>
            </a:r>
            <a:endParaRPr lang="en-US" sz="8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4800" b="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Thái Nguyên</a:t>
            </a:r>
            <a:endParaRPr lang="en-US" sz="48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8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8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a:solidFill>
                  <a:srgbClr val="003399"/>
                </a:solidFill>
                <a:latin typeface="+mj-lt"/>
                <a:cs typeface="Times New Roman" panose="02020603050405020304" pitchFamily="18" charset="0"/>
              </a:rPr>
              <a:t>Giê-su mục tử nhân lành chăn dắt đoàn chiên. Ngài đến để cứu độ nhân trần, để hợp nhất nhân loại. Ngài đến để đem lại nguồn sống, sự sống ngàn thu.</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75501489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57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57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7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700" b="1">
                <a:solidFill>
                  <a:srgbClr val="003399"/>
                </a:solidFill>
                <a:latin typeface="+mj-lt"/>
                <a:cs typeface="Times New Roman" panose="02020603050405020304" pitchFamily="18" charset="0"/>
              </a:rPr>
              <a:t>Xin cho chúng con biết lắng nghe Lời Ngài, biết thực thi Lời chân lý. Lời ân phúc, Lời sự sống, Lời tình yêu.</a:t>
            </a:r>
            <a:endParaRPr lang="en-US" sz="57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46056031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50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000" b="1" dirty="0">
                <a:solidFill>
                  <a:srgbClr val="003399"/>
                </a:solidFill>
                <a:cs typeface="Times New Roman" panose="02020603050405020304" pitchFamily="18" charset="0"/>
              </a:rPr>
              <a:t>Sống giữa cõi đời với bao điều lôi cuốn, xin cho con thinh lặng nghe tiếng Chúa, luôn vang lên từ sâu thẳm của trái tim mình.</a:t>
            </a:r>
            <a:endParaRPr lang="en-US" sz="5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9984955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8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8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a:solidFill>
                  <a:srgbClr val="003399"/>
                </a:solidFill>
                <a:latin typeface="+mj-lt"/>
                <a:cs typeface="Times New Roman" panose="02020603050405020304" pitchFamily="18" charset="0"/>
              </a:rPr>
              <a:t>Giê-su mục tử nhân lành chăn dắt đoàn chiên. Ngài đến để cứu độ nhân trần, để hợp nhất nhân loại. Ngài đến để đem lại nguồn sống, sự sống ngàn thu.</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44528333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54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4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400" b="1">
                <a:solidFill>
                  <a:srgbClr val="003399"/>
                </a:solidFill>
                <a:latin typeface="+mj-lt"/>
                <a:cs typeface="Times New Roman" panose="02020603050405020304" pitchFamily="18" charset="0"/>
              </a:rPr>
              <a:t>Xin cho chúng con biết lắng sâu cầu nguyện, biết dành riêng một mình cho Chúa, ở trong Chúa để trở nên một với Chúa,</a:t>
            </a:r>
            <a:endParaRPr lang="en-US" sz="5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34815853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4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4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400" b="1">
                <a:solidFill>
                  <a:srgbClr val="003399"/>
                </a:solidFill>
                <a:latin typeface="+mj-lt"/>
                <a:cs typeface="Times New Roman" panose="02020603050405020304" pitchFamily="18" charset="0"/>
              </a:rPr>
              <a:t>giữa bao nhọc nhằn, bao nhiêu điều giăng mắc, xin cho con biết tìm theo ý Chúa, luôn an vui chẳng lo sợ vì Chúa che chở.</a:t>
            </a:r>
            <a:endParaRPr lang="en-US" sz="5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67680681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8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8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a:solidFill>
                  <a:srgbClr val="003399"/>
                </a:solidFill>
                <a:latin typeface="+mj-lt"/>
                <a:cs typeface="Times New Roman" panose="02020603050405020304" pitchFamily="18" charset="0"/>
              </a:rPr>
              <a:t>Giê-su mục tử nhân lành chăn dắt đoàn chiên. Ngài đến để cứu độ nhân trần, để hợp nhất nhân loại. Ngài đến để đem lại nguồn sống, sự sống ngàn thu.</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44528333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Tk4</a:t>
            </a:r>
            <a:r>
              <a:rPr lang="en-US" sz="54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4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400" b="1">
                <a:solidFill>
                  <a:srgbClr val="003399"/>
                </a:solidFill>
                <a:latin typeface="+mj-lt"/>
                <a:cs typeface="Times New Roman" panose="02020603050405020304" pitchFamily="18" charset="0"/>
              </a:rPr>
              <a:t>Xin cho chúng con những linh mục nhiệt tâm, hết lòng lo cho đoàn chiên Chúa, và biết sống đời dâng hiến thuộc về Chúa.</a:t>
            </a:r>
            <a:endParaRPr lang="en-US" sz="5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8848146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800" b="1">
                <a:solidFill>
                  <a:srgbClr val="003399"/>
                </a:solidFill>
                <a:effectLst>
                  <a:outerShdw blurRad="38100" dist="38100" dir="2700000" algn="tl">
                    <a:srgbClr val="000000">
                      <a:alpha val="43137"/>
                    </a:srgbClr>
                  </a:outerShdw>
                </a:effectLst>
                <a:latin typeface="+mj-lt"/>
              </a:rPr>
              <a:t>Xin Chúa làm nên cuộc Hiện Xuống mới trong đời sống Hội</a:t>
            </a:r>
            <a:br>
              <a:rPr lang="vi-VN" sz="4800" b="1">
                <a:solidFill>
                  <a:srgbClr val="003399"/>
                </a:solidFill>
                <a:effectLst>
                  <a:outerShdw blurRad="38100" dist="38100" dir="2700000" algn="tl">
                    <a:srgbClr val="000000">
                      <a:alpha val="43137"/>
                    </a:srgbClr>
                  </a:outerShdw>
                </a:effectLst>
                <a:latin typeface="+mj-lt"/>
              </a:rPr>
            </a:br>
            <a:r>
              <a:rPr lang="en-US" sz="4800" b="1">
                <a:solidFill>
                  <a:srgbClr val="003399"/>
                </a:solidFill>
                <a:effectLst>
                  <a:outerShdw blurRad="38100" dist="38100" dir="2700000" algn="tl">
                    <a:srgbClr val="000000">
                      <a:alpha val="43137"/>
                    </a:srgbClr>
                  </a:outerShdw>
                </a:effectLst>
                <a:latin typeface="+mj-lt"/>
                <a:cs typeface="Times New Roman" pitchFamily="18" charset="0"/>
              </a:rPr>
              <a:t>Thánh, </a:t>
            </a:r>
            <a:r>
              <a:rPr lang="vi-VN" sz="4800" b="1">
                <a:solidFill>
                  <a:srgbClr val="003399"/>
                </a:solidFill>
                <a:effectLst>
                  <a:outerShdw blurRad="38100" dist="38100" dir="2700000" algn="tl">
                    <a:srgbClr val="000000">
                      <a:alpha val="43137"/>
                    </a:srgbClr>
                  </a:outerShdw>
                </a:effectLst>
                <a:latin typeface="+mj-lt"/>
              </a:rPr>
              <a:t>xin tuôn tràn trên các Mục tử</a:t>
            </a:r>
            <a:r>
              <a:rPr lang="en-US" sz="4800" b="1">
                <a:solidFill>
                  <a:srgbClr val="003399"/>
                </a:solidFill>
                <a:effectLst>
                  <a:outerShdw blurRad="38100" dist="38100" dir="2700000" algn="tl">
                    <a:srgbClr val="000000">
                      <a:alpha val="43137"/>
                    </a:srgbClr>
                  </a:outerShdw>
                </a:effectLst>
                <a:latin typeface="+mj-lt"/>
              </a:rPr>
              <a:t> </a:t>
            </a:r>
            <a:r>
              <a:rPr lang="vi-VN" sz="4800" b="1">
                <a:solidFill>
                  <a:srgbClr val="003399"/>
                </a:solidFill>
                <a:effectLst>
                  <a:outerShdw blurRad="38100" dist="38100" dir="2700000" algn="tl">
                    <a:srgbClr val="000000">
                      <a:alpha val="43137"/>
                    </a:srgbClr>
                  </a:outerShdw>
                </a:effectLst>
                <a:latin typeface="+mj-lt"/>
              </a:rPr>
              <a:t> ơn khôn ngoan và thông hiểu,</a:t>
            </a:r>
            <a:r>
              <a:rPr lang="en-US" sz="4800" b="1">
                <a:solidFill>
                  <a:srgbClr val="003399"/>
                </a:solidFill>
                <a:effectLst>
                  <a:outerShdw blurRad="38100" dist="38100" dir="2700000" algn="tl">
                    <a:srgbClr val="000000">
                      <a:alpha val="43137"/>
                    </a:srgbClr>
                  </a:outerShdw>
                </a:effectLst>
                <a:latin typeface="+mj-lt"/>
              </a:rPr>
              <a:t>  </a:t>
            </a:r>
            <a:r>
              <a:rPr lang="en-US" sz="4800" b="1">
                <a:solidFill>
                  <a:srgbClr val="003399"/>
                </a:solidFill>
                <a:effectLst>
                  <a:outerShdw blurRad="38100" dist="38100" dir="2700000" algn="tl">
                    <a:srgbClr val="000000">
                      <a:alpha val="43137"/>
                    </a:srgbClr>
                  </a:outerShdw>
                </a:effectLst>
                <a:latin typeface="+mj-lt"/>
                <a:cs typeface="Times New Roman" pitchFamily="18" charset="0"/>
              </a:rPr>
              <a:t>gìn giữ các ngài luôn hiệp thông với nhau trong Chúa,</a:t>
            </a:r>
            <a:endParaRPr lang="en-US" sz="4800" b="1">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0117637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4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4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400" b="1">
                <a:solidFill>
                  <a:srgbClr val="003399"/>
                </a:solidFill>
                <a:latin typeface="+mj-lt"/>
                <a:cs typeface="Times New Roman" panose="02020603050405020304" pitchFamily="18" charset="0"/>
              </a:rPr>
              <a:t>Chúa cho linh mục có tấm lòng như Chúa, luôn hy sinh chính mình cho Nước Chúa, mang trong tim tình sáng ngời để hiến cho đời.</a:t>
            </a:r>
            <a:endParaRPr lang="en-US" sz="5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4487866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8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8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a:solidFill>
                  <a:srgbClr val="003399"/>
                </a:solidFill>
                <a:latin typeface="+mj-lt"/>
                <a:cs typeface="Times New Roman" panose="02020603050405020304" pitchFamily="18" charset="0"/>
              </a:rPr>
              <a:t>Giê-su mục tử nhân lành chăn dắt đoàn chiên. Ngài đến để cứu độ nhân trần, để hợp nhất nhân loại. Ngài đến để đem lại nguồn sống, sự sống ngàn thu.</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66550723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Tk3</a:t>
            </a:r>
            <a:r>
              <a:rPr lang="en-US" sz="54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4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400" b="1">
                <a:solidFill>
                  <a:srgbClr val="003399"/>
                </a:solidFill>
                <a:latin typeface="+mj-lt"/>
                <a:cs typeface="Times New Roman" panose="02020603050405020304" pitchFamily="18" charset="0"/>
              </a:rPr>
              <a:t>Xin cho chúng con biết hết tâm phục vụ, hết lòng lo cho người khốn khó, người cô đơn, người đau yếu, người túng thiếu.</a:t>
            </a:r>
            <a:endParaRPr lang="en-US" sz="5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46880904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4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4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400" b="1">
                <a:solidFill>
                  <a:srgbClr val="003399"/>
                </a:solidFill>
                <a:latin typeface="+mj-lt"/>
                <a:cs typeface="Times New Roman" panose="02020603050405020304" pitchFamily="18" charset="0"/>
              </a:rPr>
              <a:t>Sớt chia nỗi niềm với bao người thương đau, trao cho nhau một niềm tin tất thắng, đem an vui cho cõi đời đầy những ưu phiền.</a:t>
            </a:r>
            <a:endParaRPr lang="en-US" sz="5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84265748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8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8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a:solidFill>
                  <a:srgbClr val="003399"/>
                </a:solidFill>
                <a:latin typeface="+mj-lt"/>
                <a:cs typeface="Times New Roman" panose="02020603050405020304" pitchFamily="18" charset="0"/>
              </a:rPr>
              <a:t>Giê-su mục tử nhân lành chăn dắt đoàn chiên. Ngài đến để cứu độ nhân trần, để hợp nhất nhân loại. Ngài đến để đem lại nguồn sống, sự sống ngàn thu.</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44528333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194693762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670979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a:noFill/>
        </p:spPr>
        <p:txBody>
          <a:bodyPr>
            <a:noAutofit/>
          </a:bodyPr>
          <a:lstStyle/>
          <a:p>
            <a:pPr marL="27432" indent="0" algn="just">
              <a:lnSpc>
                <a:spcPct val="130000"/>
              </a:lnSpc>
              <a:buNone/>
            </a:pPr>
            <a:endParaRPr lang="en-US" b="1" dirty="0">
              <a:solidFill>
                <a:srgbClr val="FF0000"/>
              </a:solidFill>
              <a:effectLst>
                <a:outerShdw blurRad="38100" dist="38100" dir="2700000" algn="tl">
                  <a:srgbClr val="000000">
                    <a:alpha val="43137"/>
                  </a:srgbClr>
                </a:outerShdw>
              </a:effectLst>
              <a:latin typeface="+mj-lt"/>
              <a:cs typeface="Times New Roman" pitchFamily="18" charset="0"/>
            </a:endParaRPr>
          </a:p>
          <a:p>
            <a:pPr marL="27432" indent="0" algn="ctr">
              <a:lnSpc>
                <a:spcPct val="130000"/>
              </a:lnSpc>
              <a:buNone/>
            </a:pP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Ca </a:t>
            </a:r>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kết</a:t>
            </a: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lễ</a:t>
            </a:r>
            <a:endParaRPr lang="en-US" sz="6000" b="1" u="sng" dirty="0">
              <a:solidFill>
                <a:srgbClr val="FF0000"/>
              </a:solidFill>
              <a:effectLst>
                <a:outerShdw blurRad="38100" dist="38100" dir="2700000" algn="tl">
                  <a:srgbClr val="000000">
                    <a:alpha val="43137"/>
                  </a:srgbClr>
                </a:outerShdw>
              </a:effectLst>
              <a:latin typeface="+mj-lt"/>
              <a:cs typeface="Times New Roman" pitchFamily="18" charset="0"/>
            </a:endParaRPr>
          </a:p>
          <a:p>
            <a:pPr marL="0" indent="0" algn="ctr">
              <a:lnSpc>
                <a:spcPct val="120000"/>
              </a:lnSpc>
              <a:buNone/>
            </a:pPr>
            <a:r>
              <a:rPr lang="en-US" sz="5400" b="1" dirty="0" err="1" smtClean="0">
                <a:solidFill>
                  <a:srgbClr val="FF0000"/>
                </a:solidFill>
                <a:latin typeface="+mj-lt"/>
                <a:cs typeface="Times New Roman" panose="02020603050405020304" pitchFamily="18" charset="0"/>
              </a:rPr>
              <a:t>Lời</a:t>
            </a:r>
            <a:r>
              <a:rPr lang="en-US" sz="5400" b="1" dirty="0" smtClean="0">
                <a:solidFill>
                  <a:srgbClr val="FF0000"/>
                </a:solidFill>
                <a:latin typeface="+mj-lt"/>
                <a:cs typeface="Times New Roman" panose="02020603050405020304" pitchFamily="18" charset="0"/>
              </a:rPr>
              <a:t> </a:t>
            </a:r>
            <a:r>
              <a:rPr lang="en-US" sz="5400" b="1" dirty="0" err="1" smtClean="0">
                <a:solidFill>
                  <a:srgbClr val="FF0000"/>
                </a:solidFill>
                <a:latin typeface="+mj-lt"/>
                <a:cs typeface="Times New Roman" panose="02020603050405020304" pitchFamily="18" charset="0"/>
              </a:rPr>
              <a:t>Nguyện</a:t>
            </a:r>
            <a:r>
              <a:rPr lang="en-US" sz="5400" b="1" dirty="0" smtClean="0">
                <a:solidFill>
                  <a:srgbClr val="FF0000"/>
                </a:solidFill>
                <a:latin typeface="+mj-lt"/>
                <a:cs typeface="Times New Roman" panose="02020603050405020304" pitchFamily="18" charset="0"/>
              </a:rPr>
              <a:t> </a:t>
            </a:r>
            <a:r>
              <a:rPr lang="en-US" sz="5400" b="1" dirty="0" err="1" smtClean="0">
                <a:solidFill>
                  <a:srgbClr val="FF0000"/>
                </a:solidFill>
                <a:latin typeface="+mj-lt"/>
                <a:cs typeface="Times New Roman" panose="02020603050405020304" pitchFamily="18" charset="0"/>
              </a:rPr>
              <a:t>Truyền</a:t>
            </a:r>
            <a:r>
              <a:rPr lang="en-US" sz="5400" b="1" dirty="0" smtClean="0">
                <a:solidFill>
                  <a:srgbClr val="FF0000"/>
                </a:solidFill>
                <a:latin typeface="+mj-lt"/>
                <a:cs typeface="Times New Roman" panose="02020603050405020304" pitchFamily="18" charset="0"/>
              </a:rPr>
              <a:t> </a:t>
            </a:r>
            <a:r>
              <a:rPr lang="en-US" sz="5400" b="1" dirty="0" err="1" smtClean="0">
                <a:solidFill>
                  <a:srgbClr val="FF0000"/>
                </a:solidFill>
                <a:latin typeface="+mj-lt"/>
                <a:cs typeface="Times New Roman" panose="02020603050405020304" pitchFamily="18" charset="0"/>
              </a:rPr>
              <a:t>Giáo</a:t>
            </a:r>
            <a:r>
              <a:rPr lang="vi-VN" sz="4400" dirty="0">
                <a:solidFill>
                  <a:srgbClr val="FF0000"/>
                </a:solidFill>
                <a:latin typeface="+mj-lt"/>
                <a:cs typeface="Times New Roman" panose="02020603050405020304" pitchFamily="18" charset="0"/>
              </a:rPr>
              <a:t/>
            </a:r>
            <a:br>
              <a:rPr lang="vi-VN" sz="4400" dirty="0">
                <a:solidFill>
                  <a:srgbClr val="FF0000"/>
                </a:solidFill>
                <a:latin typeface="+mj-lt"/>
                <a:cs typeface="Times New Roman" panose="02020603050405020304" pitchFamily="18" charset="0"/>
              </a:rPr>
            </a:br>
            <a:r>
              <a:rPr lang="en-US" b="1" dirty="0" err="1" smtClean="0">
                <a:solidFill>
                  <a:srgbClr val="FF0000"/>
                </a:solidFill>
                <a:latin typeface="+mj-lt"/>
                <a:cs typeface="Times New Roman" panose="02020603050405020304" pitchFamily="18" charset="0"/>
              </a:rPr>
              <a:t>Hoài</a:t>
            </a:r>
            <a:r>
              <a:rPr lang="en-US" b="1" dirty="0" smtClean="0">
                <a:solidFill>
                  <a:srgbClr val="FF0000"/>
                </a:solidFill>
                <a:latin typeface="+mj-lt"/>
                <a:cs typeface="Times New Roman" panose="02020603050405020304" pitchFamily="18" charset="0"/>
              </a:rPr>
              <a:t> </a:t>
            </a:r>
            <a:r>
              <a:rPr lang="en-US" b="1" dirty="0" err="1" smtClean="0">
                <a:solidFill>
                  <a:srgbClr val="FF0000"/>
                </a:solidFill>
                <a:latin typeface="+mj-lt"/>
                <a:cs typeface="Times New Roman" panose="02020603050405020304" pitchFamily="18" charset="0"/>
              </a:rPr>
              <a:t>Chiên</a:t>
            </a:r>
            <a:endParaRPr lang="en-US" sz="3600" b="1"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40037666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4939814"/>
          </a:xfrm>
          <a:prstGeom prst="rect">
            <a:avLst/>
          </a:prstGeom>
        </p:spPr>
        <p:txBody>
          <a:bodyPr wrap="square">
            <a:spAutoFit/>
          </a:bodyPr>
          <a:lstStyle/>
          <a:p>
            <a:pPr algn="just"/>
            <a:r>
              <a:rPr lang="en-US" sz="4500" b="1" u="sng" dirty="0"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45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4500" b="1" dirty="0" err="1" smtClean="0">
                <a:solidFill>
                  <a:srgbClr val="003399"/>
                </a:solidFill>
                <a:latin typeface="+mj-lt"/>
                <a:cs typeface="Times New Roman" panose="02020603050405020304" pitchFamily="18" charset="0"/>
              </a:rPr>
              <a:t>Lạy</a:t>
            </a:r>
            <a:r>
              <a:rPr lang="en-US" sz="4500" b="1" dirty="0" smtClean="0">
                <a:solidFill>
                  <a:srgbClr val="003399"/>
                </a:solidFill>
                <a:latin typeface="+mj-lt"/>
                <a:cs typeface="Times New Roman" panose="02020603050405020304" pitchFamily="18" charset="0"/>
              </a:rPr>
              <a:t> </a:t>
            </a:r>
            <a:r>
              <a:rPr lang="en-US" sz="4500" b="1" dirty="0" err="1" smtClean="0">
                <a:solidFill>
                  <a:srgbClr val="003399"/>
                </a:solidFill>
                <a:latin typeface="+mj-lt"/>
                <a:cs typeface="Times New Roman" panose="02020603050405020304" pitchFamily="18" charset="0"/>
              </a:rPr>
              <a:t>Chúa</a:t>
            </a:r>
            <a:r>
              <a:rPr lang="en-US" sz="4500" b="1" dirty="0" smtClean="0">
                <a:solidFill>
                  <a:srgbClr val="003399"/>
                </a:solidFill>
                <a:latin typeface="+mj-lt"/>
                <a:cs typeface="Times New Roman" panose="02020603050405020304" pitchFamily="18" charset="0"/>
              </a:rPr>
              <a:t> </a:t>
            </a:r>
            <a:r>
              <a:rPr lang="en-US" sz="4500" b="1" dirty="0" err="1" smtClean="0">
                <a:solidFill>
                  <a:srgbClr val="003399"/>
                </a:solidFill>
                <a:latin typeface="+mj-lt"/>
                <a:cs typeface="Times New Roman" panose="02020603050405020304" pitchFamily="18" charset="0"/>
              </a:rPr>
              <a:t>xưa</a:t>
            </a:r>
            <a:r>
              <a:rPr lang="en-US" sz="4500" b="1" dirty="0" smtClean="0">
                <a:solidFill>
                  <a:srgbClr val="003399"/>
                </a:solidFill>
                <a:latin typeface="+mj-lt"/>
                <a:cs typeface="Times New Roman" panose="02020603050405020304" pitchFamily="18" charset="0"/>
              </a:rPr>
              <a:t> </a:t>
            </a:r>
            <a:r>
              <a:rPr lang="en-US" sz="4500" b="1" dirty="0" err="1" smtClean="0">
                <a:solidFill>
                  <a:srgbClr val="003399"/>
                </a:solidFill>
                <a:latin typeface="+mj-lt"/>
                <a:cs typeface="Times New Roman" panose="02020603050405020304" pitchFamily="18" charset="0"/>
              </a:rPr>
              <a:t>Chúa</a:t>
            </a:r>
            <a:r>
              <a:rPr lang="en-US" sz="4500" b="1" dirty="0" smtClean="0">
                <a:solidFill>
                  <a:srgbClr val="003399"/>
                </a:solidFill>
                <a:latin typeface="+mj-lt"/>
                <a:cs typeface="Times New Roman" panose="02020603050405020304" pitchFamily="18" charset="0"/>
              </a:rPr>
              <a:t> </a:t>
            </a:r>
            <a:r>
              <a:rPr lang="en-US" sz="4500" b="1" dirty="0" err="1" smtClean="0">
                <a:solidFill>
                  <a:srgbClr val="003399"/>
                </a:solidFill>
                <a:latin typeface="+mj-lt"/>
                <a:cs typeface="Times New Roman" panose="02020603050405020304" pitchFamily="18" charset="0"/>
              </a:rPr>
              <a:t>đã</a:t>
            </a:r>
            <a:r>
              <a:rPr lang="en-US" sz="4500" b="1" dirty="0" smtClean="0">
                <a:solidFill>
                  <a:srgbClr val="003399"/>
                </a:solidFill>
                <a:latin typeface="+mj-lt"/>
                <a:cs typeface="Times New Roman" panose="02020603050405020304" pitchFamily="18" charset="0"/>
              </a:rPr>
              <a:t> </a:t>
            </a:r>
            <a:r>
              <a:rPr lang="en-US" sz="4500" b="1" dirty="0" err="1" smtClean="0">
                <a:solidFill>
                  <a:srgbClr val="003399"/>
                </a:solidFill>
                <a:latin typeface="+mj-lt"/>
                <a:cs typeface="Times New Roman" panose="02020603050405020304" pitchFamily="18" charset="0"/>
              </a:rPr>
              <a:t>phán</a:t>
            </a:r>
            <a:r>
              <a:rPr lang="en-US" sz="4500" b="1" dirty="0" smtClean="0">
                <a:solidFill>
                  <a:srgbClr val="003399"/>
                </a:solidFill>
                <a:latin typeface="+mj-lt"/>
                <a:cs typeface="Times New Roman" panose="02020603050405020304" pitchFamily="18" charset="0"/>
              </a:rPr>
              <a:t>: “</a:t>
            </a:r>
            <a:r>
              <a:rPr lang="en-US" sz="4500" b="1" dirty="0" err="1" smtClean="0">
                <a:solidFill>
                  <a:srgbClr val="003399"/>
                </a:solidFill>
                <a:latin typeface="+mj-lt"/>
                <a:cs typeface="Times New Roman" panose="02020603050405020304" pitchFamily="18" charset="0"/>
              </a:rPr>
              <a:t>Lúa</a:t>
            </a:r>
            <a:r>
              <a:rPr lang="en-US" sz="4500" b="1" dirty="0" smtClean="0">
                <a:solidFill>
                  <a:srgbClr val="003399"/>
                </a:solidFill>
                <a:latin typeface="+mj-lt"/>
                <a:cs typeface="Times New Roman" panose="02020603050405020304" pitchFamily="18" charset="0"/>
              </a:rPr>
              <a:t> </a:t>
            </a:r>
            <a:r>
              <a:rPr lang="en-US" sz="4500" b="1" dirty="0" err="1" smtClean="0">
                <a:solidFill>
                  <a:srgbClr val="003399"/>
                </a:solidFill>
                <a:latin typeface="+mj-lt"/>
                <a:cs typeface="Times New Roman" panose="02020603050405020304" pitchFamily="18" charset="0"/>
              </a:rPr>
              <a:t>chín</a:t>
            </a:r>
            <a:r>
              <a:rPr lang="en-US" sz="4500" b="1" dirty="0" smtClean="0">
                <a:solidFill>
                  <a:srgbClr val="003399"/>
                </a:solidFill>
                <a:latin typeface="+mj-lt"/>
                <a:cs typeface="Times New Roman" panose="02020603050405020304" pitchFamily="18" charset="0"/>
              </a:rPr>
              <a:t> </a:t>
            </a:r>
            <a:r>
              <a:rPr lang="en-US" sz="4500" b="1" dirty="0" err="1" smtClean="0">
                <a:solidFill>
                  <a:srgbClr val="003399"/>
                </a:solidFill>
                <a:latin typeface="+mj-lt"/>
                <a:cs typeface="Times New Roman" panose="02020603050405020304" pitchFamily="18" charset="0"/>
              </a:rPr>
              <a:t>đầy</a:t>
            </a:r>
            <a:r>
              <a:rPr lang="en-US" sz="4500" b="1" dirty="0" smtClean="0">
                <a:solidFill>
                  <a:srgbClr val="003399"/>
                </a:solidFill>
                <a:latin typeface="+mj-lt"/>
                <a:cs typeface="Times New Roman" panose="02020603050405020304" pitchFamily="18" charset="0"/>
              </a:rPr>
              <a:t> </a:t>
            </a:r>
            <a:r>
              <a:rPr lang="en-US" sz="4500" b="1" dirty="0" err="1" smtClean="0">
                <a:solidFill>
                  <a:srgbClr val="003399"/>
                </a:solidFill>
                <a:latin typeface="+mj-lt"/>
                <a:cs typeface="Times New Roman" panose="02020603050405020304" pitchFamily="18" charset="0"/>
              </a:rPr>
              <a:t>đồng</a:t>
            </a:r>
            <a:r>
              <a:rPr lang="en-US" sz="4500" b="1" dirty="0" smtClean="0">
                <a:solidFill>
                  <a:srgbClr val="003399"/>
                </a:solidFill>
                <a:latin typeface="+mj-lt"/>
                <a:cs typeface="Times New Roman" panose="02020603050405020304" pitchFamily="18" charset="0"/>
              </a:rPr>
              <a:t> </a:t>
            </a:r>
            <a:r>
              <a:rPr lang="en-US" sz="4500" b="1" dirty="0" err="1" smtClean="0">
                <a:solidFill>
                  <a:srgbClr val="003399"/>
                </a:solidFill>
                <a:latin typeface="+mj-lt"/>
                <a:cs typeface="Times New Roman" panose="02020603050405020304" pitchFamily="18" charset="0"/>
              </a:rPr>
              <a:t>mà</a:t>
            </a:r>
            <a:r>
              <a:rPr lang="en-US" sz="4500" b="1" dirty="0" smtClean="0">
                <a:solidFill>
                  <a:srgbClr val="003399"/>
                </a:solidFill>
                <a:latin typeface="+mj-lt"/>
                <a:cs typeface="Times New Roman" panose="02020603050405020304" pitchFamily="18" charset="0"/>
              </a:rPr>
              <a:t> </a:t>
            </a:r>
            <a:r>
              <a:rPr lang="en-US" sz="4500" b="1" dirty="0" err="1" smtClean="0">
                <a:solidFill>
                  <a:srgbClr val="003399"/>
                </a:solidFill>
                <a:latin typeface="+mj-lt"/>
                <a:cs typeface="Times New Roman" panose="02020603050405020304" pitchFamily="18" charset="0"/>
              </a:rPr>
              <a:t>thiếu</a:t>
            </a:r>
            <a:r>
              <a:rPr lang="en-US" sz="4500" b="1" dirty="0" smtClean="0">
                <a:solidFill>
                  <a:srgbClr val="003399"/>
                </a:solidFill>
                <a:latin typeface="+mj-lt"/>
                <a:cs typeface="Times New Roman" panose="02020603050405020304" pitchFamily="18" charset="0"/>
              </a:rPr>
              <a:t> </a:t>
            </a:r>
            <a:r>
              <a:rPr lang="en-US" sz="4500" b="1" dirty="0" err="1" smtClean="0">
                <a:solidFill>
                  <a:srgbClr val="003399"/>
                </a:solidFill>
                <a:latin typeface="+mj-lt"/>
                <a:cs typeface="Times New Roman" panose="02020603050405020304" pitchFamily="18" charset="0"/>
              </a:rPr>
              <a:t>thợ</a:t>
            </a:r>
            <a:r>
              <a:rPr lang="en-US" sz="4500" b="1" dirty="0" smtClean="0">
                <a:solidFill>
                  <a:srgbClr val="003399"/>
                </a:solidFill>
                <a:latin typeface="+mj-lt"/>
                <a:cs typeface="Times New Roman" panose="02020603050405020304" pitchFamily="18" charset="0"/>
              </a:rPr>
              <a:t> </a:t>
            </a:r>
            <a:r>
              <a:rPr lang="en-US" sz="4500" b="1" dirty="0" err="1" smtClean="0">
                <a:solidFill>
                  <a:srgbClr val="003399"/>
                </a:solidFill>
                <a:latin typeface="+mj-lt"/>
                <a:cs typeface="Times New Roman" panose="02020603050405020304" pitchFamily="18" charset="0"/>
              </a:rPr>
              <a:t>gặt</a:t>
            </a:r>
            <a:r>
              <a:rPr lang="en-US" sz="4500" b="1" dirty="0" smtClean="0">
                <a:solidFill>
                  <a:srgbClr val="003399"/>
                </a:solidFill>
                <a:latin typeface="+mj-lt"/>
                <a:cs typeface="Times New Roman" panose="02020603050405020304" pitchFamily="18" charset="0"/>
              </a:rPr>
              <a:t>” </a:t>
            </a:r>
            <a:r>
              <a:rPr lang="en-US" sz="4500" b="1" dirty="0" err="1" smtClean="0">
                <a:solidFill>
                  <a:srgbClr val="003399"/>
                </a:solidFill>
                <a:latin typeface="+mj-lt"/>
                <a:cs typeface="Times New Roman" panose="02020603050405020304" pitchFamily="18" charset="0"/>
              </a:rPr>
              <a:t>Chúa</a:t>
            </a:r>
            <a:r>
              <a:rPr lang="en-US" sz="4500" b="1" dirty="0" smtClean="0">
                <a:solidFill>
                  <a:srgbClr val="003399"/>
                </a:solidFill>
                <a:latin typeface="+mj-lt"/>
                <a:cs typeface="Times New Roman" panose="02020603050405020304" pitchFamily="18" charset="0"/>
              </a:rPr>
              <a:t> </a:t>
            </a:r>
            <a:r>
              <a:rPr lang="en-US" sz="4500" b="1" dirty="0" err="1" smtClean="0">
                <a:solidFill>
                  <a:srgbClr val="003399"/>
                </a:solidFill>
                <a:latin typeface="+mj-lt"/>
                <a:cs typeface="Times New Roman" panose="02020603050405020304" pitchFamily="18" charset="0"/>
              </a:rPr>
              <a:t>hãy</a:t>
            </a:r>
            <a:r>
              <a:rPr lang="en-US" sz="4500" b="1" dirty="0" smtClean="0">
                <a:solidFill>
                  <a:srgbClr val="003399"/>
                </a:solidFill>
                <a:latin typeface="+mj-lt"/>
                <a:cs typeface="Times New Roman" panose="02020603050405020304" pitchFamily="18" charset="0"/>
              </a:rPr>
              <a:t> ban </a:t>
            </a:r>
            <a:r>
              <a:rPr lang="en-US" sz="4500" b="1" dirty="0" err="1" smtClean="0">
                <a:solidFill>
                  <a:srgbClr val="003399"/>
                </a:solidFill>
                <a:latin typeface="+mj-lt"/>
                <a:cs typeface="Times New Roman" panose="02020603050405020304" pitchFamily="18" charset="0"/>
              </a:rPr>
              <a:t>nhiều</a:t>
            </a:r>
            <a:r>
              <a:rPr lang="en-US" sz="4500" b="1" dirty="0" smtClean="0">
                <a:solidFill>
                  <a:srgbClr val="003399"/>
                </a:solidFill>
                <a:latin typeface="+mj-lt"/>
                <a:cs typeface="Times New Roman" panose="02020603050405020304" pitchFamily="18" charset="0"/>
              </a:rPr>
              <a:t> </a:t>
            </a:r>
            <a:r>
              <a:rPr lang="en-US" sz="4500" b="1" dirty="0" err="1" smtClean="0">
                <a:solidFill>
                  <a:srgbClr val="003399"/>
                </a:solidFill>
                <a:latin typeface="+mj-lt"/>
                <a:cs typeface="Times New Roman" panose="02020603050405020304" pitchFamily="18" charset="0"/>
              </a:rPr>
              <a:t>thợ</a:t>
            </a:r>
            <a:r>
              <a:rPr lang="en-US" sz="4500" b="1" dirty="0" smtClean="0">
                <a:solidFill>
                  <a:srgbClr val="003399"/>
                </a:solidFill>
                <a:latin typeface="+mj-lt"/>
                <a:cs typeface="Times New Roman" panose="02020603050405020304" pitchFamily="18" charset="0"/>
              </a:rPr>
              <a:t> </a:t>
            </a:r>
            <a:r>
              <a:rPr lang="en-US" sz="4500" b="1" dirty="0" err="1" smtClean="0">
                <a:solidFill>
                  <a:srgbClr val="003399"/>
                </a:solidFill>
                <a:latin typeface="+mj-lt"/>
                <a:cs typeface="Times New Roman" panose="02020603050405020304" pitchFamily="18" charset="0"/>
              </a:rPr>
              <a:t>biết</a:t>
            </a:r>
            <a:r>
              <a:rPr lang="en-US" sz="4500" b="1" dirty="0" smtClean="0">
                <a:solidFill>
                  <a:srgbClr val="003399"/>
                </a:solidFill>
                <a:latin typeface="+mj-lt"/>
                <a:cs typeface="Times New Roman" panose="02020603050405020304" pitchFamily="18" charset="0"/>
              </a:rPr>
              <a:t> </a:t>
            </a:r>
            <a:r>
              <a:rPr lang="en-US" sz="4500" b="1" dirty="0" err="1" smtClean="0">
                <a:solidFill>
                  <a:srgbClr val="003399"/>
                </a:solidFill>
                <a:latin typeface="+mj-lt"/>
                <a:cs typeface="Times New Roman" panose="02020603050405020304" pitchFamily="18" charset="0"/>
              </a:rPr>
              <a:t>nhiệt</a:t>
            </a:r>
            <a:r>
              <a:rPr lang="en-US" sz="4500" b="1" dirty="0" smtClean="0">
                <a:solidFill>
                  <a:srgbClr val="003399"/>
                </a:solidFill>
                <a:latin typeface="+mj-lt"/>
                <a:cs typeface="Times New Roman" panose="02020603050405020304" pitchFamily="18" charset="0"/>
              </a:rPr>
              <a:t> </a:t>
            </a:r>
            <a:r>
              <a:rPr lang="en-US" sz="4500" b="1" dirty="0" err="1" smtClean="0">
                <a:solidFill>
                  <a:srgbClr val="003399"/>
                </a:solidFill>
                <a:latin typeface="+mj-lt"/>
                <a:cs typeface="Times New Roman" panose="02020603050405020304" pitchFamily="18" charset="0"/>
              </a:rPr>
              <a:t>thành</a:t>
            </a:r>
            <a:r>
              <a:rPr lang="en-US" sz="4500" b="1" dirty="0" smtClean="0">
                <a:solidFill>
                  <a:srgbClr val="003399"/>
                </a:solidFill>
                <a:latin typeface="+mj-lt"/>
                <a:cs typeface="Times New Roman" panose="02020603050405020304" pitchFamily="18" charset="0"/>
              </a:rPr>
              <a:t>, </a:t>
            </a:r>
            <a:r>
              <a:rPr lang="en-US" sz="4500" b="1" dirty="0" err="1" smtClean="0">
                <a:solidFill>
                  <a:srgbClr val="003399"/>
                </a:solidFill>
                <a:latin typeface="+mj-lt"/>
                <a:cs typeface="Times New Roman" panose="02020603050405020304" pitchFamily="18" charset="0"/>
              </a:rPr>
              <a:t>để</a:t>
            </a:r>
            <a:r>
              <a:rPr lang="en-US" sz="4500" b="1" dirty="0" smtClean="0">
                <a:solidFill>
                  <a:srgbClr val="003399"/>
                </a:solidFill>
                <a:latin typeface="+mj-lt"/>
                <a:cs typeface="Times New Roman" panose="02020603050405020304" pitchFamily="18" charset="0"/>
              </a:rPr>
              <a:t> </a:t>
            </a:r>
            <a:r>
              <a:rPr lang="en-US" sz="4500" b="1" dirty="0" err="1" smtClean="0">
                <a:solidFill>
                  <a:srgbClr val="003399"/>
                </a:solidFill>
                <a:latin typeface="+mj-lt"/>
                <a:cs typeface="Times New Roman" panose="02020603050405020304" pitchFamily="18" charset="0"/>
              </a:rPr>
              <a:t>nước</a:t>
            </a:r>
            <a:r>
              <a:rPr lang="en-US" sz="4500" b="1" dirty="0" smtClean="0">
                <a:solidFill>
                  <a:srgbClr val="003399"/>
                </a:solidFill>
                <a:latin typeface="+mj-lt"/>
                <a:cs typeface="Times New Roman" panose="02020603050405020304" pitchFamily="18" charset="0"/>
              </a:rPr>
              <a:t> </a:t>
            </a:r>
            <a:r>
              <a:rPr lang="en-US" sz="4500" b="1" dirty="0" err="1" smtClean="0">
                <a:solidFill>
                  <a:srgbClr val="003399"/>
                </a:solidFill>
                <a:latin typeface="+mj-lt"/>
                <a:cs typeface="Times New Roman" panose="02020603050405020304" pitchFamily="18" charset="0"/>
              </a:rPr>
              <a:t>Chúa</a:t>
            </a:r>
            <a:r>
              <a:rPr lang="en-US" sz="4500" b="1" dirty="0" smtClean="0">
                <a:solidFill>
                  <a:srgbClr val="003399"/>
                </a:solidFill>
                <a:latin typeface="+mj-lt"/>
                <a:cs typeface="Times New Roman" panose="02020603050405020304" pitchFamily="18" charset="0"/>
              </a:rPr>
              <a:t> </a:t>
            </a:r>
            <a:r>
              <a:rPr lang="en-US" sz="4500" b="1" dirty="0" err="1" smtClean="0">
                <a:solidFill>
                  <a:srgbClr val="003399"/>
                </a:solidFill>
                <a:latin typeface="+mj-lt"/>
                <a:cs typeface="Times New Roman" panose="02020603050405020304" pitchFamily="18" charset="0"/>
              </a:rPr>
              <a:t>rộng</a:t>
            </a:r>
            <a:r>
              <a:rPr lang="en-US" sz="4500" b="1" dirty="0" smtClean="0">
                <a:solidFill>
                  <a:srgbClr val="003399"/>
                </a:solidFill>
                <a:latin typeface="+mj-lt"/>
                <a:cs typeface="Times New Roman" panose="02020603050405020304" pitchFamily="18" charset="0"/>
              </a:rPr>
              <a:t> </a:t>
            </a:r>
            <a:r>
              <a:rPr lang="en-US" sz="4500" b="1" dirty="0" err="1" smtClean="0">
                <a:solidFill>
                  <a:srgbClr val="003399"/>
                </a:solidFill>
                <a:latin typeface="+mj-lt"/>
                <a:cs typeface="Times New Roman" panose="02020603050405020304" pitchFamily="18" charset="0"/>
              </a:rPr>
              <a:t>lan</a:t>
            </a:r>
            <a:r>
              <a:rPr lang="en-US" sz="4500" b="1" dirty="0" smtClean="0">
                <a:solidFill>
                  <a:srgbClr val="003399"/>
                </a:solidFill>
                <a:latin typeface="+mj-lt"/>
                <a:cs typeface="Times New Roman" panose="02020603050405020304" pitchFamily="18" charset="0"/>
              </a:rPr>
              <a:t> </a:t>
            </a:r>
            <a:r>
              <a:rPr lang="en-US" sz="4500" b="1" dirty="0" err="1" smtClean="0">
                <a:solidFill>
                  <a:srgbClr val="003399"/>
                </a:solidFill>
                <a:latin typeface="+mj-lt"/>
                <a:cs typeface="Times New Roman" panose="02020603050405020304" pitchFamily="18" charset="0"/>
              </a:rPr>
              <a:t>khắp</a:t>
            </a:r>
            <a:r>
              <a:rPr lang="en-US" sz="4500" b="1" dirty="0" smtClean="0">
                <a:solidFill>
                  <a:srgbClr val="003399"/>
                </a:solidFill>
                <a:latin typeface="+mj-lt"/>
                <a:cs typeface="Times New Roman" panose="02020603050405020304" pitchFamily="18" charset="0"/>
              </a:rPr>
              <a:t> </a:t>
            </a:r>
            <a:r>
              <a:rPr lang="en-US" sz="4500" b="1" dirty="0" err="1" smtClean="0">
                <a:solidFill>
                  <a:srgbClr val="003399"/>
                </a:solidFill>
                <a:latin typeface="+mj-lt"/>
                <a:cs typeface="Times New Roman" panose="02020603050405020304" pitchFamily="18" charset="0"/>
              </a:rPr>
              <a:t>nơi</a:t>
            </a:r>
            <a:r>
              <a:rPr lang="en-US" sz="4500" b="1" dirty="0" smtClean="0">
                <a:solidFill>
                  <a:srgbClr val="003399"/>
                </a:solidFill>
                <a:latin typeface="+mj-lt"/>
                <a:cs typeface="Times New Roman" panose="02020603050405020304" pitchFamily="18" charset="0"/>
              </a:rPr>
              <a:t>. </a:t>
            </a:r>
            <a:r>
              <a:rPr lang="en-US" sz="4500" b="1" dirty="0" err="1" smtClean="0">
                <a:solidFill>
                  <a:srgbClr val="003399"/>
                </a:solidFill>
                <a:latin typeface="+mj-lt"/>
                <a:cs typeface="Times New Roman" panose="02020603050405020304" pitchFamily="18" charset="0"/>
              </a:rPr>
              <a:t>Xin</a:t>
            </a:r>
            <a:r>
              <a:rPr lang="en-US" sz="4500" b="1" dirty="0" smtClean="0">
                <a:solidFill>
                  <a:srgbClr val="003399"/>
                </a:solidFill>
                <a:latin typeface="+mj-lt"/>
                <a:cs typeface="Times New Roman" panose="02020603050405020304" pitchFamily="18" charset="0"/>
              </a:rPr>
              <a:t> </a:t>
            </a:r>
            <a:r>
              <a:rPr lang="en-US" sz="4500" b="1" dirty="0" err="1" smtClean="0">
                <a:solidFill>
                  <a:srgbClr val="003399"/>
                </a:solidFill>
                <a:latin typeface="+mj-lt"/>
                <a:cs typeface="Times New Roman" panose="02020603050405020304" pitchFamily="18" charset="0"/>
              </a:rPr>
              <a:t>Chúa</a:t>
            </a:r>
            <a:r>
              <a:rPr lang="en-US" sz="4500" b="1" dirty="0" smtClean="0">
                <a:solidFill>
                  <a:srgbClr val="003399"/>
                </a:solidFill>
                <a:latin typeface="+mj-lt"/>
                <a:cs typeface="Times New Roman" panose="02020603050405020304" pitchFamily="18" charset="0"/>
              </a:rPr>
              <a:t> ban </a:t>
            </a:r>
            <a:r>
              <a:rPr lang="en-US" sz="4500" b="1" dirty="0" err="1" smtClean="0">
                <a:solidFill>
                  <a:srgbClr val="003399"/>
                </a:solidFill>
                <a:latin typeface="+mj-lt"/>
                <a:cs typeface="Times New Roman" panose="02020603050405020304" pitchFamily="18" charset="0"/>
              </a:rPr>
              <a:t>cho</a:t>
            </a:r>
            <a:r>
              <a:rPr lang="en-US" sz="4500" b="1" dirty="0" smtClean="0">
                <a:solidFill>
                  <a:srgbClr val="003399"/>
                </a:solidFill>
                <a:latin typeface="+mj-lt"/>
                <a:cs typeface="Times New Roman" panose="02020603050405020304" pitchFamily="18" charset="0"/>
              </a:rPr>
              <a:t> </a:t>
            </a:r>
            <a:r>
              <a:rPr lang="en-US" sz="4500" b="1" dirty="0" err="1" smtClean="0">
                <a:solidFill>
                  <a:srgbClr val="003399"/>
                </a:solidFill>
                <a:latin typeface="+mj-lt"/>
                <a:cs typeface="Times New Roman" panose="02020603050405020304" pitchFamily="18" charset="0"/>
              </a:rPr>
              <a:t>đoàn</a:t>
            </a:r>
            <a:r>
              <a:rPr lang="en-US" sz="4500" b="1" dirty="0" smtClean="0">
                <a:solidFill>
                  <a:srgbClr val="003399"/>
                </a:solidFill>
                <a:latin typeface="+mj-lt"/>
                <a:cs typeface="Times New Roman" panose="02020603050405020304" pitchFamily="18" charset="0"/>
              </a:rPr>
              <a:t> </a:t>
            </a:r>
            <a:r>
              <a:rPr lang="en-US" sz="4500" b="1" dirty="0" err="1" smtClean="0">
                <a:solidFill>
                  <a:srgbClr val="003399"/>
                </a:solidFill>
                <a:latin typeface="+mj-lt"/>
                <a:cs typeface="Times New Roman" panose="02020603050405020304" pitchFamily="18" charset="0"/>
              </a:rPr>
              <a:t>chúng</a:t>
            </a:r>
            <a:r>
              <a:rPr lang="en-US" sz="4500" b="1" dirty="0" smtClean="0">
                <a:solidFill>
                  <a:srgbClr val="003399"/>
                </a:solidFill>
                <a:latin typeface="+mj-lt"/>
                <a:cs typeface="Times New Roman" panose="02020603050405020304" pitchFamily="18" charset="0"/>
              </a:rPr>
              <a:t> con </a:t>
            </a:r>
            <a:r>
              <a:rPr lang="en-US" sz="4500" b="1" dirty="0" err="1" smtClean="0">
                <a:solidFill>
                  <a:srgbClr val="003399"/>
                </a:solidFill>
                <a:latin typeface="+mj-lt"/>
                <a:cs typeface="Times New Roman" panose="02020603050405020304" pitchFamily="18" charset="0"/>
              </a:rPr>
              <a:t>nên</a:t>
            </a:r>
            <a:r>
              <a:rPr lang="en-US" sz="4500" b="1" dirty="0" smtClean="0">
                <a:solidFill>
                  <a:srgbClr val="003399"/>
                </a:solidFill>
                <a:latin typeface="+mj-lt"/>
                <a:cs typeface="Times New Roman" panose="02020603050405020304" pitchFamily="18" charset="0"/>
              </a:rPr>
              <a:t> </a:t>
            </a:r>
            <a:r>
              <a:rPr lang="en-US" sz="4500" b="1" dirty="0" err="1" smtClean="0">
                <a:solidFill>
                  <a:srgbClr val="003399"/>
                </a:solidFill>
                <a:latin typeface="+mj-lt"/>
                <a:cs typeface="Times New Roman" panose="02020603050405020304" pitchFamily="18" charset="0"/>
              </a:rPr>
              <a:t>tông</a:t>
            </a:r>
            <a:r>
              <a:rPr lang="en-US" sz="4500" b="1" dirty="0" smtClean="0">
                <a:solidFill>
                  <a:srgbClr val="003399"/>
                </a:solidFill>
                <a:latin typeface="+mj-lt"/>
                <a:cs typeface="Times New Roman" panose="02020603050405020304" pitchFamily="18" charset="0"/>
              </a:rPr>
              <a:t> </a:t>
            </a:r>
            <a:r>
              <a:rPr lang="en-US" sz="4500" b="1" dirty="0" err="1" smtClean="0">
                <a:solidFill>
                  <a:srgbClr val="003399"/>
                </a:solidFill>
                <a:latin typeface="+mj-lt"/>
                <a:cs typeface="Times New Roman" panose="02020603050405020304" pitchFamily="18" charset="0"/>
              </a:rPr>
              <a:t>đồ</a:t>
            </a:r>
            <a:r>
              <a:rPr lang="en-US" sz="4500" b="1" dirty="0" smtClean="0">
                <a:solidFill>
                  <a:srgbClr val="003399"/>
                </a:solidFill>
                <a:latin typeface="+mj-lt"/>
                <a:cs typeface="Times New Roman" panose="02020603050405020304" pitchFamily="18" charset="0"/>
              </a:rPr>
              <a:t> </a:t>
            </a:r>
            <a:r>
              <a:rPr lang="en-US" sz="4500" b="1" dirty="0" err="1" smtClean="0">
                <a:solidFill>
                  <a:srgbClr val="003399"/>
                </a:solidFill>
                <a:latin typeface="+mj-lt"/>
                <a:cs typeface="Times New Roman" panose="02020603050405020304" pitchFamily="18" charset="0"/>
              </a:rPr>
              <a:t>thiện</a:t>
            </a:r>
            <a:r>
              <a:rPr lang="en-US" sz="4500" b="1" dirty="0" smtClean="0">
                <a:solidFill>
                  <a:srgbClr val="003399"/>
                </a:solidFill>
                <a:latin typeface="+mj-lt"/>
                <a:cs typeface="Times New Roman" panose="02020603050405020304" pitchFamily="18" charset="0"/>
              </a:rPr>
              <a:t> </a:t>
            </a:r>
            <a:r>
              <a:rPr lang="en-US" sz="4500" b="1" dirty="0" err="1" smtClean="0">
                <a:solidFill>
                  <a:srgbClr val="003399"/>
                </a:solidFill>
                <a:latin typeface="+mj-lt"/>
                <a:cs typeface="Times New Roman" panose="02020603050405020304" pitchFamily="18" charset="0"/>
              </a:rPr>
              <a:t>toàn</a:t>
            </a:r>
            <a:r>
              <a:rPr lang="en-US" sz="4500" b="1" dirty="0" smtClean="0">
                <a:solidFill>
                  <a:srgbClr val="003399"/>
                </a:solidFill>
                <a:latin typeface="+mj-lt"/>
                <a:cs typeface="Times New Roman" panose="02020603050405020304" pitchFamily="18" charset="0"/>
              </a:rPr>
              <a:t> </a:t>
            </a:r>
            <a:r>
              <a:rPr lang="en-US" sz="4500" b="1" dirty="0" err="1" smtClean="0">
                <a:solidFill>
                  <a:srgbClr val="003399"/>
                </a:solidFill>
                <a:latin typeface="+mj-lt"/>
                <a:cs typeface="Times New Roman" panose="02020603050405020304" pitchFamily="18" charset="0"/>
              </a:rPr>
              <a:t>mở</a:t>
            </a:r>
            <a:r>
              <a:rPr lang="en-US" sz="4500" b="1" dirty="0" smtClean="0">
                <a:solidFill>
                  <a:srgbClr val="003399"/>
                </a:solidFill>
                <a:latin typeface="+mj-lt"/>
                <a:cs typeface="Times New Roman" panose="02020603050405020304" pitchFamily="18" charset="0"/>
              </a:rPr>
              <a:t> </a:t>
            </a:r>
            <a:r>
              <a:rPr lang="en-US" sz="4500" b="1" dirty="0" err="1" smtClean="0">
                <a:solidFill>
                  <a:srgbClr val="003399"/>
                </a:solidFill>
                <a:latin typeface="+mj-lt"/>
                <a:cs typeface="Times New Roman" panose="02020603050405020304" pitchFamily="18" charset="0"/>
              </a:rPr>
              <a:t>nước</a:t>
            </a:r>
            <a:r>
              <a:rPr lang="en-US" sz="4500" b="1" dirty="0" smtClean="0">
                <a:solidFill>
                  <a:srgbClr val="003399"/>
                </a:solidFill>
                <a:latin typeface="+mj-lt"/>
                <a:cs typeface="Times New Roman" panose="02020603050405020304" pitchFamily="18" charset="0"/>
              </a:rPr>
              <a:t> </a:t>
            </a:r>
            <a:r>
              <a:rPr lang="en-US" sz="4500" b="1" dirty="0" err="1" smtClean="0">
                <a:solidFill>
                  <a:srgbClr val="003399"/>
                </a:solidFill>
                <a:latin typeface="+mj-lt"/>
                <a:cs typeface="Times New Roman" panose="02020603050405020304" pitchFamily="18" charset="0"/>
              </a:rPr>
              <a:t>Chúa</a:t>
            </a:r>
            <a:r>
              <a:rPr lang="en-US" sz="4500" b="1" dirty="0" smtClean="0">
                <a:solidFill>
                  <a:srgbClr val="003399"/>
                </a:solidFill>
                <a:latin typeface="+mj-lt"/>
                <a:cs typeface="Times New Roman" panose="02020603050405020304" pitchFamily="18" charset="0"/>
              </a:rPr>
              <a:t> </a:t>
            </a:r>
            <a:r>
              <a:rPr lang="en-US" sz="4500" b="1" dirty="0" err="1" smtClean="0">
                <a:solidFill>
                  <a:srgbClr val="003399"/>
                </a:solidFill>
                <a:latin typeface="+mj-lt"/>
                <a:cs typeface="Times New Roman" panose="02020603050405020304" pitchFamily="18" charset="0"/>
              </a:rPr>
              <a:t>Trời</a:t>
            </a:r>
            <a:r>
              <a:rPr lang="en-US" sz="4500" b="1" dirty="0" smtClean="0">
                <a:solidFill>
                  <a:srgbClr val="003399"/>
                </a:solidFill>
                <a:latin typeface="+mj-lt"/>
                <a:cs typeface="Times New Roman" panose="02020603050405020304" pitchFamily="18" charset="0"/>
              </a:rPr>
              <a:t>. </a:t>
            </a:r>
            <a:endParaRPr lang="en-US" sz="45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4939814"/>
          </a:xfrm>
          <a:prstGeom prst="rect">
            <a:avLst/>
          </a:prstGeom>
        </p:spPr>
        <p:txBody>
          <a:bodyPr wrap="square">
            <a:spAutoFit/>
          </a:bodyPr>
          <a:lstStyle/>
          <a:p>
            <a:pPr algn="just"/>
            <a:r>
              <a:rPr lang="en-US" sz="4500" b="1" u="sng" dirty="0" smtClean="0">
                <a:solidFill>
                  <a:srgbClr val="FF0000"/>
                </a:solidFill>
                <a:effectLst>
                  <a:outerShdw blurRad="38100" dist="38100" dir="2700000" algn="tl">
                    <a:srgbClr val="000000">
                      <a:alpha val="43137"/>
                    </a:srgbClr>
                  </a:outerShdw>
                </a:effectLst>
                <a:ea typeface="SimHei" pitchFamily="49" charset="-122"/>
                <a:cs typeface="Times New Roman" pitchFamily="18" charset="0"/>
              </a:rPr>
              <a:t>**:</a:t>
            </a:r>
            <a:r>
              <a:rPr lang="en-US" sz="4500" b="1" dirty="0" smtClean="0">
                <a:solidFill>
                  <a:srgbClr val="003399"/>
                </a:solidFill>
                <a:effectLst>
                  <a:outerShdw blurRad="38100" dist="38100" dir="2700000" algn="tl">
                    <a:srgbClr val="000000">
                      <a:alpha val="43137"/>
                    </a:srgbClr>
                  </a:outerShdw>
                </a:effectLst>
                <a:ea typeface="SimHei" pitchFamily="49" charset="-122"/>
                <a:cs typeface="Times New Roman" pitchFamily="18" charset="0"/>
              </a:rPr>
              <a:t> </a:t>
            </a:r>
            <a:r>
              <a:rPr lang="en-US" sz="4500" b="1" dirty="0" err="1" smtClean="0">
                <a:solidFill>
                  <a:srgbClr val="003399"/>
                </a:solidFill>
                <a:cs typeface="Times New Roman" panose="02020603050405020304" pitchFamily="18" charset="0"/>
              </a:rPr>
              <a:t>Lạy</a:t>
            </a:r>
            <a:r>
              <a:rPr lang="en-US" sz="4500" b="1" dirty="0" smtClean="0">
                <a:solidFill>
                  <a:srgbClr val="003399"/>
                </a:solidFill>
                <a:cs typeface="Times New Roman" panose="02020603050405020304" pitchFamily="18" charset="0"/>
              </a:rPr>
              <a:t> </a:t>
            </a:r>
            <a:r>
              <a:rPr lang="en-US" sz="4500" b="1" dirty="0" err="1" smtClean="0">
                <a:solidFill>
                  <a:srgbClr val="003399"/>
                </a:solidFill>
                <a:cs typeface="Times New Roman" panose="02020603050405020304" pitchFamily="18" charset="0"/>
              </a:rPr>
              <a:t>Chúa</a:t>
            </a:r>
            <a:r>
              <a:rPr lang="en-US" sz="4500" b="1" dirty="0" smtClean="0">
                <a:solidFill>
                  <a:srgbClr val="003399"/>
                </a:solidFill>
                <a:cs typeface="Times New Roman" panose="02020603050405020304" pitchFamily="18" charset="0"/>
              </a:rPr>
              <a:t> </a:t>
            </a:r>
            <a:r>
              <a:rPr lang="en-US" sz="4500" b="1" dirty="0" err="1" smtClean="0">
                <a:solidFill>
                  <a:srgbClr val="003399"/>
                </a:solidFill>
                <a:cs typeface="Times New Roman" panose="02020603050405020304" pitchFamily="18" charset="0"/>
              </a:rPr>
              <a:t>xưa</a:t>
            </a:r>
            <a:r>
              <a:rPr lang="en-US" sz="4500" b="1" dirty="0" smtClean="0">
                <a:solidFill>
                  <a:srgbClr val="003399"/>
                </a:solidFill>
                <a:cs typeface="Times New Roman" panose="02020603050405020304" pitchFamily="18" charset="0"/>
              </a:rPr>
              <a:t> </a:t>
            </a:r>
            <a:r>
              <a:rPr lang="en-US" sz="4500" b="1" dirty="0" err="1" smtClean="0">
                <a:solidFill>
                  <a:srgbClr val="003399"/>
                </a:solidFill>
                <a:cs typeface="Times New Roman" panose="02020603050405020304" pitchFamily="18" charset="0"/>
              </a:rPr>
              <a:t>Chúa</a:t>
            </a:r>
            <a:r>
              <a:rPr lang="en-US" sz="4500" b="1" dirty="0" smtClean="0">
                <a:solidFill>
                  <a:srgbClr val="003399"/>
                </a:solidFill>
                <a:cs typeface="Times New Roman" panose="02020603050405020304" pitchFamily="18" charset="0"/>
              </a:rPr>
              <a:t> </a:t>
            </a:r>
            <a:r>
              <a:rPr lang="en-US" sz="4500" b="1" dirty="0" err="1" smtClean="0">
                <a:solidFill>
                  <a:srgbClr val="003399"/>
                </a:solidFill>
                <a:cs typeface="Times New Roman" panose="02020603050405020304" pitchFamily="18" charset="0"/>
              </a:rPr>
              <a:t>đã</a:t>
            </a:r>
            <a:r>
              <a:rPr lang="en-US" sz="4500" b="1" dirty="0" smtClean="0">
                <a:solidFill>
                  <a:srgbClr val="003399"/>
                </a:solidFill>
                <a:cs typeface="Times New Roman" panose="02020603050405020304" pitchFamily="18" charset="0"/>
              </a:rPr>
              <a:t> </a:t>
            </a:r>
            <a:r>
              <a:rPr lang="en-US" sz="4500" b="1" dirty="0" err="1" smtClean="0">
                <a:solidFill>
                  <a:srgbClr val="003399"/>
                </a:solidFill>
                <a:cs typeface="Times New Roman" panose="02020603050405020304" pitchFamily="18" charset="0"/>
              </a:rPr>
              <a:t>phán</a:t>
            </a:r>
            <a:r>
              <a:rPr lang="en-US" sz="4500" b="1" dirty="0" smtClean="0">
                <a:solidFill>
                  <a:srgbClr val="003399"/>
                </a:solidFill>
                <a:cs typeface="Times New Roman" panose="02020603050405020304" pitchFamily="18" charset="0"/>
              </a:rPr>
              <a:t>: “</a:t>
            </a:r>
            <a:r>
              <a:rPr lang="en-US" sz="4500" b="1" dirty="0" err="1" smtClean="0">
                <a:solidFill>
                  <a:srgbClr val="003399"/>
                </a:solidFill>
                <a:cs typeface="Times New Roman" panose="02020603050405020304" pitchFamily="18" charset="0"/>
              </a:rPr>
              <a:t>Lúa</a:t>
            </a:r>
            <a:r>
              <a:rPr lang="en-US" sz="4500" b="1" dirty="0" smtClean="0">
                <a:solidFill>
                  <a:srgbClr val="003399"/>
                </a:solidFill>
                <a:cs typeface="Times New Roman" panose="02020603050405020304" pitchFamily="18" charset="0"/>
              </a:rPr>
              <a:t> </a:t>
            </a:r>
            <a:r>
              <a:rPr lang="en-US" sz="4500" b="1" dirty="0" err="1" smtClean="0">
                <a:solidFill>
                  <a:srgbClr val="003399"/>
                </a:solidFill>
                <a:cs typeface="Times New Roman" panose="02020603050405020304" pitchFamily="18" charset="0"/>
              </a:rPr>
              <a:t>chín</a:t>
            </a:r>
            <a:r>
              <a:rPr lang="en-US" sz="4500" b="1" dirty="0" smtClean="0">
                <a:solidFill>
                  <a:srgbClr val="003399"/>
                </a:solidFill>
                <a:cs typeface="Times New Roman" panose="02020603050405020304" pitchFamily="18" charset="0"/>
              </a:rPr>
              <a:t> </a:t>
            </a:r>
            <a:r>
              <a:rPr lang="en-US" sz="4500" b="1" dirty="0" err="1" smtClean="0">
                <a:solidFill>
                  <a:srgbClr val="003399"/>
                </a:solidFill>
                <a:cs typeface="Times New Roman" panose="02020603050405020304" pitchFamily="18" charset="0"/>
              </a:rPr>
              <a:t>đầy</a:t>
            </a:r>
            <a:r>
              <a:rPr lang="en-US" sz="4500" b="1" dirty="0" smtClean="0">
                <a:solidFill>
                  <a:srgbClr val="003399"/>
                </a:solidFill>
                <a:cs typeface="Times New Roman" panose="02020603050405020304" pitchFamily="18" charset="0"/>
              </a:rPr>
              <a:t> </a:t>
            </a:r>
            <a:r>
              <a:rPr lang="en-US" sz="4500" b="1" dirty="0" err="1" smtClean="0">
                <a:solidFill>
                  <a:srgbClr val="003399"/>
                </a:solidFill>
                <a:cs typeface="Times New Roman" panose="02020603050405020304" pitchFamily="18" charset="0"/>
              </a:rPr>
              <a:t>đồng</a:t>
            </a:r>
            <a:r>
              <a:rPr lang="en-US" sz="4500" b="1" dirty="0" smtClean="0">
                <a:solidFill>
                  <a:srgbClr val="003399"/>
                </a:solidFill>
                <a:cs typeface="Times New Roman" panose="02020603050405020304" pitchFamily="18" charset="0"/>
              </a:rPr>
              <a:t> </a:t>
            </a:r>
            <a:r>
              <a:rPr lang="en-US" sz="4500" b="1" dirty="0" err="1" smtClean="0">
                <a:solidFill>
                  <a:srgbClr val="003399"/>
                </a:solidFill>
                <a:cs typeface="Times New Roman" panose="02020603050405020304" pitchFamily="18" charset="0"/>
              </a:rPr>
              <a:t>mà</a:t>
            </a:r>
            <a:r>
              <a:rPr lang="en-US" sz="4500" b="1" dirty="0" smtClean="0">
                <a:solidFill>
                  <a:srgbClr val="003399"/>
                </a:solidFill>
                <a:cs typeface="Times New Roman" panose="02020603050405020304" pitchFamily="18" charset="0"/>
              </a:rPr>
              <a:t> </a:t>
            </a:r>
            <a:r>
              <a:rPr lang="en-US" sz="4500" b="1" dirty="0" err="1" smtClean="0">
                <a:solidFill>
                  <a:srgbClr val="003399"/>
                </a:solidFill>
                <a:cs typeface="Times New Roman" panose="02020603050405020304" pitchFamily="18" charset="0"/>
              </a:rPr>
              <a:t>thiếu</a:t>
            </a:r>
            <a:r>
              <a:rPr lang="en-US" sz="4500" b="1" dirty="0" smtClean="0">
                <a:solidFill>
                  <a:srgbClr val="003399"/>
                </a:solidFill>
                <a:cs typeface="Times New Roman" panose="02020603050405020304" pitchFamily="18" charset="0"/>
              </a:rPr>
              <a:t> </a:t>
            </a:r>
            <a:r>
              <a:rPr lang="en-US" sz="4500" b="1" dirty="0" err="1" smtClean="0">
                <a:solidFill>
                  <a:srgbClr val="003399"/>
                </a:solidFill>
                <a:cs typeface="Times New Roman" panose="02020603050405020304" pitchFamily="18" charset="0"/>
              </a:rPr>
              <a:t>thợ</a:t>
            </a:r>
            <a:r>
              <a:rPr lang="en-US" sz="4500" b="1" dirty="0" smtClean="0">
                <a:solidFill>
                  <a:srgbClr val="003399"/>
                </a:solidFill>
                <a:cs typeface="Times New Roman" panose="02020603050405020304" pitchFamily="18" charset="0"/>
              </a:rPr>
              <a:t> </a:t>
            </a:r>
            <a:r>
              <a:rPr lang="en-US" sz="4500" b="1" dirty="0" err="1" smtClean="0">
                <a:solidFill>
                  <a:srgbClr val="003399"/>
                </a:solidFill>
                <a:cs typeface="Times New Roman" panose="02020603050405020304" pitchFamily="18" charset="0"/>
              </a:rPr>
              <a:t>gặt</a:t>
            </a:r>
            <a:r>
              <a:rPr lang="en-US" sz="4500" b="1" dirty="0" smtClean="0">
                <a:solidFill>
                  <a:srgbClr val="003399"/>
                </a:solidFill>
                <a:cs typeface="Times New Roman" panose="02020603050405020304" pitchFamily="18" charset="0"/>
              </a:rPr>
              <a:t>” </a:t>
            </a:r>
            <a:r>
              <a:rPr lang="en-US" sz="4500" b="1" dirty="0" err="1" smtClean="0">
                <a:solidFill>
                  <a:srgbClr val="003399"/>
                </a:solidFill>
                <a:cs typeface="Times New Roman" panose="02020603050405020304" pitchFamily="18" charset="0"/>
              </a:rPr>
              <a:t>Chúa</a:t>
            </a:r>
            <a:r>
              <a:rPr lang="en-US" sz="4500" b="1" dirty="0" smtClean="0">
                <a:solidFill>
                  <a:srgbClr val="003399"/>
                </a:solidFill>
                <a:cs typeface="Times New Roman" panose="02020603050405020304" pitchFamily="18" charset="0"/>
              </a:rPr>
              <a:t> </a:t>
            </a:r>
            <a:r>
              <a:rPr lang="en-US" sz="4500" b="1" dirty="0" err="1" smtClean="0">
                <a:solidFill>
                  <a:srgbClr val="003399"/>
                </a:solidFill>
                <a:cs typeface="Times New Roman" panose="02020603050405020304" pitchFamily="18" charset="0"/>
              </a:rPr>
              <a:t>hãy</a:t>
            </a:r>
            <a:r>
              <a:rPr lang="en-US" sz="4500" b="1" dirty="0" smtClean="0">
                <a:solidFill>
                  <a:srgbClr val="003399"/>
                </a:solidFill>
                <a:cs typeface="Times New Roman" panose="02020603050405020304" pitchFamily="18" charset="0"/>
              </a:rPr>
              <a:t> ban </a:t>
            </a:r>
            <a:r>
              <a:rPr lang="en-US" sz="4500" b="1" dirty="0" err="1" smtClean="0">
                <a:solidFill>
                  <a:srgbClr val="003399"/>
                </a:solidFill>
                <a:cs typeface="Times New Roman" panose="02020603050405020304" pitchFamily="18" charset="0"/>
              </a:rPr>
              <a:t>nhiều</a:t>
            </a:r>
            <a:r>
              <a:rPr lang="en-US" sz="4500" b="1" dirty="0" smtClean="0">
                <a:solidFill>
                  <a:srgbClr val="003399"/>
                </a:solidFill>
                <a:cs typeface="Times New Roman" panose="02020603050405020304" pitchFamily="18" charset="0"/>
              </a:rPr>
              <a:t> </a:t>
            </a:r>
            <a:r>
              <a:rPr lang="en-US" sz="4500" b="1" dirty="0" err="1" smtClean="0">
                <a:solidFill>
                  <a:srgbClr val="003399"/>
                </a:solidFill>
                <a:cs typeface="Times New Roman" panose="02020603050405020304" pitchFamily="18" charset="0"/>
              </a:rPr>
              <a:t>thợ</a:t>
            </a:r>
            <a:r>
              <a:rPr lang="en-US" sz="4500" b="1" dirty="0" smtClean="0">
                <a:solidFill>
                  <a:srgbClr val="003399"/>
                </a:solidFill>
                <a:cs typeface="Times New Roman" panose="02020603050405020304" pitchFamily="18" charset="0"/>
              </a:rPr>
              <a:t> </a:t>
            </a:r>
            <a:r>
              <a:rPr lang="en-US" sz="4500" b="1" dirty="0" err="1" smtClean="0">
                <a:solidFill>
                  <a:srgbClr val="003399"/>
                </a:solidFill>
                <a:cs typeface="Times New Roman" panose="02020603050405020304" pitchFamily="18" charset="0"/>
              </a:rPr>
              <a:t>biết</a:t>
            </a:r>
            <a:r>
              <a:rPr lang="en-US" sz="4500" b="1" dirty="0" smtClean="0">
                <a:solidFill>
                  <a:srgbClr val="003399"/>
                </a:solidFill>
                <a:cs typeface="Times New Roman" panose="02020603050405020304" pitchFamily="18" charset="0"/>
              </a:rPr>
              <a:t> </a:t>
            </a:r>
            <a:r>
              <a:rPr lang="en-US" sz="4500" b="1" dirty="0" err="1" smtClean="0">
                <a:solidFill>
                  <a:srgbClr val="003399"/>
                </a:solidFill>
                <a:cs typeface="Times New Roman" panose="02020603050405020304" pitchFamily="18" charset="0"/>
              </a:rPr>
              <a:t>nhiệt</a:t>
            </a:r>
            <a:r>
              <a:rPr lang="en-US" sz="4500" b="1" dirty="0" smtClean="0">
                <a:solidFill>
                  <a:srgbClr val="003399"/>
                </a:solidFill>
                <a:cs typeface="Times New Roman" panose="02020603050405020304" pitchFamily="18" charset="0"/>
              </a:rPr>
              <a:t> </a:t>
            </a:r>
            <a:r>
              <a:rPr lang="en-US" sz="4500" b="1" dirty="0" err="1" smtClean="0">
                <a:solidFill>
                  <a:srgbClr val="003399"/>
                </a:solidFill>
                <a:cs typeface="Times New Roman" panose="02020603050405020304" pitchFamily="18" charset="0"/>
              </a:rPr>
              <a:t>thành</a:t>
            </a:r>
            <a:r>
              <a:rPr lang="en-US" sz="4500" b="1" dirty="0" smtClean="0">
                <a:solidFill>
                  <a:srgbClr val="003399"/>
                </a:solidFill>
                <a:cs typeface="Times New Roman" panose="02020603050405020304" pitchFamily="18" charset="0"/>
              </a:rPr>
              <a:t>, </a:t>
            </a:r>
            <a:r>
              <a:rPr lang="en-US" sz="4500" b="1" dirty="0" err="1" smtClean="0">
                <a:solidFill>
                  <a:srgbClr val="003399"/>
                </a:solidFill>
                <a:cs typeface="Times New Roman" panose="02020603050405020304" pitchFamily="18" charset="0"/>
              </a:rPr>
              <a:t>để</a:t>
            </a:r>
            <a:r>
              <a:rPr lang="en-US" sz="4500" b="1" dirty="0" smtClean="0">
                <a:solidFill>
                  <a:srgbClr val="003399"/>
                </a:solidFill>
                <a:cs typeface="Times New Roman" panose="02020603050405020304" pitchFamily="18" charset="0"/>
              </a:rPr>
              <a:t> </a:t>
            </a:r>
            <a:r>
              <a:rPr lang="en-US" sz="4500" b="1" dirty="0" err="1" smtClean="0">
                <a:solidFill>
                  <a:srgbClr val="003399"/>
                </a:solidFill>
                <a:cs typeface="Times New Roman" panose="02020603050405020304" pitchFamily="18" charset="0"/>
              </a:rPr>
              <a:t>nước</a:t>
            </a:r>
            <a:r>
              <a:rPr lang="en-US" sz="4500" b="1" dirty="0" smtClean="0">
                <a:solidFill>
                  <a:srgbClr val="003399"/>
                </a:solidFill>
                <a:cs typeface="Times New Roman" panose="02020603050405020304" pitchFamily="18" charset="0"/>
              </a:rPr>
              <a:t> </a:t>
            </a:r>
            <a:r>
              <a:rPr lang="en-US" sz="4500" b="1" dirty="0" err="1" smtClean="0">
                <a:solidFill>
                  <a:srgbClr val="003399"/>
                </a:solidFill>
                <a:cs typeface="Times New Roman" panose="02020603050405020304" pitchFamily="18" charset="0"/>
              </a:rPr>
              <a:t>Chúa</a:t>
            </a:r>
            <a:r>
              <a:rPr lang="en-US" sz="4500" b="1" dirty="0" smtClean="0">
                <a:solidFill>
                  <a:srgbClr val="003399"/>
                </a:solidFill>
                <a:cs typeface="Times New Roman" panose="02020603050405020304" pitchFamily="18" charset="0"/>
              </a:rPr>
              <a:t> </a:t>
            </a:r>
            <a:r>
              <a:rPr lang="en-US" sz="4500" b="1" dirty="0" err="1" smtClean="0">
                <a:solidFill>
                  <a:srgbClr val="003399"/>
                </a:solidFill>
                <a:cs typeface="Times New Roman" panose="02020603050405020304" pitchFamily="18" charset="0"/>
              </a:rPr>
              <a:t>rộng</a:t>
            </a:r>
            <a:r>
              <a:rPr lang="en-US" sz="4500" b="1" dirty="0" smtClean="0">
                <a:solidFill>
                  <a:srgbClr val="003399"/>
                </a:solidFill>
                <a:cs typeface="Times New Roman" panose="02020603050405020304" pitchFamily="18" charset="0"/>
              </a:rPr>
              <a:t> </a:t>
            </a:r>
            <a:r>
              <a:rPr lang="en-US" sz="4500" b="1" dirty="0" err="1" smtClean="0">
                <a:solidFill>
                  <a:srgbClr val="003399"/>
                </a:solidFill>
                <a:cs typeface="Times New Roman" panose="02020603050405020304" pitchFamily="18" charset="0"/>
              </a:rPr>
              <a:t>lan</a:t>
            </a:r>
            <a:r>
              <a:rPr lang="en-US" sz="4500" b="1" dirty="0" smtClean="0">
                <a:solidFill>
                  <a:srgbClr val="003399"/>
                </a:solidFill>
                <a:cs typeface="Times New Roman" panose="02020603050405020304" pitchFamily="18" charset="0"/>
              </a:rPr>
              <a:t> </a:t>
            </a:r>
            <a:r>
              <a:rPr lang="en-US" sz="4500" b="1" dirty="0" err="1" smtClean="0">
                <a:solidFill>
                  <a:srgbClr val="003399"/>
                </a:solidFill>
                <a:cs typeface="Times New Roman" panose="02020603050405020304" pitchFamily="18" charset="0"/>
              </a:rPr>
              <a:t>khắp</a:t>
            </a:r>
            <a:r>
              <a:rPr lang="en-US" sz="4500" b="1" dirty="0" smtClean="0">
                <a:solidFill>
                  <a:srgbClr val="003399"/>
                </a:solidFill>
                <a:cs typeface="Times New Roman" panose="02020603050405020304" pitchFamily="18" charset="0"/>
              </a:rPr>
              <a:t> </a:t>
            </a:r>
            <a:r>
              <a:rPr lang="en-US" sz="4500" b="1" dirty="0" err="1" smtClean="0">
                <a:solidFill>
                  <a:srgbClr val="003399"/>
                </a:solidFill>
                <a:cs typeface="Times New Roman" panose="02020603050405020304" pitchFamily="18" charset="0"/>
              </a:rPr>
              <a:t>nơi</a:t>
            </a:r>
            <a:r>
              <a:rPr lang="en-US" sz="4500" b="1" dirty="0" smtClean="0">
                <a:solidFill>
                  <a:srgbClr val="003399"/>
                </a:solidFill>
                <a:cs typeface="Times New Roman" panose="02020603050405020304" pitchFamily="18" charset="0"/>
              </a:rPr>
              <a:t>. </a:t>
            </a:r>
            <a:r>
              <a:rPr lang="en-US" sz="4500" b="1" dirty="0" err="1" smtClean="0">
                <a:solidFill>
                  <a:srgbClr val="003399"/>
                </a:solidFill>
                <a:cs typeface="Times New Roman" panose="02020603050405020304" pitchFamily="18" charset="0"/>
              </a:rPr>
              <a:t>Xin</a:t>
            </a:r>
            <a:r>
              <a:rPr lang="en-US" sz="4500" b="1" dirty="0" smtClean="0">
                <a:solidFill>
                  <a:srgbClr val="003399"/>
                </a:solidFill>
                <a:cs typeface="Times New Roman" panose="02020603050405020304" pitchFamily="18" charset="0"/>
              </a:rPr>
              <a:t> </a:t>
            </a:r>
            <a:r>
              <a:rPr lang="en-US" sz="4500" b="1" dirty="0" err="1" smtClean="0">
                <a:solidFill>
                  <a:srgbClr val="003399"/>
                </a:solidFill>
                <a:cs typeface="Times New Roman" panose="02020603050405020304" pitchFamily="18" charset="0"/>
              </a:rPr>
              <a:t>Chúa</a:t>
            </a:r>
            <a:r>
              <a:rPr lang="en-US" sz="4500" b="1" dirty="0" smtClean="0">
                <a:solidFill>
                  <a:srgbClr val="003399"/>
                </a:solidFill>
                <a:cs typeface="Times New Roman" panose="02020603050405020304" pitchFamily="18" charset="0"/>
              </a:rPr>
              <a:t> ban </a:t>
            </a:r>
            <a:r>
              <a:rPr lang="en-US" sz="4500" b="1" dirty="0" err="1" smtClean="0">
                <a:solidFill>
                  <a:srgbClr val="003399"/>
                </a:solidFill>
                <a:cs typeface="Times New Roman" panose="02020603050405020304" pitchFamily="18" charset="0"/>
              </a:rPr>
              <a:t>cho</a:t>
            </a:r>
            <a:r>
              <a:rPr lang="en-US" sz="4500" b="1" dirty="0" smtClean="0">
                <a:solidFill>
                  <a:srgbClr val="003399"/>
                </a:solidFill>
                <a:cs typeface="Times New Roman" panose="02020603050405020304" pitchFamily="18" charset="0"/>
              </a:rPr>
              <a:t> </a:t>
            </a:r>
            <a:r>
              <a:rPr lang="en-US" sz="4500" b="1" dirty="0" err="1" smtClean="0">
                <a:solidFill>
                  <a:srgbClr val="003399"/>
                </a:solidFill>
                <a:cs typeface="Times New Roman" panose="02020603050405020304" pitchFamily="18" charset="0"/>
              </a:rPr>
              <a:t>đoàn</a:t>
            </a:r>
            <a:r>
              <a:rPr lang="en-US" sz="4500" b="1" dirty="0" smtClean="0">
                <a:solidFill>
                  <a:srgbClr val="003399"/>
                </a:solidFill>
                <a:cs typeface="Times New Roman" panose="02020603050405020304" pitchFamily="18" charset="0"/>
              </a:rPr>
              <a:t> </a:t>
            </a:r>
            <a:r>
              <a:rPr lang="en-US" sz="4500" b="1" dirty="0" err="1" smtClean="0">
                <a:solidFill>
                  <a:srgbClr val="003399"/>
                </a:solidFill>
                <a:cs typeface="Times New Roman" panose="02020603050405020304" pitchFamily="18" charset="0"/>
              </a:rPr>
              <a:t>chúng</a:t>
            </a:r>
            <a:r>
              <a:rPr lang="en-US" sz="4500" b="1" dirty="0" smtClean="0">
                <a:solidFill>
                  <a:srgbClr val="003399"/>
                </a:solidFill>
                <a:cs typeface="Times New Roman" panose="02020603050405020304" pitchFamily="18" charset="0"/>
              </a:rPr>
              <a:t> con </a:t>
            </a:r>
            <a:r>
              <a:rPr lang="en-US" sz="4500" b="1" dirty="0" err="1" smtClean="0">
                <a:solidFill>
                  <a:srgbClr val="003399"/>
                </a:solidFill>
                <a:cs typeface="Times New Roman" panose="02020603050405020304" pitchFamily="18" charset="0"/>
              </a:rPr>
              <a:t>nên</a:t>
            </a:r>
            <a:r>
              <a:rPr lang="en-US" sz="4500" b="1" dirty="0" smtClean="0">
                <a:solidFill>
                  <a:srgbClr val="003399"/>
                </a:solidFill>
                <a:cs typeface="Times New Roman" panose="02020603050405020304" pitchFamily="18" charset="0"/>
              </a:rPr>
              <a:t> </a:t>
            </a:r>
            <a:r>
              <a:rPr lang="en-US" sz="4500" b="1" dirty="0" err="1" smtClean="0">
                <a:solidFill>
                  <a:srgbClr val="003399"/>
                </a:solidFill>
                <a:cs typeface="Times New Roman" panose="02020603050405020304" pitchFamily="18" charset="0"/>
              </a:rPr>
              <a:t>tông</a:t>
            </a:r>
            <a:r>
              <a:rPr lang="en-US" sz="4500" b="1" dirty="0" smtClean="0">
                <a:solidFill>
                  <a:srgbClr val="003399"/>
                </a:solidFill>
                <a:cs typeface="Times New Roman" panose="02020603050405020304" pitchFamily="18" charset="0"/>
              </a:rPr>
              <a:t> </a:t>
            </a:r>
            <a:r>
              <a:rPr lang="en-US" sz="4500" b="1" dirty="0" err="1" smtClean="0">
                <a:solidFill>
                  <a:srgbClr val="003399"/>
                </a:solidFill>
                <a:cs typeface="Times New Roman" panose="02020603050405020304" pitchFamily="18" charset="0"/>
              </a:rPr>
              <a:t>đồ</a:t>
            </a:r>
            <a:r>
              <a:rPr lang="en-US" sz="4500" b="1" dirty="0" smtClean="0">
                <a:solidFill>
                  <a:srgbClr val="003399"/>
                </a:solidFill>
                <a:cs typeface="Times New Roman" panose="02020603050405020304" pitchFamily="18" charset="0"/>
              </a:rPr>
              <a:t> </a:t>
            </a:r>
            <a:r>
              <a:rPr lang="en-US" sz="4500" b="1" dirty="0" err="1" smtClean="0">
                <a:solidFill>
                  <a:srgbClr val="003399"/>
                </a:solidFill>
                <a:cs typeface="Times New Roman" panose="02020603050405020304" pitchFamily="18" charset="0"/>
              </a:rPr>
              <a:t>thiện</a:t>
            </a:r>
            <a:r>
              <a:rPr lang="en-US" sz="4500" b="1" dirty="0" smtClean="0">
                <a:solidFill>
                  <a:srgbClr val="003399"/>
                </a:solidFill>
                <a:cs typeface="Times New Roman" panose="02020603050405020304" pitchFamily="18" charset="0"/>
              </a:rPr>
              <a:t> </a:t>
            </a:r>
            <a:r>
              <a:rPr lang="en-US" sz="4500" b="1" dirty="0" err="1" smtClean="0">
                <a:solidFill>
                  <a:srgbClr val="003399"/>
                </a:solidFill>
                <a:cs typeface="Times New Roman" panose="02020603050405020304" pitchFamily="18" charset="0"/>
              </a:rPr>
              <a:t>toàn</a:t>
            </a:r>
            <a:r>
              <a:rPr lang="en-US" sz="4500" b="1" dirty="0" smtClean="0">
                <a:solidFill>
                  <a:srgbClr val="003399"/>
                </a:solidFill>
                <a:cs typeface="Times New Roman" panose="02020603050405020304" pitchFamily="18" charset="0"/>
              </a:rPr>
              <a:t> </a:t>
            </a:r>
            <a:r>
              <a:rPr lang="en-US" sz="4500" b="1" dirty="0" err="1" smtClean="0">
                <a:solidFill>
                  <a:srgbClr val="003399"/>
                </a:solidFill>
                <a:cs typeface="Times New Roman" panose="02020603050405020304" pitchFamily="18" charset="0"/>
              </a:rPr>
              <a:t>mở</a:t>
            </a:r>
            <a:r>
              <a:rPr lang="en-US" sz="4500" b="1" dirty="0" smtClean="0">
                <a:solidFill>
                  <a:srgbClr val="003399"/>
                </a:solidFill>
                <a:cs typeface="Times New Roman" panose="02020603050405020304" pitchFamily="18" charset="0"/>
              </a:rPr>
              <a:t> </a:t>
            </a:r>
            <a:r>
              <a:rPr lang="en-US" sz="4500" b="1" dirty="0" err="1" smtClean="0">
                <a:solidFill>
                  <a:srgbClr val="003399"/>
                </a:solidFill>
                <a:cs typeface="Times New Roman" panose="02020603050405020304" pitchFamily="18" charset="0"/>
              </a:rPr>
              <a:t>nước</a:t>
            </a:r>
            <a:r>
              <a:rPr lang="en-US" sz="4500" b="1" dirty="0" smtClean="0">
                <a:solidFill>
                  <a:srgbClr val="003399"/>
                </a:solidFill>
                <a:cs typeface="Times New Roman" panose="02020603050405020304" pitchFamily="18" charset="0"/>
              </a:rPr>
              <a:t> </a:t>
            </a:r>
            <a:r>
              <a:rPr lang="en-US" sz="4500" b="1" dirty="0" err="1" smtClean="0">
                <a:solidFill>
                  <a:srgbClr val="003399"/>
                </a:solidFill>
                <a:cs typeface="Times New Roman" panose="02020603050405020304" pitchFamily="18" charset="0"/>
              </a:rPr>
              <a:t>Chúa</a:t>
            </a:r>
            <a:r>
              <a:rPr lang="en-US" sz="4500" b="1" dirty="0" smtClean="0">
                <a:solidFill>
                  <a:srgbClr val="003399"/>
                </a:solidFill>
                <a:cs typeface="Times New Roman" panose="02020603050405020304" pitchFamily="18" charset="0"/>
              </a:rPr>
              <a:t> </a:t>
            </a:r>
            <a:r>
              <a:rPr lang="en-US" sz="4500" b="1" dirty="0" err="1" smtClean="0">
                <a:solidFill>
                  <a:srgbClr val="003399"/>
                </a:solidFill>
                <a:cs typeface="Times New Roman" panose="02020603050405020304" pitchFamily="18" charset="0"/>
              </a:rPr>
              <a:t>Trời</a:t>
            </a:r>
            <a:r>
              <a:rPr lang="en-US" sz="4500" b="1" dirty="0" smtClean="0">
                <a:solidFill>
                  <a:srgbClr val="003399"/>
                </a:solidFill>
                <a:cs typeface="Times New Roman" panose="02020603050405020304" pitchFamily="18" charset="0"/>
              </a:rPr>
              <a:t>. </a:t>
            </a:r>
            <a:endParaRPr lang="en-US" sz="45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1990029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400" b="1">
                <a:solidFill>
                  <a:srgbClr val="003399"/>
                </a:solidFill>
                <a:effectLst>
                  <a:outerShdw blurRad="38100" dist="38100" dir="2700000" algn="tl">
                    <a:srgbClr val="000000">
                      <a:alpha val="43137"/>
                    </a:srgbClr>
                  </a:outerShdw>
                </a:effectLst>
                <a:latin typeface="+mj-lt"/>
              </a:rPr>
              <a:t>để các ngài cùng nhau tìm hiểu những điều đẹp ý</a:t>
            </a:r>
            <a:br>
              <a:rPr lang="vi-VN" sz="5400" b="1">
                <a:solidFill>
                  <a:srgbClr val="003399"/>
                </a:solidFill>
                <a:effectLst>
                  <a:outerShdw blurRad="38100" dist="38100" dir="2700000" algn="tl">
                    <a:srgbClr val="000000">
                      <a:alpha val="43137"/>
                    </a:srgbClr>
                  </a:outerShdw>
                </a:effectLst>
                <a:latin typeface="+mj-lt"/>
              </a:rPr>
            </a:br>
            <a:r>
              <a:rPr lang="en-US" sz="5400" b="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5400" b="1">
                <a:solidFill>
                  <a:srgbClr val="003399"/>
                </a:solidFill>
                <a:effectLst>
                  <a:outerShdw blurRad="38100" dist="38100" dir="2700000" algn="tl">
                    <a:srgbClr val="000000">
                      <a:alpha val="43137"/>
                    </a:srgbClr>
                  </a:outerShdw>
                </a:effectLst>
                <a:latin typeface="+mj-lt"/>
              </a:rPr>
              <a:t> </a:t>
            </a:r>
            <a:r>
              <a:rPr lang="vi-VN" sz="5400" b="1">
                <a:solidFill>
                  <a:srgbClr val="003399"/>
                </a:solidFill>
                <a:effectLst>
                  <a:outerShdw blurRad="38100" dist="38100" dir="2700000" algn="tl">
                    <a:srgbClr val="000000">
                      <a:alpha val="43137"/>
                    </a:srgbClr>
                  </a:outerShdw>
                </a:effectLst>
                <a:latin typeface="+mj-lt"/>
              </a:rPr>
              <a:t>và hướng dẫn đoàn Dân Chúa thực thi những điều Chúa truyền dạy.</a:t>
            </a:r>
            <a:endParaRPr lang="en-US" sz="5400"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6649117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67097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2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2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629</TotalTime>
  <Words>2043</Words>
  <Application>Microsoft Office PowerPoint</Application>
  <PresentationFormat>On-screen Show (16:9)</PresentationFormat>
  <Paragraphs>126</Paragraphs>
  <Slides>90</Slides>
  <Notes>0</Notes>
  <HiddenSlides>0</HiddenSlides>
  <MMClips>0</MMClips>
  <ScaleCrop>false</ScaleCrop>
  <HeadingPairs>
    <vt:vector size="4" baseType="variant">
      <vt:variant>
        <vt:lpstr>Theme</vt:lpstr>
      </vt:variant>
      <vt:variant>
        <vt:i4>30</vt:i4>
      </vt:variant>
      <vt:variant>
        <vt:lpstr>Slide Titles</vt:lpstr>
      </vt:variant>
      <vt:variant>
        <vt:i4>90</vt:i4>
      </vt:variant>
    </vt:vector>
  </HeadingPairs>
  <TitlesOfParts>
    <vt:vector size="120" baseType="lpstr">
      <vt:lpstr>Office Theme</vt:lpstr>
      <vt:lpstr>10_Office Theme</vt:lpstr>
      <vt:lpstr>36_Default Design</vt:lpstr>
      <vt:lpstr>37_Default Design</vt:lpstr>
      <vt:lpstr>1_Office Theme</vt:lpstr>
      <vt:lpstr>2_Office Theme</vt:lpstr>
      <vt:lpstr>3_Office Theme</vt:lpstr>
      <vt:lpstr>4_Office Theme</vt:lpstr>
      <vt:lpstr>5_Office Theme</vt:lpstr>
      <vt:lpstr>6_Office Theme</vt:lpstr>
      <vt:lpstr>9_Office Theme</vt:lpstr>
      <vt:lpstr>11_Office Theme</vt:lpstr>
      <vt:lpstr>12_Office Theme</vt:lpstr>
      <vt:lpstr>13_Office Theme</vt:lpstr>
      <vt:lpstr>14_Office Theme</vt:lpstr>
      <vt:lpstr>15_Office Theme</vt:lpstr>
      <vt:lpstr>16_Office Theme</vt:lpstr>
      <vt:lpstr>17_Office Theme</vt:lpstr>
      <vt:lpstr>18_Office Theme</vt:lpstr>
      <vt:lpstr>19_Office Theme</vt:lpstr>
      <vt:lpstr>20_Office Theme</vt:lpstr>
      <vt:lpstr>21_Office Theme</vt:lpstr>
      <vt:lpstr>22_Office Theme</vt:lpstr>
      <vt:lpstr>23_Office Theme</vt:lpstr>
      <vt:lpstr>24_Office Theme</vt:lpstr>
      <vt:lpstr>25_Office Theme</vt:lpstr>
      <vt:lpstr>27_Office Theme</vt:lpstr>
      <vt:lpstr>8_Office Theme</vt:lpstr>
      <vt:lpstr>26_Office Theme</vt:lpstr>
      <vt:lpstr>7_Office Theme</vt:lpstr>
      <vt:lpstr>PowerPoint Presentation</vt:lpstr>
      <vt:lpstr>Tập Hát Cộng Đoàn</vt:lpstr>
      <vt:lpstr>Đk: Có Chúa chăn dắt tôi, nên tôi không còn thiếu gì.</vt:lpstr>
      <vt:lpstr>Chúa nói: Tôi là mục tử tốt lành. Tôi biết các chiên Tôi và các chiên Tôi biết Tôi.</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 </vt:lpstr>
      <vt:lpstr>Đk: Có Chúa chăn dắt tôi, nên tôi không còn thiếu gì.</vt:lpstr>
      <vt:lpstr>Tk1: Có Chúa chăn dắt tôi nên tôi không còn thiếu gì. Trên đồng cỏ xanh tươi Ngài dẫn tôi vào nghỉ ngơi.</vt:lpstr>
      <vt:lpstr>Đk: Có Chúa chăn dắt tôi, nên tôi không còn thiếu gì.</vt:lpstr>
      <vt:lpstr>Tk2: Dẫn tới bên suối trong cho tôi đây bồi dưỡng lại. Theo đường nẻo công minh, Ngài dẫn tôi vì Uy Danh.</vt:lpstr>
      <vt:lpstr>Đk: Có Chúa chăn dắt tôi, nên tôi không còn thiếu gì.</vt:lpstr>
      <vt:lpstr>Tk3: Dẫu lúc qua lũng sâu, con đâu lo sợ khốn cùng. Bởi Ngài ở bên con, cầm sẵn côn trượng chở che.</vt:lpstr>
      <vt:lpstr>Đk: Có Chúa chăn dắt tôi, nên tôi không còn thiếu gì.</vt:lpstr>
      <vt:lpstr>Tk4: Chúa thiết con bữa ăn ngay khi quân thù đối mặt. Xức dầu tỏa hương thơm và cứ châm rượu đầy ly.</vt:lpstr>
      <vt:lpstr>Đk: Có Chúa chăn dắt tôi, nên tôi không còn thiếu gì.</vt:lpstr>
      <vt:lpstr>Tk5: Chúa vẫn che chở con trong ân thiêng và nghĩa tình. Con được ở vương cung qua tháng năm dài triền miên.</vt:lpstr>
      <vt:lpstr>Đk: Có Chúa chăn dắt tôi, nên tôi không còn thiếu gì.</vt:lpstr>
      <vt:lpstr> </vt:lpstr>
      <vt:lpstr>Chúa nói: Tôi là mục tử tốt lành. Tôi biết các chiên Tôi và các chiên Tôi biết Tôi.</vt:lpstr>
      <vt:lpstr> </vt:lpstr>
      <vt:lpstr> </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Hung Nam</cp:lastModifiedBy>
  <cp:revision>109</cp:revision>
  <dcterms:created xsi:type="dcterms:W3CDTF">2021-05-09T08:36:44Z</dcterms:created>
  <dcterms:modified xsi:type="dcterms:W3CDTF">2023-04-27T13:36:28Z</dcterms:modified>
</cp:coreProperties>
</file>