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868" r:id="rId8"/>
    <p:sldMasterId id="2147483880" r:id="rId9"/>
    <p:sldMasterId id="2147483892" r:id="rId10"/>
    <p:sldMasterId id="2147483916" r:id="rId11"/>
    <p:sldMasterId id="2147483928" r:id="rId12"/>
    <p:sldMasterId id="2147483940" r:id="rId13"/>
    <p:sldMasterId id="2147483948" r:id="rId14"/>
    <p:sldMasterId id="2147483960" r:id="rId15"/>
    <p:sldMasterId id="2147483972" r:id="rId16"/>
    <p:sldMasterId id="2147483984" r:id="rId17"/>
    <p:sldMasterId id="2147483996" r:id="rId18"/>
    <p:sldMasterId id="2147484008" r:id="rId19"/>
  </p:sldMasterIdLst>
  <p:notesMasterIdLst>
    <p:notesMasterId r:id="rId99"/>
  </p:notesMasterIdLst>
  <p:sldIdLst>
    <p:sldId id="256" r:id="rId20"/>
    <p:sldId id="9877" r:id="rId21"/>
    <p:sldId id="9874" r:id="rId22"/>
    <p:sldId id="9876" r:id="rId23"/>
    <p:sldId id="9879" r:id="rId24"/>
    <p:sldId id="9838" r:id="rId25"/>
    <p:sldId id="9839" r:id="rId26"/>
    <p:sldId id="9840" r:id="rId27"/>
    <p:sldId id="9841" r:id="rId28"/>
    <p:sldId id="9842" r:id="rId29"/>
    <p:sldId id="9843" r:id="rId30"/>
    <p:sldId id="9844" r:id="rId31"/>
    <p:sldId id="9845" r:id="rId32"/>
    <p:sldId id="9880" r:id="rId33"/>
    <p:sldId id="2146" r:id="rId34"/>
    <p:sldId id="1982" r:id="rId35"/>
    <p:sldId id="9520" r:id="rId36"/>
    <p:sldId id="9903" r:id="rId37"/>
    <p:sldId id="9881" r:id="rId38"/>
    <p:sldId id="9855" r:id="rId39"/>
    <p:sldId id="9856" r:id="rId40"/>
    <p:sldId id="9857" r:id="rId41"/>
    <p:sldId id="9858" r:id="rId42"/>
    <p:sldId id="9859" r:id="rId43"/>
    <p:sldId id="9860" r:id="rId44"/>
    <p:sldId id="9861" r:id="rId45"/>
    <p:sldId id="9862" r:id="rId46"/>
    <p:sldId id="9883" r:id="rId47"/>
    <p:sldId id="9835" r:id="rId48"/>
    <p:sldId id="9863" r:id="rId49"/>
    <p:sldId id="9864" r:id="rId50"/>
    <p:sldId id="9870" r:id="rId51"/>
    <p:sldId id="9866" r:id="rId52"/>
    <p:sldId id="9871" r:id="rId53"/>
    <p:sldId id="9868" r:id="rId54"/>
    <p:sldId id="9872" r:id="rId55"/>
    <p:sldId id="9869" r:id="rId56"/>
    <p:sldId id="9873" r:id="rId57"/>
    <p:sldId id="9884" r:id="rId58"/>
    <p:sldId id="9837" r:id="rId59"/>
    <p:sldId id="9756" r:id="rId60"/>
    <p:sldId id="9899" r:id="rId61"/>
    <p:sldId id="9885" r:id="rId62"/>
    <p:sldId id="9886" r:id="rId63"/>
    <p:sldId id="9887" r:id="rId64"/>
    <p:sldId id="9888" r:id="rId65"/>
    <p:sldId id="9889" r:id="rId66"/>
    <p:sldId id="9890" r:id="rId67"/>
    <p:sldId id="9891" r:id="rId68"/>
    <p:sldId id="9892" r:id="rId69"/>
    <p:sldId id="9893" r:id="rId70"/>
    <p:sldId id="9894" r:id="rId71"/>
    <p:sldId id="9895" r:id="rId72"/>
    <p:sldId id="9896" r:id="rId73"/>
    <p:sldId id="9897" r:id="rId74"/>
    <p:sldId id="9898" r:id="rId75"/>
    <p:sldId id="9902" r:id="rId76"/>
    <p:sldId id="9803" r:id="rId77"/>
    <p:sldId id="9804" r:id="rId78"/>
    <p:sldId id="9805" r:id="rId79"/>
    <p:sldId id="9904" r:id="rId80"/>
    <p:sldId id="9905" r:id="rId81"/>
    <p:sldId id="9669" r:id="rId82"/>
    <p:sldId id="9901" r:id="rId83"/>
    <p:sldId id="9384" r:id="rId84"/>
    <p:sldId id="2344" r:id="rId85"/>
    <p:sldId id="9826" r:id="rId86"/>
    <p:sldId id="9692" r:id="rId87"/>
    <p:sldId id="9807" r:id="rId88"/>
    <p:sldId id="9790" r:id="rId89"/>
    <p:sldId id="9906" r:id="rId90"/>
    <p:sldId id="9900" r:id="rId91"/>
    <p:sldId id="9514" r:id="rId92"/>
    <p:sldId id="9828" r:id="rId93"/>
    <p:sldId id="9829" r:id="rId94"/>
    <p:sldId id="9796" r:id="rId95"/>
    <p:sldId id="9907" r:id="rId96"/>
    <p:sldId id="9908" r:id="rId97"/>
    <p:sldId id="9513"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504" y="-42"/>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slide" Target="slides/slide7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103" Type="http://schemas.openxmlformats.org/officeDocument/2006/relationships/tableStyles" Target="tableStyle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67027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289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4015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3310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3557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7491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8470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931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131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2012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4911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698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4495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66304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7584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104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2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9165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0413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1737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1183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648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3419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72733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1706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157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98764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0254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68172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32897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0568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308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1650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9798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6998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9701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980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0665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1968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2842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7311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86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0865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371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3.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 Id="rId9" Type="http://schemas.openxmlformats.org/officeDocument/2006/relationships/image" Target="../media/image3.jp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4.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11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52254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51311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161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9.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9.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47.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1.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7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Nhanh</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lên</a:t>
            </a: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nào</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endPar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4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003399"/>
                </a:solidFill>
                <a:effectLst>
                  <a:outerShdw blurRad="38100" dist="38100" dir="2700000" algn="tl">
                    <a:srgbClr val="000000">
                      <a:alpha val="43137"/>
                    </a:srgbClr>
                  </a:outerShdw>
                </a:effectLst>
                <a:latin typeface="+mj-lt"/>
              </a:rPr>
              <a:t>Nhanh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lên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nào</a:t>
            </a:r>
            <a:r>
              <a:rPr lang="en-US" sz="4400" b="1" dirty="0" smtClean="0">
                <a:solidFill>
                  <a:srgbClr val="003399"/>
                </a:solidFill>
                <a:effectLst>
                  <a:outerShdw blurRad="38100" dist="38100" dir="2700000" algn="tl">
                    <a:srgbClr val="000000">
                      <a:alpha val="43137"/>
                    </a:srgbClr>
                  </a:outerShdw>
                </a:effectLst>
                <a:latin typeface="+mj-lt"/>
              </a:rPr>
              <a:t> ta </a:t>
            </a:r>
            <a:r>
              <a:rPr lang="en-US" sz="4400" b="1" dirty="0" err="1" smtClean="0">
                <a:solidFill>
                  <a:srgbClr val="003399"/>
                </a:solidFill>
                <a:effectLst>
                  <a:outerShdw blurRad="38100" dist="38100" dir="2700000" algn="tl">
                    <a:srgbClr val="000000">
                      <a:alpha val="43137"/>
                    </a:srgbClr>
                  </a:outerShdw>
                </a:effectLst>
                <a:latin typeface="+mj-lt"/>
              </a:rPr>
              <a:t>đến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chốn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thánh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Chúa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Trời</a:t>
            </a:r>
            <a:r>
              <a:rPr lang="en-US" sz="4400" b="1" dirty="0" smtClean="0">
                <a:solidFill>
                  <a:srgbClr val="003399"/>
                </a:solidFill>
                <a:effectLst>
                  <a:outerShdw blurRad="38100" dist="38100" dir="2700000" algn="tl">
                    <a:srgbClr val="000000">
                      <a:alpha val="43137"/>
                    </a:srgbClr>
                  </a:outerShdw>
                </a:effectLst>
                <a:latin typeface="+mj-lt"/>
              </a:rPr>
              <a:t>, ta </a:t>
            </a:r>
            <a:r>
              <a:rPr lang="en-US" sz="4400" b="1" dirty="0" err="1" smtClean="0">
                <a:solidFill>
                  <a:srgbClr val="003399"/>
                </a:solidFill>
                <a:effectLst>
                  <a:outerShdw blurRad="38100" dist="38100" dir="2700000" algn="tl">
                    <a:srgbClr val="000000">
                      <a:alpha val="43137"/>
                    </a:srgbClr>
                  </a:outerShdw>
                </a:effectLst>
                <a:latin typeface="+mj-lt"/>
              </a:rPr>
              <a:t>vang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hòa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tưng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bừng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một</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bài</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mới</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Vui</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lên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nào</a:t>
            </a:r>
            <a:r>
              <a:rPr lang="en-US" sz="4400" b="1" dirty="0" smtClean="0">
                <a:solidFill>
                  <a:srgbClr val="003399"/>
                </a:solidFill>
                <a:effectLst>
                  <a:outerShdw blurRad="38100" dist="38100" dir="2700000" algn="tl">
                    <a:srgbClr val="000000">
                      <a:alpha val="43137"/>
                    </a:srgbClr>
                  </a:outerShdw>
                </a:effectLst>
                <a:latin typeface="+mj-lt"/>
              </a:rPr>
              <a:t> ta </a:t>
            </a:r>
            <a:r>
              <a:rPr lang="en-US" sz="4400" b="1" dirty="0" err="1" smtClean="0">
                <a:solidFill>
                  <a:srgbClr val="003399"/>
                </a:solidFill>
                <a:effectLst>
                  <a:outerShdw blurRad="38100" dist="38100" dir="2700000" algn="tl">
                    <a:srgbClr val="000000">
                      <a:alpha val="43137"/>
                    </a:srgbClr>
                  </a:outerShdw>
                </a:effectLst>
                <a:latin typeface="+mj-lt"/>
              </a:rPr>
              <a:t>đến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chốn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thánh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Chúa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Trời</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nhịp</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lừng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vang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khen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Chúa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Vua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mọi</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dân</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dirty="0">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Đến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đâ</a:t>
            </a:r>
            <a:r>
              <a:rPr lang="en-US" sz="4800" b="1" dirty="0" smtClean="0">
                <a:solidFill>
                  <a:srgbClr val="003399"/>
                </a:solidFill>
                <a:effectLst>
                  <a:outerShdw blurRad="38100" dist="38100" dir="2700000" algn="tl">
                    <a:srgbClr val="000000">
                      <a:alpha val="43137"/>
                    </a:srgbClr>
                  </a:outerShdw>
                </a:effectLst>
                <a:latin typeface="+mj-lt"/>
              </a:rPr>
              <a:t> con </a:t>
            </a:r>
            <a:r>
              <a:rPr lang="en-US" sz="4800" b="1" dirty="0" err="1" smtClean="0">
                <a:solidFill>
                  <a:srgbClr val="003399"/>
                </a:solidFill>
                <a:effectLst>
                  <a:outerShdw blurRad="38100" dist="38100" dir="2700000" algn="tl">
                    <a:srgbClr val="000000">
                      <a:alpha val="43137"/>
                    </a:srgbClr>
                  </a:outerShdw>
                </a:effectLst>
                <a:latin typeface="+mj-lt"/>
              </a:rPr>
              <a:t>biết</a:t>
            </a:r>
            <a:r>
              <a:rPr lang="en-US" sz="4800" b="1" dirty="0" smtClean="0">
                <a:solidFill>
                  <a:srgbClr val="003399"/>
                </a:solidFill>
                <a:effectLst>
                  <a:outerShdw blurRad="38100" dist="38100" dir="2700000" algn="tl">
                    <a:srgbClr val="000000">
                      <a:alpha val="43137"/>
                    </a:srgbClr>
                  </a:outerShdw>
                </a:effectLst>
                <a:latin typeface="+mj-lt"/>
              </a:rPr>
              <a:t> con </a:t>
            </a:r>
            <a:r>
              <a:rPr lang="en-US" sz="4800" b="1" dirty="0" err="1" smtClean="0">
                <a:solidFill>
                  <a:srgbClr val="003399"/>
                </a:solidFill>
                <a:effectLst>
                  <a:outerShdw blurRad="38100" dist="38100" dir="2700000" algn="tl">
                    <a:srgbClr val="000000">
                      <a:alpha val="43137"/>
                    </a:srgbClr>
                  </a:outerShdw>
                </a:effectLst>
                <a:latin typeface="+mj-lt"/>
              </a:rPr>
              <a:t>chưa</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tinh</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sạch</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vậy</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thành</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tâm</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xin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Chúa</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hãy</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nguôi</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giận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đi</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Cùng</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nguyện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xin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Thiên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Chúa</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thứ</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tha</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tội</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nhơ</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đã</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bao</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phen</a:t>
            </a:r>
            <a:r>
              <a:rPr lang="en-US" sz="4800" b="1" dirty="0" smtClean="0">
                <a:solidFill>
                  <a:srgbClr val="003399"/>
                </a:solidFill>
                <a:effectLst>
                  <a:outerShdw blurRad="38100" dist="38100" dir="2700000" algn="tl">
                    <a:srgbClr val="000000">
                      <a:alpha val="43137"/>
                    </a:srgbClr>
                  </a:outerShdw>
                </a:effectLst>
                <a:latin typeface="+mj-lt"/>
              </a:rPr>
              <a:t> con </a:t>
            </a:r>
            <a:r>
              <a:rPr lang="en-US" sz="4800" b="1" dirty="0" err="1" smtClean="0">
                <a:solidFill>
                  <a:srgbClr val="003399"/>
                </a:solidFill>
                <a:effectLst>
                  <a:outerShdw blurRad="38100" dist="38100" dir="2700000" algn="tl">
                    <a:srgbClr val="000000">
                      <a:alpha val="43137"/>
                    </a:srgbClr>
                  </a:outerShdw>
                </a:effectLst>
                <a:latin typeface="+mj-lt"/>
              </a:rPr>
              <a:t>yếu</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đuối</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nên</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lỗi</a:t>
            </a:r>
            <a:r>
              <a:rPr lang="en-US" sz="4800" b="1" dirty="0" smtClean="0">
                <a:solidFill>
                  <a:srgbClr val="003399"/>
                </a:solidFill>
                <a:effectLst>
                  <a:outerShdw blurRad="38100" dist="38100" dir="2700000" algn="tl">
                    <a:srgbClr val="000000">
                      <a:alpha val="43137"/>
                    </a:srgbClr>
                  </a:outerShdw>
                </a:effectLst>
                <a:latin typeface="+mj-lt"/>
              </a:rPr>
              <a:t> </a:t>
            </a:r>
            <a:r>
              <a:rPr lang="en-US" sz="4800" b="1" dirty="0" err="1" smtClean="0">
                <a:solidFill>
                  <a:srgbClr val="003399"/>
                </a:solidFill>
                <a:effectLst>
                  <a:outerShdw blurRad="38100" dist="38100" dir="2700000" algn="tl">
                    <a:srgbClr val="000000">
                      <a:alpha val="43137"/>
                    </a:srgbClr>
                  </a:outerShdw>
                </a:effectLst>
                <a:latin typeface="+mj-lt"/>
              </a:rPr>
              <a:t>lầm</a:t>
            </a:r>
            <a:r>
              <a:rPr lang="en-US" sz="4800" b="1" dirty="0" smtClean="0">
                <a:solidFill>
                  <a:srgbClr val="003399"/>
                </a:solidFill>
                <a:effectLst>
                  <a:outerShdw blurRad="38100" dist="38100" dir="2700000" algn="tl">
                    <a:srgbClr val="000000">
                      <a:alpha val="43137"/>
                    </a:srgbClr>
                  </a:outerShdw>
                </a:effectLst>
                <a:latin typeface="+mj-lt"/>
              </a:rPr>
              <a:t>. </a:t>
            </a:r>
            <a:endParaRPr lang="en-US" sz="5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048250"/>
          </a:xfrm>
        </p:spPr>
        <p:txBody>
          <a:bodyPr>
            <a:noAutofit/>
          </a:bodyPr>
          <a:lstStyle/>
          <a:p>
            <a:pPr marL="27432" indent="0" algn="just">
              <a:lnSpc>
                <a:spcPct val="130000"/>
              </a:lnSpc>
              <a:buNone/>
            </a:pPr>
            <a:r>
              <a:rPr lang="en-US" sz="4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003399"/>
                </a:solidFill>
                <a:effectLst>
                  <a:outerShdw blurRad="38100" dist="38100" dir="2700000" algn="tl">
                    <a:srgbClr val="000000">
                      <a:alpha val="43137"/>
                    </a:srgbClr>
                  </a:outerShdw>
                </a:effectLst>
                <a:latin typeface="+mj-lt"/>
              </a:rPr>
              <a:t>Nhanh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lên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nào</a:t>
            </a:r>
            <a:r>
              <a:rPr lang="en-US" sz="4400" b="1" dirty="0" smtClean="0">
                <a:solidFill>
                  <a:srgbClr val="003399"/>
                </a:solidFill>
                <a:effectLst>
                  <a:outerShdw blurRad="38100" dist="38100" dir="2700000" algn="tl">
                    <a:srgbClr val="000000">
                      <a:alpha val="43137"/>
                    </a:srgbClr>
                  </a:outerShdw>
                </a:effectLst>
                <a:latin typeface="+mj-lt"/>
              </a:rPr>
              <a:t> ta </a:t>
            </a:r>
            <a:r>
              <a:rPr lang="en-US" sz="4400" b="1" dirty="0" err="1" smtClean="0">
                <a:solidFill>
                  <a:srgbClr val="003399"/>
                </a:solidFill>
                <a:effectLst>
                  <a:outerShdw blurRad="38100" dist="38100" dir="2700000" algn="tl">
                    <a:srgbClr val="000000">
                      <a:alpha val="43137"/>
                    </a:srgbClr>
                  </a:outerShdw>
                </a:effectLst>
                <a:latin typeface="+mj-lt"/>
              </a:rPr>
              <a:t>đến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chốn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thánh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Chúa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Trời</a:t>
            </a:r>
            <a:r>
              <a:rPr lang="en-US" sz="4400" b="1" dirty="0" smtClean="0">
                <a:solidFill>
                  <a:srgbClr val="003399"/>
                </a:solidFill>
                <a:effectLst>
                  <a:outerShdw blurRad="38100" dist="38100" dir="2700000" algn="tl">
                    <a:srgbClr val="000000">
                      <a:alpha val="43137"/>
                    </a:srgbClr>
                  </a:outerShdw>
                </a:effectLst>
                <a:latin typeface="+mj-lt"/>
              </a:rPr>
              <a:t>, ta </a:t>
            </a:r>
            <a:r>
              <a:rPr lang="en-US" sz="4400" b="1" dirty="0" err="1" smtClean="0">
                <a:solidFill>
                  <a:srgbClr val="003399"/>
                </a:solidFill>
                <a:effectLst>
                  <a:outerShdw blurRad="38100" dist="38100" dir="2700000" algn="tl">
                    <a:srgbClr val="000000">
                      <a:alpha val="43137"/>
                    </a:srgbClr>
                  </a:outerShdw>
                </a:effectLst>
                <a:latin typeface="+mj-lt"/>
              </a:rPr>
              <a:t>vang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hòa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tưng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bừng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một</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bài</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mới</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Vui</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lên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nào</a:t>
            </a:r>
            <a:r>
              <a:rPr lang="en-US" sz="4400" b="1" dirty="0" smtClean="0">
                <a:solidFill>
                  <a:srgbClr val="003399"/>
                </a:solidFill>
                <a:effectLst>
                  <a:outerShdw blurRad="38100" dist="38100" dir="2700000" algn="tl">
                    <a:srgbClr val="000000">
                      <a:alpha val="43137"/>
                    </a:srgbClr>
                  </a:outerShdw>
                </a:effectLst>
                <a:latin typeface="+mj-lt"/>
              </a:rPr>
              <a:t> ta </a:t>
            </a:r>
            <a:r>
              <a:rPr lang="en-US" sz="4400" b="1" dirty="0" err="1" smtClean="0">
                <a:solidFill>
                  <a:srgbClr val="003399"/>
                </a:solidFill>
                <a:effectLst>
                  <a:outerShdw blurRad="38100" dist="38100" dir="2700000" algn="tl">
                    <a:srgbClr val="000000">
                      <a:alpha val="43137"/>
                    </a:srgbClr>
                  </a:outerShdw>
                </a:effectLst>
                <a:latin typeface="+mj-lt"/>
              </a:rPr>
              <a:t>đến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chốn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thánh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Chúa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Trời</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nhịp</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lừng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vang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khen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Chúa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Vua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mọi</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dân</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29382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63218"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Công vụ Tông Đồ</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Các Tông Đồ đặt tay trên họ,</a:t>
            </a:r>
          </a:p>
          <a:p>
            <a:r>
              <a:rPr lang="en-US" sz="3600" smtClean="0">
                <a:solidFill>
                  <a:srgbClr val="FFFF00"/>
                </a:solidFill>
              </a:rPr>
              <a:t>Và họ nhận được Thánh Thần</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5400" b="1" smtClean="0">
                <a:solidFill>
                  <a:srgbClr val="FF0000"/>
                </a:solidFill>
                <a:effectLst>
                  <a:outerShdw blurRad="38100" dist="38100" dir="2700000" algn="tl">
                    <a:srgbClr val="000000">
                      <a:alpha val="43137"/>
                    </a:srgbClr>
                  </a:outerShdw>
                </a:effectLst>
                <a:latin typeface="+mj-lt"/>
                <a:cs typeface="Tahoma" pitchFamily="34" charset="0"/>
              </a:rPr>
              <a:t>Thánh Vịnh 65</a:t>
            </a:r>
          </a:p>
          <a:p>
            <a:pPr eaLnBrk="1" hangingPunct="1">
              <a:lnSpc>
                <a:spcPct val="105000"/>
              </a:lnSpc>
              <a:defRPr/>
            </a:pPr>
            <a:r>
              <a:rPr lang="en-US" sz="5400" b="1" smtClean="0">
                <a:solidFill>
                  <a:srgbClr val="FF0000"/>
                </a:solidFill>
                <a:effectLst>
                  <a:outerShdw blurRad="38100" dist="38100" dir="2700000" algn="tl">
                    <a:srgbClr val="000000">
                      <a:alpha val="43137"/>
                    </a:srgbClr>
                  </a:outerShdw>
                </a:effectLst>
                <a:latin typeface="+mj-lt"/>
                <a:cs typeface="Tahoma" pitchFamily="34" charset="0"/>
              </a:rPr>
              <a:t>Chúa Nhật VI Phục Sinh </a:t>
            </a:r>
            <a:br>
              <a:rPr lang="en-US" sz="5400" b="1" smtClean="0">
                <a:solidFill>
                  <a:srgbClr val="FF0000"/>
                </a:solidFill>
                <a:effectLst>
                  <a:outerShdw blurRad="38100" dist="38100" dir="2700000" algn="tl">
                    <a:srgbClr val="000000">
                      <a:alpha val="43137"/>
                    </a:srgbClr>
                  </a:outerShdw>
                </a:effectLst>
                <a:latin typeface="+mj-lt"/>
                <a:cs typeface="Tahoma" pitchFamily="34" charset="0"/>
              </a:rPr>
            </a:br>
            <a:r>
              <a:rPr lang="en-US" sz="5400" b="1" smtClean="0">
                <a:solidFill>
                  <a:srgbClr val="FF0000"/>
                </a:solidFill>
                <a:effectLst>
                  <a:outerShdw blurRad="38100" dist="38100" dir="2700000" algn="tl">
                    <a:srgbClr val="000000">
                      <a:alpha val="43137"/>
                    </a:srgbClr>
                  </a:outerShdw>
                </a:effectLst>
                <a:latin typeface="+mj-lt"/>
                <a:cs typeface="Tahoma" pitchFamily="34" charset="0"/>
              </a:rPr>
              <a:t>Năm A</a:t>
            </a:r>
          </a:p>
          <a:p>
            <a:pPr eaLnBrk="1" hangingPunct="1">
              <a:lnSpc>
                <a:spcPct val="105000"/>
              </a:lnSpc>
              <a:defRPr/>
            </a:pPr>
            <a:r>
              <a:rPr lang="en-US" sz="54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5400" b="1" i="1" smtClean="0">
                <a:solidFill>
                  <a:srgbClr val="003399"/>
                </a:solidFill>
                <a:effectLst>
                  <a:outerShdw blurRad="38100" dist="38100" dir="2700000" algn="tl">
                    <a:srgbClr val="000000">
                      <a:alpha val="43137"/>
                    </a:srgbClr>
                  </a:outerShdw>
                </a:effectLst>
                <a:latin typeface="+mj-lt"/>
                <a:cs typeface="Tahoma" pitchFamily="34" charset="0"/>
              </a:rPr>
              <a:t>04 câu</a:t>
            </a:r>
            <a:endParaRPr lang="en-US" sz="48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67315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Toàn cầu hỡi, nào tung hô Chúa, đàn hát lên mừng Thánh Danh rạng ngời. Dâng lời tán tụng và thân thưa Chúa rằng: Sự nghiệp Chúa thật đáng khiếp sợ thay.</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Toàn cầy hãy phục suy tôn kính, đàn hát lên mừng Thánh Danh Chúa Trời. Mau hãy đến nhìn từng uy công Chúa làm, việc khủng khiếp Ngài đối với phàm nhân.</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FF0000"/>
                </a:solidFill>
                <a:effectLst>
                  <a:outerShdw blurRad="38100" dist="38100" dir="2700000" algn="tl">
                    <a:srgbClr val="000000">
                      <a:alpha val="43137"/>
                    </a:srgbClr>
                  </a:outerShdw>
                </a:effectLst>
                <a:cs typeface="Times New Roman" pitchFamily="18" charset="0"/>
              </a:rPr>
              <a:t>Tk3</a:t>
            </a:r>
            <a:r>
              <a:rPr lang="en-US" sz="5600" b="1" u="sng">
                <a:solidFill>
                  <a:srgbClr val="FF0000"/>
                </a:solidFill>
                <a:effectLst>
                  <a:outerShdw blurRad="38100" dist="38100" dir="2700000" algn="tl">
                    <a:srgbClr val="000000">
                      <a:alpha val="43137"/>
                    </a:srgbClr>
                  </a:outerShdw>
                </a:effectLst>
                <a:cs typeface="Times New Roman" pitchFamily="18" charset="0"/>
              </a:rPr>
              <a:t>:</a:t>
            </a:r>
            <a:r>
              <a:rPr lang="en-US" sz="5600" b="1">
                <a:solidFill>
                  <a:srgbClr val="003399"/>
                </a:solidFill>
                <a:effectLst>
                  <a:outerShdw blurRad="38100" dist="38100" dir="2700000" algn="tl">
                    <a:srgbClr val="000000">
                      <a:alpha val="43137"/>
                    </a:srgbClr>
                  </a:outerShdw>
                </a:effectLst>
                <a:cs typeface="Times New Roman" pitchFamily="18" charset="0"/>
              </a:rPr>
              <a:t> </a:t>
            </a:r>
            <a:r>
              <a:rPr lang="vi-VN" sz="5600" b="1">
                <a:solidFill>
                  <a:srgbClr val="003399"/>
                </a:solidFill>
              </a:rPr>
              <a:t>Ngài từng khiến đại dương trơ đất, và dắt dân dạo bước qua sông ngòi. Ta mừng rỡ vì ngàn uy công Chúa làm, Ngài nhìn rõ và thống lãnh vạn dân.</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smtClean="0">
                <a:solidFill>
                  <a:srgbClr val="FF0000"/>
                </a:solidFill>
                <a:effectLst>
                  <a:outerShdw blurRad="38100" dist="38100" dir="2700000" algn="tl">
                    <a:srgbClr val="000000">
                      <a:alpha val="43137"/>
                    </a:srgbClr>
                  </a:outerShdw>
                </a:effectLst>
                <a:cs typeface="Times New Roman" pitchFamily="18" charset="0"/>
              </a:rPr>
              <a:t>Tk4:</a:t>
            </a:r>
            <a:r>
              <a:rPr lang="en-US" sz="5600" b="1" smtClean="0">
                <a:solidFill>
                  <a:srgbClr val="003399"/>
                </a:solidFill>
                <a:effectLst>
                  <a:outerShdw blurRad="38100" dist="38100" dir="2700000" algn="tl">
                    <a:srgbClr val="000000">
                      <a:alpha val="43137"/>
                    </a:srgbClr>
                  </a:outerShdw>
                </a:effectLst>
                <a:cs typeface="Times New Roman" pitchFamily="18" charset="0"/>
              </a:rPr>
              <a:t> </a:t>
            </a:r>
            <a:r>
              <a:rPr lang="en-US" sz="5600" b="1" smtClean="0">
                <a:solidFill>
                  <a:srgbClr val="003399"/>
                </a:solidFill>
              </a:rPr>
              <a:t>Lòng thành kính nguyện dâng lên Chúa, lời tán dương mừng chúa tôi tôn thờ. Tôi khẩn cầu Ngài, Ngài không chê bác lời, và lại cũng chẵng dứt nghĩa tình đâu.</a:t>
            </a:r>
            <a:endParaRPr lang="en-US" sz="5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45892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a:solidFill>
                  <a:srgbClr val="003399"/>
                </a:solidFill>
                <a:latin typeface="+mn-lt"/>
              </a:rPr>
              <a:t>Toàn cầu hỡi, hãy tung hô Chúa Trời.</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15497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507183" cy="954107"/>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thứ nhất của thánh Phêrô Tông Đồ</a:t>
            </a:r>
            <a:endParaRPr lang="en-US" sz="2800">
              <a:solidFill>
                <a:srgbClr val="FFFF00"/>
              </a:solidFill>
            </a:endParaRPr>
          </a:p>
        </p:txBody>
      </p:sp>
      <p:sp>
        <p:nvSpPr>
          <p:cNvPr id="9" name="TextBox 8"/>
          <p:cNvSpPr txBox="1"/>
          <p:nvPr/>
        </p:nvSpPr>
        <p:spPr>
          <a:xfrm>
            <a:off x="76200" y="3790950"/>
            <a:ext cx="8610600" cy="1261884"/>
          </a:xfrm>
          <a:prstGeom prst="rect">
            <a:avLst/>
          </a:prstGeom>
          <a:noFill/>
        </p:spPr>
        <p:txBody>
          <a:bodyPr wrap="square" rtlCol="0">
            <a:spAutoFit/>
          </a:bodyPr>
          <a:lstStyle/>
          <a:p>
            <a:r>
              <a:rPr lang="en-US" sz="4400" smtClean="0">
                <a:solidFill>
                  <a:srgbClr val="FFFF00"/>
                </a:solidFill>
              </a:rPr>
              <a:t>Thân xác Đức Kitô đã bị giết chết,</a:t>
            </a:r>
          </a:p>
          <a:p>
            <a:r>
              <a:rPr lang="en-US" sz="3200" smtClean="0">
                <a:solidFill>
                  <a:srgbClr val="FFFF00"/>
                </a:solidFill>
              </a:rPr>
              <a:t>Nhưng nhờ Thần Khí, Người đã được phục sinh</a:t>
            </a:r>
            <a:endParaRPr lang="en-US" sz="320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200" b="1">
                <a:solidFill>
                  <a:srgbClr val="003296"/>
                </a:solidFill>
                <a:effectLst>
                  <a:outerShdw blurRad="38100" dist="38100" dir="2700000" algn="tl">
                    <a:srgbClr val="000000">
                      <a:alpha val="43137"/>
                    </a:srgbClr>
                  </a:outerShdw>
                </a:effectLst>
                <a:latin typeface="+mj-lt"/>
                <a:cs typeface="Times New Roman" pitchFamily="18" charset="0"/>
              </a:rPr>
              <a:t>Ước chi lòng anh em phấn khởi vui mừng vì được Đức Ki-tô ban tặng bình an. Ước chi Lời Người sinh hoa kết quả dồi dào trong anh em</a:t>
            </a:r>
            <a:r>
              <a:rPr lang="vi-VN" sz="5200" b="1" smtClean="0">
                <a:solidFill>
                  <a:srgbClr val="003296"/>
                </a:solidFill>
                <a:effectLst>
                  <a:outerShdw blurRad="38100" dist="38100" dir="2700000" algn="tl">
                    <a:srgbClr val="000000">
                      <a:alpha val="43137"/>
                    </a:srgbClr>
                  </a:outerShdw>
                </a:effectLst>
                <a:latin typeface="+mj-lt"/>
                <a:cs typeface="Times New Roman" pitchFamily="18" charset="0"/>
              </a:rPr>
              <a:t>.</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576375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52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vi-VN" sz="5200" b="1">
                <a:solidFill>
                  <a:srgbClr val="003296"/>
                </a:solidFill>
                <a:effectLst>
                  <a:outerShdw blurRad="38100" dist="38100" dir="2700000" algn="tl">
                    <a:srgbClr val="000000">
                      <a:alpha val="43137"/>
                    </a:srgbClr>
                  </a:outerShdw>
                </a:effectLst>
                <a:latin typeface="+mj-lt"/>
                <a:cs typeface="Times New Roman" pitchFamily="18" charset="0"/>
              </a:rPr>
              <a:t>Ước chi lòng anh em phấn khởi vui mừng vì được Đức Ki-tô ban tặng bình an. Ước chi Lời Người sinh hoa kết quả dồi dào trong anh em</a:t>
            </a:r>
            <a:r>
              <a:rPr lang="vi-VN" sz="5200" b="1" smtClean="0">
                <a:solidFill>
                  <a:srgbClr val="003296"/>
                </a:solidFill>
                <a:effectLst>
                  <a:outerShdw blurRad="38100" dist="38100" dir="2700000" algn="tl">
                    <a:srgbClr val="000000">
                      <a:alpha val="43137"/>
                    </a:srgbClr>
                  </a:outerShdw>
                </a:effectLst>
                <a:latin typeface="+mj-lt"/>
                <a:cs typeface="Times New Roman" pitchFamily="18" charset="0"/>
              </a:rPr>
              <a:t>.</a:t>
            </a:r>
            <a:r>
              <a:rPr lang="en-US" sz="5200" b="1"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52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Lễ</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Tựa</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Làn</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Trầm</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Hương</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Đỗ</a:t>
            </a:r>
            <a:r>
              <a:rPr lang="en-US" altLang="en-US" sz="48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Vy</a:t>
            </a:r>
            <a:r>
              <a:rPr lang="en-US" altLang="en-US" sz="48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Hạ</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rPr>
              <a:t>Tựa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làn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trầm</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hương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thơm</a:t>
            </a:r>
            <a:r>
              <a:rPr lang="en-US" sz="4400" b="1" dirty="0" smtClean="0">
                <a:solidFill>
                  <a:srgbClr val="003399"/>
                </a:solidFill>
                <a:effectLst>
                  <a:outerShdw blurRad="38100" dist="38100" dir="2700000" algn="tl">
                    <a:srgbClr val="000000">
                      <a:alpha val="43137"/>
                    </a:srgbClr>
                  </a:outerShdw>
                </a:effectLst>
                <a:latin typeface="+mj-lt"/>
              </a:rPr>
              <a:t> bay </a:t>
            </a:r>
            <a:r>
              <a:rPr lang="en-US" sz="4400" b="1" dirty="0" err="1" smtClean="0">
                <a:solidFill>
                  <a:srgbClr val="003399"/>
                </a:solidFill>
                <a:effectLst>
                  <a:outerShdw blurRad="38100" dist="38100" dir="2700000" algn="tl">
                    <a:srgbClr val="000000">
                      <a:alpha val="43137"/>
                    </a:srgbClr>
                  </a:outerShdw>
                </a:effectLst>
                <a:latin typeface="+mj-lt"/>
              </a:rPr>
              <a:t>về</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Thiên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đường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Nguyện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tình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yêu</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Chúa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thánh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hóa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cho</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lễ</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dâng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Đây</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bánh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thơm</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nồng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đây</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chén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rượu</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hồng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Làm</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thành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lễ</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vật</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dâng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về</a:t>
            </a:r>
            <a:r>
              <a:rPr lang="en-US" sz="4400" b="1" dirty="0" smtClean="0">
                <a:solidFill>
                  <a:srgbClr val="003399"/>
                </a:solidFill>
                <a:effectLst>
                  <a:outerShdw blurRad="38100" dist="38100" dir="2700000" algn="tl">
                    <a:srgbClr val="000000">
                      <a:alpha val="43137"/>
                    </a:srgbClr>
                  </a:outerShdw>
                </a:effectLst>
                <a:latin typeface="+mj-lt"/>
              </a:rPr>
              <a:t> Cha </a:t>
            </a:r>
            <a:r>
              <a:rPr lang="en-US" sz="4400" b="1" dirty="0" err="1" smtClean="0">
                <a:solidFill>
                  <a:srgbClr val="003399"/>
                </a:solidFill>
                <a:effectLst>
                  <a:outerShdw blurRad="38100" dist="38100" dir="2700000" algn="tl">
                    <a:srgbClr val="000000">
                      <a:alpha val="43137"/>
                    </a:srgbClr>
                  </a:outerShdw>
                </a:effectLst>
                <a:latin typeface="+mj-lt"/>
              </a:rPr>
              <a:t>chí</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nhân</a:t>
            </a:r>
            <a:r>
              <a:rPr lang="en-US" sz="4400" b="1" dirty="0" smtClean="0">
                <a:solidFill>
                  <a:srgbClr val="003399"/>
                </a:solidFill>
                <a:effectLst>
                  <a:outerShdw blurRad="38100" dist="38100" dir="2700000" algn="tl">
                    <a:srgbClr val="000000">
                      <a:alpha val="43137"/>
                    </a:srgbClr>
                  </a:outerShdw>
                </a:effectLst>
                <a:latin typeface="+mj-lt"/>
              </a:rPr>
              <a:t>. </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tể</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càn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rộng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nuôi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khắp</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nơi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đến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400" b="1" dirty="0" err="1" smtClean="0">
                <a:solidFill>
                  <a:srgbClr val="003399"/>
                </a:solidFill>
                <a:effectLst>
                  <a:outerShdw blurRad="38100" dist="38100" dir="2700000" algn="tl">
                    <a:srgbClr val="000000">
                      <a:alpha val="43137"/>
                    </a:srgbClr>
                  </a:outerShdw>
                </a:effectLst>
                <a:latin typeface="+mj-lt"/>
              </a:rPr>
              <a:t>Một</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niềm</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thành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tâm</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xin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dâng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trọn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xác</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hồn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Nguyện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tình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yêu</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Chúa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thánh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hóa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cho</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lễ</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dâng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Bao</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ước</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mơ</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hồng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đẹp</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lứa</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tuổi</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xuân</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Làm</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thành</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lễ</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vật</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dâng</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về</a:t>
            </a:r>
            <a:r>
              <a:rPr lang="en-US" sz="4400" b="1" dirty="0" smtClean="0">
                <a:solidFill>
                  <a:srgbClr val="003399"/>
                </a:solidFill>
                <a:effectLst>
                  <a:outerShdw blurRad="38100" dist="38100" dir="2700000" algn="tl">
                    <a:srgbClr val="000000">
                      <a:alpha val="43137"/>
                    </a:srgbClr>
                  </a:outerShdw>
                </a:effectLst>
                <a:latin typeface="+mj-lt"/>
              </a:rPr>
              <a:t> Cha </a:t>
            </a:r>
            <a:r>
              <a:rPr lang="en-US" sz="4400" b="1" dirty="0" err="1" smtClean="0">
                <a:solidFill>
                  <a:srgbClr val="003399"/>
                </a:solidFill>
                <a:effectLst>
                  <a:outerShdw blurRad="38100" dist="38100" dir="2700000" algn="tl">
                    <a:srgbClr val="000000">
                      <a:alpha val="43137"/>
                    </a:srgbClr>
                  </a:outerShdw>
                </a:effectLst>
                <a:latin typeface="+mj-lt"/>
              </a:rPr>
              <a:t>chí</a:t>
            </a:r>
            <a:r>
              <a:rPr lang="en-US" sz="4400" b="1" dirty="0" smtClean="0">
                <a:solidFill>
                  <a:srgbClr val="003399"/>
                </a:solidFill>
                <a:effectLst>
                  <a:outerShdw blurRad="38100" dist="38100" dir="2700000" algn="tl">
                    <a:srgbClr val="000000">
                      <a:alpha val="43137"/>
                    </a:srgbClr>
                  </a:outerShdw>
                </a:effectLst>
                <a:latin typeface="+mj-lt"/>
              </a:rPr>
              <a:t> </a:t>
            </a:r>
            <a:r>
              <a:rPr lang="en-US" sz="4400" b="1" dirty="0" err="1" smtClean="0">
                <a:solidFill>
                  <a:srgbClr val="003399"/>
                </a:solidFill>
                <a:effectLst>
                  <a:outerShdw blurRad="38100" dist="38100" dir="2700000" algn="tl">
                    <a:srgbClr val="000000">
                      <a:alpha val="43137"/>
                    </a:srgbClr>
                  </a:outerShdw>
                </a:effectLst>
                <a:latin typeface="+mj-lt"/>
              </a:rPr>
              <a:t>nhân</a:t>
            </a:r>
            <a:r>
              <a:rPr lang="en-US" sz="4400" b="1" dirty="0" smtClean="0">
                <a:solidFill>
                  <a:srgbClr val="003399"/>
                </a:solidFill>
                <a:effectLst>
                  <a:outerShdw blurRad="38100" dist="38100" dir="2700000" algn="tl">
                    <a:srgbClr val="000000">
                      <a:alpha val="43137"/>
                    </a:srgbClr>
                  </a:outerShdw>
                </a:effectLst>
                <a:latin typeface="+mj-lt"/>
              </a:rPr>
              <a:t>. </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8347954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tể</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càn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rộng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nuôi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khắp</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nơi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mãi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đến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7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sz="47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7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67371120"/>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Vang</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Tình</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Yêu</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2 </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Minh </a:t>
            </a:r>
            <a:r>
              <a:rPr lang="en-US"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Hoàng</a:t>
            </a:r>
            <a:endParaRPr lang="en-US"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Huỳnh</a:t>
            </a:r>
            <a:endParaRPr lang="en-US"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cs typeface="Times New Roman" panose="02020603050405020304" pitchFamily="18" charset="0"/>
              </a:rPr>
              <a:t>Tk1:</a:t>
            </a:r>
            <a:r>
              <a:rPr lang="en-US" sz="4400" dirty="0">
                <a:effectLst>
                  <a:outerShdw blurRad="38100" dist="38100" dir="2700000" algn="tl">
                    <a:srgbClr val="000000">
                      <a:alpha val="43137"/>
                    </a:srgbClr>
                  </a:outerShdw>
                </a:effectLst>
                <a:cs typeface="Times New Roman" panose="02020603050405020304" pitchFamily="18" charset="0"/>
              </a:rPr>
              <a:t> </a:t>
            </a:r>
            <a:r>
              <a:rPr lang="en-US" sz="4000" b="1" dirty="0" err="1">
                <a:solidFill>
                  <a:srgbClr val="003399"/>
                </a:solidFill>
                <a:cs typeface="Times New Roman" panose="02020603050405020304" pitchFamily="18" charset="0"/>
              </a:rPr>
              <a:t>Tình</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yêu</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Thiên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Chúa</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bao</a:t>
            </a:r>
            <a:r>
              <a:rPr lang="en-US" sz="4000" b="1" dirty="0">
                <a:solidFill>
                  <a:srgbClr val="003399"/>
                </a:solidFill>
                <a:cs typeface="Times New Roman" panose="02020603050405020304" pitchFamily="18" charset="0"/>
              </a:rPr>
              <a:t> la </a:t>
            </a:r>
            <a:r>
              <a:rPr lang="en-US" sz="4000" b="1" dirty="0" err="1">
                <a:solidFill>
                  <a:srgbClr val="003399"/>
                </a:solidFill>
                <a:cs typeface="Times New Roman" panose="02020603050405020304" pitchFamily="18" charset="0"/>
              </a:rPr>
              <a:t>tựa</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như</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biển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khơi</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Tình</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yêu</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Thiên</a:t>
            </a:r>
            <a:r>
              <a:rPr lang="en-US" sz="4000" b="1" dirty="0">
                <a:solidFill>
                  <a:srgbClr val="003399"/>
                </a:solidFill>
                <a:cs typeface="Times New Roman" panose="02020603050405020304" pitchFamily="18" charset="0"/>
              </a:rPr>
              <a:t> </a:t>
            </a:r>
            <a:r>
              <a:rPr lang="en-US" sz="4000" b="1" dirty="0" err="1" smtClean="0">
                <a:solidFill>
                  <a:srgbClr val="003399"/>
                </a:solidFill>
                <a:cs typeface="Times New Roman" panose="02020603050405020304" pitchFamily="18" charset="0"/>
              </a:rPr>
              <a:t>Chúa</a:t>
            </a:r>
            <a:r>
              <a:rPr lang="en-US" sz="4000" b="1" dirty="0" smtClean="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mênh</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mông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trùng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dương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sóng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xô</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Tình</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yêu</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bát</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ngát</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mây</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trời</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tựa</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ánh</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trăng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thanh</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soi</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đem</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trường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tỏa</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sáng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ngàn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phương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dẫn</a:t>
            </a:r>
            <a:r>
              <a:rPr lang="en-US" sz="4000" b="1" dirty="0">
                <a:solidFill>
                  <a:srgbClr val="003399"/>
                </a:solidFill>
                <a:cs typeface="Times New Roman" panose="02020603050405020304" pitchFamily="18" charset="0"/>
              </a:rPr>
              <a:t> con </a:t>
            </a:r>
            <a:r>
              <a:rPr lang="en-US" sz="4000" b="1" dirty="0" err="1">
                <a:solidFill>
                  <a:srgbClr val="003399"/>
                </a:solidFill>
                <a:cs typeface="Times New Roman" panose="02020603050405020304" pitchFamily="18" charset="0"/>
              </a:rPr>
              <a:t>trên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nẻo</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đường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dương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thế</a:t>
            </a:r>
            <a:r>
              <a:rPr lang="en-US" sz="4000" b="1" dirty="0">
                <a:solidFill>
                  <a:srgbClr val="003399"/>
                </a:solidFill>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cs typeface="Times New Roman" panose="02020603050405020304" pitchFamily="18" charset="0"/>
              </a:rPr>
              <a:t>***:</a:t>
            </a:r>
            <a:r>
              <a:rPr lang="en-US" sz="4400" dirty="0">
                <a:effectLst>
                  <a:outerShdw blurRad="38100" dist="38100" dir="2700000" algn="tl">
                    <a:srgbClr val="000000">
                      <a:alpha val="43137"/>
                    </a:srgbClr>
                  </a:outerShdw>
                </a:effectLst>
                <a:cs typeface="Times New Roman" panose="02020603050405020304" pitchFamily="18" charset="0"/>
              </a:rPr>
              <a:t> </a:t>
            </a:r>
            <a:r>
              <a:rPr lang="en-US" sz="4000" b="1" dirty="0" err="1">
                <a:solidFill>
                  <a:srgbClr val="003399"/>
                </a:solidFill>
                <a:cs typeface="Times New Roman" panose="02020603050405020304" pitchFamily="18" charset="0"/>
              </a:rPr>
              <a:t>Tình</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yêu</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Thiên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Chúa</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êm</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như</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dòng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sông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lướt</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trôi</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Tình</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yêu</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Thiên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Chúa</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ngát</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xanh</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mùa</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xuân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thắm</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tươi</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Dù</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cho</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gom</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hết</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lá</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vàng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dù</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nước</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biển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Đông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có</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dâng</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tràn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tình</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Chúa</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ngàn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năm</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vẫn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cao</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thâm</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hơn</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núi</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Thái</a:t>
            </a:r>
            <a:r>
              <a:rPr lang="en-US" sz="4000" b="1" dirty="0">
                <a:solidFill>
                  <a:srgbClr val="003399"/>
                </a:solidFill>
                <a:cs typeface="Times New Roman" panose="02020603050405020304" pitchFamily="18" charset="0"/>
              </a:rPr>
              <a:t> </a:t>
            </a:r>
            <a:r>
              <a:rPr lang="en-US" sz="4000" b="1" dirty="0" err="1">
                <a:solidFill>
                  <a:srgbClr val="003399"/>
                </a:solidFill>
                <a:cs typeface="Times New Roman" panose="02020603050405020304" pitchFamily="18" charset="0"/>
              </a:rPr>
              <a:t>Sơn</a:t>
            </a:r>
            <a:r>
              <a:rPr lang="en-US" sz="4000" b="1" dirty="0">
                <a:solidFill>
                  <a:srgbClr val="003399"/>
                </a:solidFill>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vi-VN" sz="4400" b="1" u="sng" dirty="0">
                <a:solidFill>
                  <a:srgbClr val="FF0000"/>
                </a:solidFill>
                <a:effectLst>
                  <a:outerShdw blurRad="38100" dist="38100" dir="2700000" algn="tl">
                    <a:srgbClr val="000000">
                      <a:alpha val="43137"/>
                    </a:srgbClr>
                  </a:outerShdw>
                </a:effectLst>
                <a:cs typeface="Times New Roman" panose="02020603050405020304" pitchFamily="18" charset="0"/>
              </a:rPr>
              <a:t>Đk</a:t>
            </a:r>
            <a:r>
              <a:rPr lang="en-US" sz="4400" b="1" u="sng" dirty="0">
                <a:solidFill>
                  <a:srgbClr val="FF0000"/>
                </a:solidFill>
                <a:effectLst>
                  <a:outerShdw blurRad="38100" dist="38100" dir="2700000" algn="tl">
                    <a:srgbClr val="000000">
                      <a:alpha val="43137"/>
                    </a:srgbClr>
                  </a:outerShdw>
                </a:effectLst>
                <a:cs typeface="Times New Roman" panose="02020603050405020304" pitchFamily="18" charset="0"/>
              </a:rPr>
              <a:t>:</a:t>
            </a:r>
            <a:r>
              <a:rPr lang="en-US" sz="4400" dirty="0">
                <a:effectLst>
                  <a:outerShdw blurRad="38100" dist="38100" dir="2700000" algn="tl">
                    <a:srgbClr val="000000">
                      <a:alpha val="43137"/>
                    </a:srgbClr>
                  </a:outerShdw>
                </a:effectLst>
                <a:cs typeface="Times New Roman" panose="02020603050405020304" pitchFamily="18" charset="0"/>
              </a:rPr>
              <a:t> </a:t>
            </a:r>
            <a:r>
              <a:rPr lang="vi-VN" sz="3600" dirty="0"/>
              <a:t> </a:t>
            </a:r>
            <a:r>
              <a:rPr lang="en-US" sz="4400" b="1" dirty="0" err="1">
                <a:solidFill>
                  <a:srgbClr val="003399"/>
                </a:solidFill>
                <a:cs typeface="Times New Roman" panose="02020603050405020304" pitchFamily="18" charset="0"/>
              </a:rPr>
              <a:t>C</a:t>
            </a:r>
            <a:r>
              <a:rPr lang="en-US" sz="4400" b="1" dirty="0" err="1">
                <a:solidFill>
                  <a:srgbClr val="003399"/>
                </a:solidFill>
                <a:cs typeface="Times New Roman" panose="02020603050405020304" pitchFamily="18" charset="0"/>
              </a:rPr>
              <a:t>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vang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tình</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Chúa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muôn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đời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chẳng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phút</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nào</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ngơi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vang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tình</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Chúa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cho</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dù</a:t>
            </a:r>
            <a:r>
              <a:rPr lang="en-US" sz="4400" b="1" dirty="0">
                <a:solidFill>
                  <a:srgbClr val="003399"/>
                </a:solidFill>
                <a:cs typeface="Times New Roman" panose="02020603050405020304" pitchFamily="18" charset="0"/>
              </a:rPr>
              <a:t> ở </a:t>
            </a:r>
            <a:r>
              <a:rPr lang="en-US" sz="4400" b="1" dirty="0" err="1">
                <a:solidFill>
                  <a:srgbClr val="003399"/>
                </a:solidFill>
                <a:cs typeface="Times New Roman" panose="02020603050405020304" pitchFamily="18" charset="0"/>
              </a:rPr>
              <a:t>khắp</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mọi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nơi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Ngài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là</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chân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lý</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cao</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vời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tuyệt</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mỹ</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vô</a:t>
            </a:r>
            <a:r>
              <a:rPr lang="en-US" sz="4400" b="1" dirty="0">
                <a:solidFill>
                  <a:srgbClr val="003399"/>
                </a:solidFill>
                <a:cs typeface="Times New Roman" panose="02020603050405020304" pitchFamily="18" charset="0"/>
              </a:rPr>
              <a:t> song. </a:t>
            </a:r>
            <a:r>
              <a:rPr lang="en-US" sz="4400" b="1" dirty="0" err="1">
                <a:solidFill>
                  <a:srgbClr val="003399"/>
                </a:solidFill>
                <a:cs typeface="Times New Roman" panose="02020603050405020304" pitchFamily="18" charset="0"/>
              </a:rPr>
              <a:t>Ngài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là</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lẽ</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sống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cho</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gian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trần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tìm</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đến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suối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nguồn</a:t>
            </a:r>
            <a:r>
              <a:rPr lang="en-US" sz="4400" b="1" dirty="0">
                <a:solidFill>
                  <a:srgbClr val="003399"/>
                </a:solidFill>
                <a:cs typeface="Times New Roman" panose="02020603050405020304" pitchFamily="18" charset="0"/>
              </a:rPr>
              <a:t>.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3600" b="1" u="sng" dirty="0" err="1">
                <a:solidFill>
                  <a:srgbClr val="FF0000"/>
                </a:solidFill>
                <a:effectLst>
                  <a:outerShdw blurRad="38100" dist="38100" dir="2700000" algn="tl">
                    <a:srgbClr val="000000">
                      <a:alpha val="43137"/>
                    </a:srgbClr>
                  </a:outerShdw>
                </a:effectLst>
                <a:cs typeface="Times New Roman" panose="02020603050405020304" pitchFamily="18" charset="0"/>
              </a:rPr>
              <a:t>Tk</a:t>
            </a:r>
            <a:r>
              <a:rPr lang="vi-VN" sz="3600" b="1" u="sng" dirty="0">
                <a:solidFill>
                  <a:srgbClr val="FF0000"/>
                </a:solidFill>
                <a:effectLst>
                  <a:outerShdw blurRad="38100" dist="38100" dir="2700000" algn="tl">
                    <a:srgbClr val="000000">
                      <a:alpha val="43137"/>
                    </a:srgbClr>
                  </a:outerShdw>
                </a:effectLst>
                <a:cs typeface="Times New Roman" panose="02020603050405020304" pitchFamily="18" charset="0"/>
              </a:rPr>
              <a:t>2</a:t>
            </a:r>
            <a:r>
              <a:rPr lang="en-US" sz="3600" b="1" u="sng" dirty="0">
                <a:solidFill>
                  <a:srgbClr val="FF0000"/>
                </a:solidFill>
                <a:effectLst>
                  <a:outerShdw blurRad="38100" dist="38100" dir="2700000" algn="tl">
                    <a:srgbClr val="000000">
                      <a:alpha val="43137"/>
                    </a:srgbClr>
                  </a:outerShdw>
                </a:effectLst>
                <a:cs typeface="Times New Roman" panose="02020603050405020304" pitchFamily="18" charset="0"/>
              </a:rPr>
              <a:t>:</a:t>
            </a:r>
            <a:r>
              <a:rPr lang="en-US" sz="2800" dirty="0">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cs typeface="Times New Roman" panose="02020603050405020304" pitchFamily="18" charset="0"/>
              </a:rPr>
              <a:t>Ngàn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năm</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Chúa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vẫn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thương</a:t>
            </a:r>
            <a:r>
              <a:rPr lang="en-US" sz="4400" b="1" dirty="0">
                <a:solidFill>
                  <a:srgbClr val="003399"/>
                </a:solidFill>
                <a:cs typeface="Times New Roman" panose="02020603050405020304" pitchFamily="18" charset="0"/>
              </a:rPr>
              <a:t> con </a:t>
            </a:r>
            <a:r>
              <a:rPr lang="en-US" sz="4400" b="1" dirty="0" err="1">
                <a:solidFill>
                  <a:srgbClr val="003399"/>
                </a:solidFill>
                <a:cs typeface="Times New Roman" panose="02020603050405020304" pitchFamily="18" charset="0"/>
              </a:rPr>
              <a:t>tựa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như</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mẫu</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thân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Ngày</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đêm</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đưa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dẫn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trên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đường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và</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nâng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đỡ</a:t>
            </a:r>
            <a:r>
              <a:rPr lang="en-US" sz="4400" b="1" dirty="0">
                <a:solidFill>
                  <a:srgbClr val="003399"/>
                </a:solidFill>
                <a:cs typeface="Times New Roman" panose="02020603050405020304" pitchFamily="18" charset="0"/>
              </a:rPr>
              <a:t> con. </a:t>
            </a:r>
            <a:r>
              <a:rPr lang="en-US" sz="4400" b="1" dirty="0" err="1">
                <a:solidFill>
                  <a:srgbClr val="003399"/>
                </a:solidFill>
                <a:cs typeface="Times New Roman" panose="02020603050405020304" pitchFamily="18" charset="0"/>
              </a:rPr>
              <a:t>Làm</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sao</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nói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hết</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ân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tình</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Ngài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đã</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thương</a:t>
            </a:r>
            <a:r>
              <a:rPr lang="en-US" sz="4400" b="1" dirty="0">
                <a:solidFill>
                  <a:srgbClr val="003399"/>
                </a:solidFill>
                <a:cs typeface="Times New Roman" panose="02020603050405020304" pitchFamily="18" charset="0"/>
              </a:rPr>
              <a:t> con </a:t>
            </a:r>
            <a:r>
              <a:rPr lang="en-US" sz="4400" b="1" dirty="0" err="1">
                <a:solidFill>
                  <a:srgbClr val="003399"/>
                </a:solidFill>
                <a:cs typeface="Times New Roman" panose="02020603050405020304" pitchFamily="18" charset="0"/>
              </a:rPr>
              <a:t>xin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một</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đời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hòa</a:t>
            </a:r>
            <a:r>
              <a:rPr lang="en-US" sz="4400" b="1" dirty="0">
                <a:solidFill>
                  <a:srgbClr val="003399"/>
                </a:solidFill>
                <a:cs typeface="Times New Roman" panose="02020603050405020304" pitchFamily="18" charset="0"/>
              </a:rPr>
              <a:t> </a:t>
            </a:r>
            <a:r>
              <a:rPr lang="en-US" sz="4400" b="1" dirty="0" err="1" smtClean="0">
                <a:solidFill>
                  <a:srgbClr val="003399"/>
                </a:solidFill>
                <a:cs typeface="Times New Roman" panose="02020603050405020304" pitchFamily="18" charset="0"/>
              </a:rPr>
              <a:t>khúc</a:t>
            </a:r>
            <a:r>
              <a:rPr lang="en-US" sz="4400" b="1" dirty="0" smtClean="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tạ</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ơn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để</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vang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tình</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yêu</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Thiên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Chúa</a:t>
            </a:r>
            <a:r>
              <a:rPr lang="en-US" sz="4400" b="1" dirty="0">
                <a:solidFill>
                  <a:srgbClr val="003399"/>
                </a:solidFill>
                <a:cs typeface="Times New Roman" panose="02020603050405020304" pitchFamily="18" charset="0"/>
              </a:rPr>
              <a:t>. </a:t>
            </a:r>
            <a:endParaRPr lang="en-US" sz="4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2800" b="1" u="sng" dirty="0">
                <a:solidFill>
                  <a:srgbClr val="FF0000"/>
                </a:solidFill>
                <a:effectLst>
                  <a:outerShdw blurRad="38100" dist="38100" dir="2700000" algn="tl">
                    <a:srgbClr val="000000">
                      <a:alpha val="43137"/>
                    </a:srgbClr>
                  </a:outerShdw>
                </a:effectLst>
                <a:cs typeface="Times New Roman" panose="02020603050405020304" pitchFamily="18" charset="0"/>
              </a:rPr>
              <a:t>***:</a:t>
            </a:r>
            <a:r>
              <a:rPr lang="en-US" sz="2800" dirty="0">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cs typeface="Times New Roman" panose="02020603050405020304" pitchFamily="18" charset="0"/>
              </a:rPr>
              <a:t>Phận</a:t>
            </a:r>
            <a:r>
              <a:rPr lang="en-US" sz="4400" b="1" dirty="0">
                <a:solidFill>
                  <a:srgbClr val="003399"/>
                </a:solidFill>
                <a:cs typeface="Times New Roman" panose="02020603050405020304" pitchFamily="18" charset="0"/>
              </a:rPr>
              <a:t> con </a:t>
            </a:r>
            <a:r>
              <a:rPr lang="en-US" sz="4400" b="1" dirty="0" err="1">
                <a:solidFill>
                  <a:srgbClr val="003399"/>
                </a:solidFill>
                <a:cs typeface="Times New Roman" panose="02020603050405020304" pitchFamily="18" charset="0"/>
              </a:rPr>
              <a:t>yếu</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đuối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mọn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hèn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mỏng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manh</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Chúa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ơi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Tựa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như</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chiếc</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lá</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tiêu</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sơ</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nhẹ</a:t>
            </a:r>
            <a:r>
              <a:rPr lang="en-US" sz="4400" b="1" dirty="0">
                <a:solidFill>
                  <a:srgbClr val="003399"/>
                </a:solidFill>
                <a:cs typeface="Times New Roman" panose="02020603050405020304" pitchFamily="18" charset="0"/>
              </a:rPr>
              <a:t> bay </a:t>
            </a:r>
            <a:r>
              <a:rPr lang="en-US" sz="4400" b="1" dirty="0" err="1">
                <a:solidFill>
                  <a:srgbClr val="003399"/>
                </a:solidFill>
                <a:cs typeface="Times New Roman" panose="02020603050405020304" pitchFamily="18" charset="0"/>
              </a:rPr>
              <a:t>cuối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thu</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Mà</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sao</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Chúa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vẫn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ân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cần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dành</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hết</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cho</a:t>
            </a:r>
            <a:r>
              <a:rPr lang="en-US" sz="4400" b="1" dirty="0">
                <a:solidFill>
                  <a:srgbClr val="003399"/>
                </a:solidFill>
                <a:cs typeface="Times New Roman" panose="02020603050405020304" pitchFamily="18" charset="0"/>
              </a:rPr>
              <a:t> con </a:t>
            </a:r>
            <a:r>
              <a:rPr lang="en-US" sz="4400" b="1" dirty="0" err="1">
                <a:solidFill>
                  <a:srgbClr val="003399"/>
                </a:solidFill>
                <a:cs typeface="Times New Roman" panose="02020603050405020304" pitchFamily="18" charset="0"/>
              </a:rPr>
              <a:t>những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ân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tình</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nồng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thắm</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hòa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chan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khắc</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tên</a:t>
            </a:r>
            <a:r>
              <a:rPr lang="en-US" sz="4400" b="1" dirty="0">
                <a:solidFill>
                  <a:srgbClr val="003399"/>
                </a:solidFill>
                <a:cs typeface="Times New Roman" panose="02020603050405020304" pitchFamily="18" charset="0"/>
              </a:rPr>
              <a:t> con </a:t>
            </a:r>
            <a:r>
              <a:rPr lang="en-US" sz="4400" b="1" dirty="0" err="1">
                <a:solidFill>
                  <a:srgbClr val="003399"/>
                </a:solidFill>
                <a:cs typeface="Times New Roman" panose="02020603050405020304" pitchFamily="18" charset="0"/>
              </a:rPr>
              <a:t>trong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trái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tim</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Ngài</a:t>
            </a:r>
            <a:r>
              <a:rPr lang="en-US" sz="4400" b="1" dirty="0">
                <a:solidFill>
                  <a:srgbClr val="003399"/>
                </a:solidFill>
                <a:cs typeface="Times New Roman" panose="02020603050405020304" pitchFamily="18" charset="0"/>
              </a:rPr>
              <a:t>. </a:t>
            </a:r>
            <a:endParaRPr lang="en-US" sz="3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vi-VN" sz="4400" b="1" u="sng" dirty="0">
                <a:solidFill>
                  <a:srgbClr val="FF0000"/>
                </a:solidFill>
                <a:effectLst>
                  <a:outerShdw blurRad="38100" dist="38100" dir="2700000" algn="tl">
                    <a:srgbClr val="000000">
                      <a:alpha val="43137"/>
                    </a:srgbClr>
                  </a:outerShdw>
                </a:effectLst>
                <a:cs typeface="Times New Roman" panose="02020603050405020304" pitchFamily="18" charset="0"/>
              </a:rPr>
              <a:t>Đk</a:t>
            </a:r>
            <a:r>
              <a:rPr lang="en-US" sz="4400" b="1" u="sng" dirty="0">
                <a:solidFill>
                  <a:srgbClr val="FF0000"/>
                </a:solidFill>
                <a:effectLst>
                  <a:outerShdw blurRad="38100" dist="38100" dir="2700000" algn="tl">
                    <a:srgbClr val="000000">
                      <a:alpha val="43137"/>
                    </a:srgbClr>
                  </a:outerShdw>
                </a:effectLst>
                <a:cs typeface="Times New Roman" panose="02020603050405020304" pitchFamily="18" charset="0"/>
              </a:rPr>
              <a:t>:</a:t>
            </a:r>
            <a:r>
              <a:rPr lang="en-US" sz="4400" dirty="0">
                <a:effectLst>
                  <a:outerShdw blurRad="38100" dist="38100" dir="2700000" algn="tl">
                    <a:srgbClr val="000000">
                      <a:alpha val="43137"/>
                    </a:srgbClr>
                  </a:outerShdw>
                </a:effectLst>
                <a:cs typeface="Times New Roman" panose="02020603050405020304" pitchFamily="18" charset="0"/>
              </a:rPr>
              <a:t> </a:t>
            </a:r>
            <a:r>
              <a:rPr lang="vi-VN" sz="3600" dirty="0"/>
              <a:t> </a:t>
            </a:r>
            <a:r>
              <a:rPr lang="en-US" sz="4400" b="1" dirty="0" err="1">
                <a:solidFill>
                  <a:srgbClr val="003399"/>
                </a:solidFill>
                <a:cs typeface="Times New Roman" panose="02020603050405020304" pitchFamily="18" charset="0"/>
              </a:rPr>
              <a:t>C</a:t>
            </a:r>
            <a:r>
              <a:rPr lang="en-US" sz="4400" b="1" dirty="0" err="1">
                <a:solidFill>
                  <a:srgbClr val="003399"/>
                </a:solidFill>
                <a:cs typeface="Times New Roman" panose="02020603050405020304" pitchFamily="18" charset="0"/>
              </a:rPr>
              <a:t>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vang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tình</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Chúa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muôn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đời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chẳng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phút</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nào</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ngơi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vang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tình</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Chúa</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cho</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dù</a:t>
            </a:r>
            <a:r>
              <a:rPr lang="en-US" sz="4400" b="1" dirty="0">
                <a:solidFill>
                  <a:srgbClr val="003399"/>
                </a:solidFill>
                <a:cs typeface="Times New Roman" panose="02020603050405020304" pitchFamily="18" charset="0"/>
              </a:rPr>
              <a:t> ở </a:t>
            </a:r>
            <a:r>
              <a:rPr lang="en-US" sz="4400" b="1" dirty="0" err="1">
                <a:solidFill>
                  <a:srgbClr val="003399"/>
                </a:solidFill>
                <a:cs typeface="Times New Roman" panose="02020603050405020304" pitchFamily="18" charset="0"/>
              </a:rPr>
              <a:t>khắp</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mọi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nơi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Ngài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là</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chân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lý</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cao</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vời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tuyệt</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mỹ</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vô</a:t>
            </a:r>
            <a:r>
              <a:rPr lang="en-US" sz="4400" b="1" dirty="0">
                <a:solidFill>
                  <a:srgbClr val="003399"/>
                </a:solidFill>
                <a:cs typeface="Times New Roman" panose="02020603050405020304" pitchFamily="18" charset="0"/>
              </a:rPr>
              <a:t> song. </a:t>
            </a:r>
            <a:r>
              <a:rPr lang="en-US" sz="4400" b="1" dirty="0" err="1">
                <a:solidFill>
                  <a:srgbClr val="003399"/>
                </a:solidFill>
                <a:cs typeface="Times New Roman" panose="02020603050405020304" pitchFamily="18" charset="0"/>
              </a:rPr>
              <a:t>Ngài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là</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lẽ</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sống</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cho</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gian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trần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tìm</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đến</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suối</a:t>
            </a:r>
            <a:r>
              <a:rPr lang="en-US" sz="4400" b="1" dirty="0">
                <a:solidFill>
                  <a:srgbClr val="003399"/>
                </a:solidFill>
                <a:cs typeface="Times New Roman" panose="02020603050405020304" pitchFamily="18" charset="0"/>
              </a:rPr>
              <a:t> </a:t>
            </a:r>
            <a:r>
              <a:rPr lang="en-US" sz="4400" b="1" dirty="0" err="1">
                <a:solidFill>
                  <a:srgbClr val="003399"/>
                </a:solidFill>
                <a:cs typeface="Times New Roman" panose="02020603050405020304" pitchFamily="18" charset="0"/>
              </a:rPr>
              <a:t>nguồn</a:t>
            </a:r>
            <a:r>
              <a:rPr lang="en-US" sz="4400" b="1" dirty="0">
                <a:solidFill>
                  <a:srgbClr val="003399"/>
                </a:solidFill>
                <a:cs typeface="Times New Roman" panose="02020603050405020304" pitchFamily="18" charset="0"/>
              </a:rPr>
              <a:t>. </a:t>
            </a:r>
            <a:endParaRPr lang="en-US" sz="5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837886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0"/>
            <a:ext cx="9144000" cy="5143500"/>
          </a:xfrm>
          <a:noFill/>
        </p:spPr>
        <p:txBody>
          <a:bodyPr>
            <a:noAutofit/>
          </a:bodyPr>
          <a:lstStyle/>
          <a:p>
            <a:pPr marL="27432" indent="0" algn="just">
              <a:lnSpc>
                <a:spcPct val="130000"/>
              </a:lnSpc>
              <a:buNone/>
            </a:pPr>
            <a:endParaRPr lang="en-US" sz="3600" b="1" dirty="0">
              <a:solidFill>
                <a:srgbClr val="FF0000"/>
              </a:solidFill>
              <a:effectLst>
                <a:outerShdw blurRad="38100" dist="38100" dir="2700000" algn="tl">
                  <a:srgbClr val="000000">
                    <a:alpha val="43137"/>
                  </a:srgbClr>
                </a:outerShdw>
              </a:effectLst>
              <a:latin typeface="Times New Roman" pitchFamily="18" charset="0"/>
              <a:ea typeface="SimHei" pitchFamily="49" charset="-122"/>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505200" y="514350"/>
            <a:ext cx="4572000" cy="1938992"/>
          </a:xfrm>
          <a:prstGeom prst="rect">
            <a:avLst/>
          </a:prstGeom>
        </p:spPr>
        <p:txBody>
          <a:bodyPr>
            <a:spAutoFit/>
          </a:bodyPr>
          <a:lstStyle/>
          <a:p>
            <a:r>
              <a:rPr lang="en-US" sz="4000" b="1" dirty="0" err="1"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Ca</a:t>
            </a:r>
            <a:r>
              <a:rPr lang="en-US" sz="4000" b="1" dirty="0"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kết</a:t>
            </a:r>
            <a:r>
              <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lễ</a:t>
            </a:r>
            <a:endPar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endParaRPr>
          </a:p>
          <a:p>
            <a:r>
              <a:rPr lang="en-US" sz="4000" b="1" dirty="0" err="1"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Hoan</a:t>
            </a:r>
            <a:r>
              <a:rPr lang="en-US" sz="4000" b="1" dirty="0"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Ca</a:t>
            </a:r>
            <a:r>
              <a:rPr lang="en-US" sz="4000" b="1" dirty="0"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 Maria</a:t>
            </a:r>
            <a:endPar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endParaRPr>
          </a:p>
          <a:p>
            <a:r>
              <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Lm </a:t>
            </a:r>
            <a:r>
              <a:rPr lang="en-US" sz="4000" b="1" dirty="0" smtClean="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rPr>
              <a:t>Kim Long</a:t>
            </a:r>
            <a:endParaRPr lang="en-US" sz="4000" b="1" dirty="0">
              <a:solidFill>
                <a:srgbClr val="FF0000"/>
              </a:solidFill>
              <a:effectLst>
                <a:outerShdw blurRad="38100" dist="38100" dir="2700000" algn="tl">
                  <a:srgbClr val="000000">
                    <a:alpha val="43137"/>
                  </a:srgbClr>
                </a:outerShdw>
              </a:effectLst>
              <a:latin typeface="Times New Roman" pitchFamily="18" charset="0"/>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60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0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nắng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mai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huy</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hoàng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rộn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ràng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chim</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hoa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đẹp</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tươi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theo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sứ</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Kính</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mừng</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Maria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đầy</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phúc</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Thiên</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ở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cùng</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liên</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đẹp</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tươi</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diễm</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lệ</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khôn</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sánh</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ngàn</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lời</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hoan</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Maria</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60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60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Trong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bóng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đêm</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chập</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chùng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bầu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thêu</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tinh</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tú</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muôn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tiếng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đầy</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vơi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theo</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sứ</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dâng</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6000" b="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386444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endParaRPr lang="en-US" sz="12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Kính</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mừng</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Maria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đầy</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phúc</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Thiên</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ở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cùng</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liên</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đẹp</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tươi</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diễm</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lệ</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khôn</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sánh</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ngàn</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dâng</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lời</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hoan</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400" b="1" dirty="0" err="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a:t>
            </a:r>
            <a:r>
              <a:rPr lang="en-US" sz="54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Maria</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8785748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1588</Words>
  <Application>Microsoft Office PowerPoint</Application>
  <PresentationFormat>On-screen Show (16:9)</PresentationFormat>
  <Paragraphs>111</Paragraphs>
  <Slides>79</Slides>
  <Notes>0</Notes>
  <HiddenSlides>0</HiddenSlides>
  <MMClips>0</MMClips>
  <ScaleCrop>false</ScaleCrop>
  <HeadingPairs>
    <vt:vector size="4" baseType="variant">
      <vt:variant>
        <vt:lpstr>Theme</vt:lpstr>
      </vt:variant>
      <vt:variant>
        <vt:i4>19</vt:i4>
      </vt:variant>
      <vt:variant>
        <vt:lpstr>Slide Titles</vt:lpstr>
      </vt:variant>
      <vt:variant>
        <vt:i4>79</vt:i4>
      </vt:variant>
    </vt:vector>
  </HeadingPairs>
  <TitlesOfParts>
    <vt:vector size="98" baseType="lpstr">
      <vt:lpstr>Office Theme</vt:lpstr>
      <vt:lpstr>1_Default Design</vt:lpstr>
      <vt:lpstr>Default Design</vt:lpstr>
      <vt:lpstr>7_Office Theme</vt:lpstr>
      <vt:lpstr>36_Default Design</vt:lpstr>
      <vt:lpstr>2_Office Theme</vt:lpstr>
      <vt:lpstr>5_Office Theme</vt:lpstr>
      <vt:lpstr>8_Office Theme</vt:lpstr>
      <vt:lpstr>6_Office Theme</vt:lpstr>
      <vt:lpstr>3_Office Theme</vt:lpstr>
      <vt:lpstr>1_Office Theme</vt:lpstr>
      <vt:lpstr>10_Office Theme</vt:lpstr>
      <vt:lpstr>37_Default Design</vt:lpstr>
      <vt:lpstr>9_Office Theme</vt:lpstr>
      <vt:lpstr>11_Office Theme</vt:lpstr>
      <vt:lpstr>4_Office Theme</vt:lpstr>
      <vt:lpstr>12_Office Theme</vt:lpstr>
      <vt:lpstr>13_Office Theme</vt:lpstr>
      <vt:lpstr>14_Office Theme</vt:lpstr>
      <vt:lpstr>PowerPoint Presentation</vt:lpstr>
      <vt:lpstr>Tập Hát Cộng Đoàn</vt:lpstr>
      <vt:lpstr>Đk: Toàn cầu hỡi, hãy tung hô Chúa Trời.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Toàn cầu hỡi, hãy tung hô Chúa Trời.</vt:lpstr>
      <vt:lpstr>Tk1: Toàn cầu hỡi, nào tung hô Chúa, đàn hát lên mừng Thánh Danh rạng ngời. Dâng lời tán tụng và thân thưa Chúa rằng: Sự nghiệp Chúa thật đáng khiếp sợ thay.</vt:lpstr>
      <vt:lpstr>Đk: Toàn cầu hỡi, hãy tung hô Chúa Trời.</vt:lpstr>
      <vt:lpstr>Tk2: Toàn cầy hãy phục suy tôn kính, đàn hát lên mừng Thánh Danh Chúa Trời. Mau hãy đến nhìn từng uy công Chúa làm, việc khủng khiếp Ngài đối với phàm nhân.</vt:lpstr>
      <vt:lpstr>Đk: Toàn cầu hỡi, hãy tung hô Chúa Trời.</vt:lpstr>
      <vt:lpstr>Tk3: Ngài từng khiến đại dương trơ đất, và dắt dân dạo bước qua sông ngòi. Ta mừng rỡ vì ngàn uy công Chúa làm, Ngài nhìn rõ và thống lãnh vạn dân.</vt:lpstr>
      <vt:lpstr>Đk: Toàn cầu hỡi, hãy tung hô Chúa Trời.</vt:lpstr>
      <vt:lpstr>Tk4: Lòng thành kính nguyện dâng lên Chúa, lời tán dương mừng chúa tôi tôn thờ. Tôi khẩn cầu Ngài, Ngài không chê bác lời, và lại cũng chẵng dứt nghĩa tình đâu.</vt:lpstr>
      <vt:lpstr>Đk: Toàn cầu hỡi, hãy tung hô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Admin</cp:lastModifiedBy>
  <cp:revision>134</cp:revision>
  <dcterms:created xsi:type="dcterms:W3CDTF">2021-05-09T08:36:44Z</dcterms:created>
  <dcterms:modified xsi:type="dcterms:W3CDTF">2023-05-11T00:15:42Z</dcterms:modified>
</cp:coreProperties>
</file>