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116" r:id="rId13"/>
    <p:sldMasterId id="2147484128" r:id="rId14"/>
    <p:sldMasterId id="2147484140" r:id="rId15"/>
    <p:sldMasterId id="2147484164" r:id="rId16"/>
    <p:sldMasterId id="2147484176" r:id="rId17"/>
    <p:sldMasterId id="2147484188" r:id="rId18"/>
  </p:sldMasterIdLst>
  <p:notesMasterIdLst>
    <p:notesMasterId r:id="rId99"/>
  </p:notesMasterIdLst>
  <p:sldIdLst>
    <p:sldId id="256" r:id="rId19"/>
    <p:sldId id="9877" r:id="rId20"/>
    <p:sldId id="9959" r:id="rId21"/>
    <p:sldId id="9961" r:id="rId22"/>
    <p:sldId id="9923" r:id="rId23"/>
    <p:sldId id="9838" r:id="rId24"/>
    <p:sldId id="9839" r:id="rId25"/>
    <p:sldId id="9840" r:id="rId26"/>
    <p:sldId id="9841" r:id="rId27"/>
    <p:sldId id="9842" r:id="rId28"/>
    <p:sldId id="9843" r:id="rId29"/>
    <p:sldId id="9844" r:id="rId30"/>
    <p:sldId id="9845" r:id="rId31"/>
    <p:sldId id="9924" r:id="rId32"/>
    <p:sldId id="9927" r:id="rId33"/>
    <p:sldId id="9928" r:id="rId34"/>
    <p:sldId id="9929" r:id="rId35"/>
    <p:sldId id="9962" r:id="rId36"/>
    <p:sldId id="9925" r:id="rId37"/>
    <p:sldId id="9855" r:id="rId38"/>
    <p:sldId id="9856" r:id="rId39"/>
    <p:sldId id="9857" r:id="rId40"/>
    <p:sldId id="9858" r:id="rId41"/>
    <p:sldId id="9859" r:id="rId42"/>
    <p:sldId id="9860" r:id="rId43"/>
    <p:sldId id="9861" r:id="rId44"/>
    <p:sldId id="9862" r:id="rId45"/>
    <p:sldId id="9883" r:id="rId46"/>
    <p:sldId id="9835" r:id="rId47"/>
    <p:sldId id="9863" r:id="rId48"/>
    <p:sldId id="9864" r:id="rId49"/>
    <p:sldId id="9956" r:id="rId50"/>
    <p:sldId id="9866" r:id="rId51"/>
    <p:sldId id="9957" r:id="rId52"/>
    <p:sldId id="9868" r:id="rId53"/>
    <p:sldId id="9958" r:id="rId54"/>
    <p:sldId id="9884" r:id="rId55"/>
    <p:sldId id="9837" r:id="rId56"/>
    <p:sldId id="9756" r:id="rId57"/>
    <p:sldId id="9899" r:id="rId58"/>
    <p:sldId id="9885" r:id="rId59"/>
    <p:sldId id="9886" r:id="rId60"/>
    <p:sldId id="9887" r:id="rId61"/>
    <p:sldId id="9888" r:id="rId62"/>
    <p:sldId id="9889" r:id="rId63"/>
    <p:sldId id="9890" r:id="rId64"/>
    <p:sldId id="9891" r:id="rId65"/>
    <p:sldId id="9892" r:id="rId66"/>
    <p:sldId id="9893" r:id="rId67"/>
    <p:sldId id="9894" r:id="rId68"/>
    <p:sldId id="9895" r:id="rId69"/>
    <p:sldId id="9896" r:id="rId70"/>
    <p:sldId id="9897" r:id="rId71"/>
    <p:sldId id="9898" r:id="rId72"/>
    <p:sldId id="9902" r:id="rId73"/>
    <p:sldId id="9934" r:id="rId74"/>
    <p:sldId id="9935" r:id="rId75"/>
    <p:sldId id="9936" r:id="rId76"/>
    <p:sldId id="9963" r:id="rId77"/>
    <p:sldId id="9938" r:id="rId78"/>
    <p:sldId id="9964" r:id="rId79"/>
    <p:sldId id="9669" r:id="rId80"/>
    <p:sldId id="9901" r:id="rId81"/>
    <p:sldId id="9940" r:id="rId82"/>
    <p:sldId id="9941" r:id="rId83"/>
    <p:sldId id="9942" r:id="rId84"/>
    <p:sldId id="9968" r:id="rId85"/>
    <p:sldId id="9965" r:id="rId86"/>
    <p:sldId id="9969" r:id="rId87"/>
    <p:sldId id="9966" r:id="rId88"/>
    <p:sldId id="9970" r:id="rId89"/>
    <p:sldId id="9967" r:id="rId90"/>
    <p:sldId id="9971" r:id="rId91"/>
    <p:sldId id="9900" r:id="rId92"/>
    <p:sldId id="9514" r:id="rId93"/>
    <p:sldId id="9948" r:id="rId94"/>
    <p:sldId id="9949" r:id="rId95"/>
    <p:sldId id="9952" r:id="rId96"/>
    <p:sldId id="9953" r:id="rId97"/>
    <p:sldId id="9513"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08/06/2023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08/06/2023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08/06/2023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08/06/2023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08/06/2023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08/06/2023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6.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4.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b="0" spc="-150" dirty="0" err="1" smtClean="0">
                <a:solidFill>
                  <a:srgbClr val="FF0000"/>
                </a:solidFill>
                <a:latin typeface="+mj-lt"/>
              </a:rPr>
              <a:t>Ca</a:t>
            </a:r>
            <a:r>
              <a:rPr lang="en-US" sz="7400" b="0" spc="-150" dirty="0" smtClean="0">
                <a:solidFill>
                  <a:srgbClr val="FF0000"/>
                </a:solidFill>
                <a:latin typeface="+mj-lt"/>
              </a:rPr>
              <a:t> </a:t>
            </a:r>
            <a:r>
              <a:rPr lang="en-US" sz="7400" b="0" spc="-150" dirty="0" err="1" smtClean="0">
                <a:solidFill>
                  <a:srgbClr val="FF0000"/>
                </a:solidFill>
                <a:latin typeface="+mj-lt"/>
              </a:rPr>
              <a:t>Nhập</a:t>
            </a:r>
            <a:r>
              <a:rPr lang="en-US" sz="7400" b="0" spc="-150" dirty="0" smtClean="0">
                <a:solidFill>
                  <a:srgbClr val="FF0000"/>
                </a:solidFill>
                <a:latin typeface="+mj-lt"/>
              </a:rPr>
              <a:t> </a:t>
            </a:r>
            <a:r>
              <a:rPr lang="en-US" sz="7400" b="0" spc="-150" dirty="0" err="1" smtClean="0">
                <a:solidFill>
                  <a:srgbClr val="FF0000"/>
                </a:solidFill>
                <a:latin typeface="+mj-lt"/>
              </a:rPr>
              <a:t>Lễ</a:t>
            </a:r>
            <a:endParaRPr lang="en-US" sz="7400" b="0" spc="-150" dirty="0" smtClean="0">
              <a:solidFill>
                <a:srgbClr val="FF0000"/>
              </a:solidFill>
              <a:latin typeface="+mj-lt"/>
            </a:endParaRPr>
          </a:p>
          <a:p>
            <a:pPr>
              <a:lnSpc>
                <a:spcPct val="90000"/>
              </a:lnSpc>
              <a:spcBef>
                <a:spcPts val="0"/>
              </a:spcBef>
            </a:pPr>
            <a:r>
              <a:rPr lang="en-US" sz="7400" spc="-150" dirty="0" err="1" smtClean="0">
                <a:solidFill>
                  <a:srgbClr val="FF0000"/>
                </a:solidFill>
                <a:latin typeface="+mj-lt"/>
              </a:rPr>
              <a:t>Người</a:t>
            </a:r>
            <a:r>
              <a:rPr lang="en-US" sz="7400" spc="-150" dirty="0" smtClean="0">
                <a:solidFill>
                  <a:srgbClr val="FF0000"/>
                </a:solidFill>
                <a:latin typeface="+mj-lt"/>
              </a:rPr>
              <a:t> </a:t>
            </a:r>
            <a:r>
              <a:rPr lang="en-US" sz="7400" spc="-150" dirty="0" err="1" smtClean="0">
                <a:solidFill>
                  <a:srgbClr val="FF0000"/>
                </a:solidFill>
                <a:latin typeface="+mj-lt"/>
              </a:rPr>
              <a:t>Ơi</a:t>
            </a:r>
            <a:r>
              <a:rPr lang="en-US" sz="7400" spc="-150" dirty="0" smtClean="0">
                <a:solidFill>
                  <a:srgbClr val="FF0000"/>
                </a:solidFill>
                <a:latin typeface="+mj-lt"/>
              </a:rPr>
              <a:t> Mau </a:t>
            </a:r>
            <a:r>
              <a:rPr lang="en-US" sz="7400" spc="-150" dirty="0" err="1" smtClean="0">
                <a:solidFill>
                  <a:srgbClr val="FF0000"/>
                </a:solidFill>
                <a:latin typeface="+mj-lt"/>
              </a:rPr>
              <a:t>Tới</a:t>
            </a:r>
            <a:endParaRPr lang="en-US" sz="7400" spc="-150" dirty="0" smtClean="0">
              <a:solidFill>
                <a:srgbClr val="FF0000"/>
              </a:solidFill>
              <a:latin typeface="+mj-lt"/>
            </a:endParaRPr>
          </a:p>
          <a:p>
            <a:pPr>
              <a:lnSpc>
                <a:spcPct val="90000"/>
              </a:lnSpc>
              <a:spcBef>
                <a:spcPts val="0"/>
              </a:spcBef>
            </a:pPr>
            <a:r>
              <a:rPr lang="en-US" sz="6600" i="1" spc="-150" dirty="0" err="1" smtClean="0">
                <a:solidFill>
                  <a:srgbClr val="0B297F"/>
                </a:solidFill>
                <a:latin typeface="+mj-lt"/>
              </a:rPr>
              <a:t>Mi</a:t>
            </a:r>
            <a:r>
              <a:rPr lang="en-US" sz="6600" i="1" spc="-150" dirty="0" smtClean="0">
                <a:solidFill>
                  <a:srgbClr val="0B297F"/>
                </a:solidFill>
                <a:latin typeface="+mj-lt"/>
              </a:rPr>
              <a:t> </a:t>
            </a:r>
            <a:r>
              <a:rPr lang="en-US" sz="6600" i="1" spc="-150" dirty="0" err="1" smtClean="0">
                <a:solidFill>
                  <a:srgbClr val="0B297F"/>
                </a:solidFill>
                <a:latin typeface="+mj-lt"/>
              </a:rPr>
              <a:t>Trầm</a:t>
            </a:r>
            <a:endParaRPr lang="en-US" sz="6600" b="0" i="1" dirty="0">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dirty="0" smtClean="0">
                <a:solidFill>
                  <a:srgbClr val="FF0000"/>
                </a:solidFill>
                <a:latin typeface="+mj-lt"/>
              </a:rPr>
              <a:t>ĐK</a:t>
            </a:r>
            <a:r>
              <a:rPr lang="vi-VN" sz="5400" b="0" spc="-150" dirty="0" smtClean="0">
                <a:solidFill>
                  <a:srgbClr val="FF0000"/>
                </a:solidFill>
                <a:latin typeface="+mj-lt"/>
              </a:rPr>
              <a:t>:</a:t>
            </a:r>
            <a:r>
              <a:rPr lang="vi-VN" sz="5400" b="0" spc="-150" dirty="0" smtClean="0">
                <a:solidFill>
                  <a:srgbClr val="002060"/>
                </a:solidFill>
                <a:latin typeface="+mj-lt"/>
              </a:rPr>
              <a:t> </a:t>
            </a:r>
            <a:r>
              <a:rPr lang="en-US" sz="5400" b="0" spc="-150" dirty="0" err="1" smtClean="0">
                <a:solidFill>
                  <a:srgbClr val="003399"/>
                </a:solidFill>
                <a:latin typeface="+mj-lt"/>
              </a:rPr>
              <a:t>Người</a:t>
            </a:r>
            <a:r>
              <a:rPr lang="en-US" sz="5400" b="0" spc="-150" dirty="0" smtClean="0">
                <a:solidFill>
                  <a:srgbClr val="003399"/>
                </a:solidFill>
                <a:latin typeface="+mj-lt"/>
              </a:rPr>
              <a:t> </a:t>
            </a:r>
            <a:r>
              <a:rPr lang="en-US" sz="5400" b="0" spc="-150" dirty="0" err="1" smtClean="0">
                <a:solidFill>
                  <a:srgbClr val="003399"/>
                </a:solidFill>
                <a:latin typeface="+mj-lt"/>
              </a:rPr>
              <a:t>ơi</a:t>
            </a:r>
            <a:r>
              <a:rPr lang="en-US" sz="5400" b="0" spc="-150" dirty="0" smtClean="0">
                <a:solidFill>
                  <a:srgbClr val="003399"/>
                </a:solidFill>
                <a:latin typeface="+mj-lt"/>
              </a:rPr>
              <a:t> </a:t>
            </a:r>
            <a:r>
              <a:rPr lang="en-US" sz="5400" b="0" spc="-150" dirty="0" err="1" smtClean="0">
                <a:solidFill>
                  <a:srgbClr val="003399"/>
                </a:solidFill>
                <a:latin typeface="+mj-lt"/>
              </a:rPr>
              <a:t>mau</a:t>
            </a:r>
            <a:r>
              <a:rPr lang="en-US" sz="5400" b="0" spc="-150" dirty="0" smtClean="0">
                <a:solidFill>
                  <a:srgbClr val="003399"/>
                </a:solidFill>
                <a:latin typeface="+mj-lt"/>
              </a:rPr>
              <a:t> </a:t>
            </a:r>
            <a:r>
              <a:rPr lang="en-US" sz="5400" b="0" spc="-150" dirty="0" err="1" smtClean="0">
                <a:solidFill>
                  <a:srgbClr val="003399"/>
                </a:solidFill>
                <a:latin typeface="+mj-lt"/>
              </a:rPr>
              <a:t>tới</a:t>
            </a:r>
            <a:r>
              <a:rPr lang="en-US" sz="5400" b="0" spc="-150" dirty="0" smtClean="0">
                <a:solidFill>
                  <a:srgbClr val="003399"/>
                </a:solidFill>
                <a:latin typeface="+mj-lt"/>
              </a:rPr>
              <a:t> </a:t>
            </a:r>
            <a:r>
              <a:rPr lang="en-US" sz="5400" b="0" spc="-150" dirty="0" err="1" smtClean="0">
                <a:solidFill>
                  <a:srgbClr val="003399"/>
                </a:solidFill>
                <a:latin typeface="+mj-lt"/>
              </a:rPr>
              <a:t>tôn</a:t>
            </a:r>
            <a:r>
              <a:rPr lang="en-US" sz="5400" b="0" spc="-150" dirty="0" smtClean="0">
                <a:solidFill>
                  <a:srgbClr val="003399"/>
                </a:solidFill>
                <a:latin typeface="+mj-lt"/>
              </a:rPr>
              <a:t> </a:t>
            </a:r>
            <a:r>
              <a:rPr lang="en-US" sz="5400" b="0" spc="-150" dirty="0" err="1" smtClean="0">
                <a:solidFill>
                  <a:srgbClr val="003399"/>
                </a:solidFill>
                <a:latin typeface="+mj-lt"/>
              </a:rPr>
              <a:t>thờ</a:t>
            </a:r>
            <a:r>
              <a:rPr lang="en-US" sz="5400" b="0" spc="-150" dirty="0" smtClean="0">
                <a:solidFill>
                  <a:srgbClr val="003399"/>
                </a:solidFill>
                <a:latin typeface="+mj-lt"/>
              </a:rPr>
              <a:t> </a:t>
            </a:r>
            <a:r>
              <a:rPr lang="en-US" sz="5400" b="0" spc="-150" dirty="0" err="1" smtClean="0">
                <a:solidFill>
                  <a:srgbClr val="003399"/>
                </a:solidFill>
                <a:latin typeface="+mj-lt"/>
              </a:rPr>
              <a:t>Mình</a:t>
            </a:r>
            <a:r>
              <a:rPr lang="en-US" sz="5400" b="0" spc="-150" dirty="0" smtClean="0">
                <a:solidFill>
                  <a:srgbClr val="003399"/>
                </a:solidFill>
                <a:latin typeface="+mj-lt"/>
              </a:rPr>
              <a:t> </a:t>
            </a:r>
            <a:r>
              <a:rPr lang="en-US" sz="5400" b="0" spc="-150" dirty="0" err="1" smtClean="0">
                <a:solidFill>
                  <a:srgbClr val="003399"/>
                </a:solidFill>
                <a:latin typeface="+mj-lt"/>
              </a:rPr>
              <a:t>Máu</a:t>
            </a:r>
            <a:r>
              <a:rPr lang="en-US" sz="5400" b="0" spc="-150" dirty="0" smtClean="0">
                <a:solidFill>
                  <a:srgbClr val="003399"/>
                </a:solidFill>
                <a:latin typeface="+mj-lt"/>
              </a:rPr>
              <a:t> </a:t>
            </a:r>
            <a:r>
              <a:rPr lang="en-US" sz="5400" b="0" spc="-150" dirty="0" err="1" smtClean="0">
                <a:solidFill>
                  <a:srgbClr val="003399"/>
                </a:solidFill>
                <a:latin typeface="+mj-lt"/>
              </a:rPr>
              <a:t>Thánh</a:t>
            </a:r>
            <a:r>
              <a:rPr lang="en-US" sz="5400" b="0" spc="-150" dirty="0" smtClean="0">
                <a:solidFill>
                  <a:srgbClr val="003399"/>
                </a:solidFill>
                <a:latin typeface="+mj-lt"/>
              </a:rPr>
              <a:t>. </a:t>
            </a:r>
            <a:r>
              <a:rPr lang="en-US" sz="5400" b="0" spc="-150" dirty="0" err="1" smtClean="0">
                <a:solidFill>
                  <a:srgbClr val="003399"/>
                </a:solidFill>
                <a:latin typeface="+mj-lt"/>
              </a:rPr>
              <a:t>Thần</a:t>
            </a:r>
            <a:r>
              <a:rPr lang="en-US" sz="5400" b="0" spc="-150" dirty="0" smtClean="0">
                <a:solidFill>
                  <a:srgbClr val="003399"/>
                </a:solidFill>
                <a:latin typeface="+mj-lt"/>
              </a:rPr>
              <a:t> </a:t>
            </a:r>
            <a:r>
              <a:rPr lang="en-US" sz="5400" b="0" spc="-150" dirty="0" err="1" smtClean="0">
                <a:solidFill>
                  <a:srgbClr val="003399"/>
                </a:solidFill>
                <a:latin typeface="+mj-lt"/>
              </a:rPr>
              <a:t>lương</a:t>
            </a:r>
            <a:r>
              <a:rPr lang="en-US" sz="5400" b="0" spc="-150" dirty="0" smtClean="0">
                <a:solidFill>
                  <a:srgbClr val="003399"/>
                </a:solidFill>
                <a:latin typeface="+mj-lt"/>
              </a:rPr>
              <a:t> </a:t>
            </a:r>
            <a:r>
              <a:rPr lang="en-US" sz="5400" b="0" spc="-150" dirty="0" err="1" smtClean="0">
                <a:solidFill>
                  <a:srgbClr val="003399"/>
                </a:solidFill>
                <a:latin typeface="+mj-lt"/>
              </a:rPr>
              <a:t>nuôi</a:t>
            </a:r>
            <a:r>
              <a:rPr lang="en-US" sz="5400" b="0" spc="-150" dirty="0" smtClean="0">
                <a:solidFill>
                  <a:srgbClr val="003399"/>
                </a:solidFill>
                <a:latin typeface="+mj-lt"/>
              </a:rPr>
              <a:t> </a:t>
            </a:r>
            <a:r>
              <a:rPr lang="en-US" sz="5400" b="0" spc="-150" dirty="0" err="1" smtClean="0">
                <a:solidFill>
                  <a:srgbClr val="003399"/>
                </a:solidFill>
                <a:latin typeface="+mj-lt"/>
              </a:rPr>
              <a:t>dưỡng</a:t>
            </a:r>
            <a:r>
              <a:rPr lang="en-US" sz="5400" b="0" spc="-150" dirty="0" smtClean="0">
                <a:solidFill>
                  <a:srgbClr val="003399"/>
                </a:solidFill>
                <a:latin typeface="+mj-lt"/>
              </a:rPr>
              <a:t> </a:t>
            </a:r>
            <a:r>
              <a:rPr lang="en-US" sz="5400" b="0" spc="-150" dirty="0" err="1" smtClean="0">
                <a:solidFill>
                  <a:srgbClr val="003399"/>
                </a:solidFill>
                <a:latin typeface="+mj-lt"/>
              </a:rPr>
              <a:t>linh</a:t>
            </a:r>
            <a:r>
              <a:rPr lang="en-US" sz="5400" b="0" spc="-150" dirty="0" smtClean="0">
                <a:solidFill>
                  <a:srgbClr val="003399"/>
                </a:solidFill>
                <a:latin typeface="+mj-lt"/>
              </a:rPr>
              <a:t> </a:t>
            </a:r>
            <a:r>
              <a:rPr lang="en-US" sz="5400" b="0" spc="-150" dirty="0" err="1" smtClean="0">
                <a:solidFill>
                  <a:srgbClr val="003399"/>
                </a:solidFill>
                <a:latin typeface="+mj-lt"/>
              </a:rPr>
              <a:t>hồn</a:t>
            </a:r>
            <a:r>
              <a:rPr lang="en-US" sz="5400" b="0" spc="-150" dirty="0" smtClean="0">
                <a:solidFill>
                  <a:srgbClr val="003399"/>
                </a:solidFill>
                <a:latin typeface="+mj-lt"/>
              </a:rPr>
              <a:t> </a:t>
            </a:r>
            <a:r>
              <a:rPr lang="en-US" sz="5400" b="0" spc="-150" dirty="0" err="1" smtClean="0">
                <a:solidFill>
                  <a:srgbClr val="003399"/>
                </a:solidFill>
                <a:latin typeface="+mj-lt"/>
              </a:rPr>
              <a:t>giữa</a:t>
            </a:r>
            <a:r>
              <a:rPr lang="en-US" sz="5400" b="0" spc="-150" dirty="0" smtClean="0">
                <a:solidFill>
                  <a:srgbClr val="003399"/>
                </a:solidFill>
                <a:latin typeface="+mj-lt"/>
              </a:rPr>
              <a:t> </a:t>
            </a:r>
            <a:r>
              <a:rPr lang="en-US" sz="5400" b="0" spc="-150" dirty="0" err="1" smtClean="0">
                <a:solidFill>
                  <a:srgbClr val="003399"/>
                </a:solidFill>
                <a:latin typeface="+mj-lt"/>
              </a:rPr>
              <a:t>trần</a:t>
            </a:r>
            <a:r>
              <a:rPr lang="en-US" sz="5400" b="0" spc="-150" dirty="0" smtClean="0">
                <a:solidFill>
                  <a:srgbClr val="003399"/>
                </a:solidFill>
                <a:latin typeface="+mj-lt"/>
              </a:rPr>
              <a:t> </a:t>
            </a:r>
            <a:r>
              <a:rPr lang="en-US" sz="5400" b="0" spc="-150" dirty="0" err="1" smtClean="0">
                <a:solidFill>
                  <a:srgbClr val="003399"/>
                </a:solidFill>
                <a:latin typeface="+mj-lt"/>
              </a:rPr>
              <a:t>ai</a:t>
            </a:r>
            <a:r>
              <a:rPr lang="en-US" sz="5400" b="0" spc="-150" dirty="0" smtClean="0">
                <a:solidFill>
                  <a:srgbClr val="003399"/>
                </a:solidFill>
                <a:latin typeface="+mj-lt"/>
              </a:rPr>
              <a:t>. </a:t>
            </a:r>
            <a:r>
              <a:rPr lang="en-US" sz="5400" spc="-150" dirty="0" err="1">
                <a:solidFill>
                  <a:srgbClr val="003399"/>
                </a:solidFill>
              </a:rPr>
              <a:t>Người</a:t>
            </a:r>
            <a:r>
              <a:rPr lang="en-US" sz="5400" spc="-150" dirty="0">
                <a:solidFill>
                  <a:srgbClr val="003399"/>
                </a:solidFill>
              </a:rPr>
              <a:t> </a:t>
            </a:r>
            <a:r>
              <a:rPr lang="en-US" sz="5400" spc="-150" dirty="0" err="1">
                <a:solidFill>
                  <a:srgbClr val="003399"/>
                </a:solidFill>
              </a:rPr>
              <a:t>ơi</a:t>
            </a:r>
            <a:r>
              <a:rPr lang="en-US" sz="5400" spc="-150" dirty="0">
                <a:solidFill>
                  <a:srgbClr val="003399"/>
                </a:solidFill>
              </a:rPr>
              <a:t> </a:t>
            </a:r>
            <a:r>
              <a:rPr lang="en-US" sz="5400" spc="-150" dirty="0" err="1">
                <a:solidFill>
                  <a:srgbClr val="003399"/>
                </a:solidFill>
              </a:rPr>
              <a:t>mau</a:t>
            </a:r>
            <a:r>
              <a:rPr lang="en-US" sz="5400" spc="-150" dirty="0">
                <a:solidFill>
                  <a:srgbClr val="003399"/>
                </a:solidFill>
              </a:rPr>
              <a:t> </a:t>
            </a:r>
            <a:r>
              <a:rPr lang="en-US" sz="5400" spc="-150" dirty="0" err="1">
                <a:solidFill>
                  <a:srgbClr val="003399"/>
                </a:solidFill>
              </a:rPr>
              <a:t>tới</a:t>
            </a:r>
            <a:r>
              <a:rPr lang="en-US" sz="5400" spc="-150" dirty="0">
                <a:solidFill>
                  <a:srgbClr val="003399"/>
                </a:solidFill>
              </a:rPr>
              <a:t> </a:t>
            </a:r>
            <a:r>
              <a:rPr lang="en-US" sz="5400" spc="-150" dirty="0" err="1" smtClean="0">
                <a:solidFill>
                  <a:srgbClr val="003399"/>
                </a:solidFill>
              </a:rPr>
              <a:t>lãnh</a:t>
            </a:r>
            <a:r>
              <a:rPr lang="en-US" sz="5400" spc="-150" dirty="0" smtClean="0">
                <a:solidFill>
                  <a:srgbClr val="003399"/>
                </a:solidFill>
              </a:rPr>
              <a:t> </a:t>
            </a:r>
            <a:r>
              <a:rPr lang="en-US" sz="5400" spc="-150" dirty="0" err="1" smtClean="0">
                <a:solidFill>
                  <a:srgbClr val="003399"/>
                </a:solidFill>
              </a:rPr>
              <a:t>nhận</a:t>
            </a:r>
            <a:r>
              <a:rPr lang="en-US" sz="5400" spc="-150" dirty="0" smtClean="0">
                <a:solidFill>
                  <a:srgbClr val="003399"/>
                </a:solidFill>
              </a:rPr>
              <a:t> </a:t>
            </a:r>
            <a:r>
              <a:rPr lang="en-US" sz="5400" spc="-150" dirty="0" err="1">
                <a:solidFill>
                  <a:srgbClr val="003399"/>
                </a:solidFill>
              </a:rPr>
              <a:t>Mình</a:t>
            </a:r>
            <a:r>
              <a:rPr lang="en-US" sz="5400" spc="-150" dirty="0">
                <a:solidFill>
                  <a:srgbClr val="003399"/>
                </a:solidFill>
              </a:rPr>
              <a:t> </a:t>
            </a:r>
            <a:r>
              <a:rPr lang="en-US" sz="5400" spc="-150" dirty="0" err="1">
                <a:solidFill>
                  <a:srgbClr val="003399"/>
                </a:solidFill>
              </a:rPr>
              <a:t>Máu</a:t>
            </a:r>
            <a:r>
              <a:rPr lang="en-US" sz="5400" spc="-150" dirty="0">
                <a:solidFill>
                  <a:srgbClr val="003399"/>
                </a:solidFill>
              </a:rPr>
              <a:t> </a:t>
            </a:r>
            <a:r>
              <a:rPr lang="en-US" sz="5400" spc="-150" dirty="0" err="1" smtClean="0">
                <a:solidFill>
                  <a:srgbClr val="003399"/>
                </a:solidFill>
              </a:rPr>
              <a:t>Thánh</a:t>
            </a:r>
            <a:r>
              <a:rPr lang="en-US" sz="5400" spc="-150" dirty="0" smtClean="0">
                <a:solidFill>
                  <a:srgbClr val="003399"/>
                </a:solidFill>
                <a:latin typeface="+mj-lt"/>
              </a:rPr>
              <a:t>. </a:t>
            </a:r>
            <a:r>
              <a:rPr lang="en-US" sz="5400" spc="-150" dirty="0" err="1" smtClean="0">
                <a:solidFill>
                  <a:srgbClr val="003399"/>
                </a:solidFill>
                <a:latin typeface="+mj-lt"/>
              </a:rPr>
              <a:t>Sức</a:t>
            </a:r>
            <a:r>
              <a:rPr lang="en-US" sz="5400" spc="-150" dirty="0" smtClean="0">
                <a:solidFill>
                  <a:srgbClr val="003399"/>
                </a:solidFill>
                <a:latin typeface="+mj-lt"/>
              </a:rPr>
              <a:t> </a:t>
            </a:r>
            <a:r>
              <a:rPr lang="en-US" sz="5400" spc="-150" dirty="0" err="1" smtClean="0">
                <a:solidFill>
                  <a:srgbClr val="003399"/>
                </a:solidFill>
                <a:latin typeface="+mj-lt"/>
              </a:rPr>
              <a:t>sống</a:t>
            </a:r>
            <a:r>
              <a:rPr lang="en-US" sz="5400" spc="-150" dirty="0" smtClean="0">
                <a:solidFill>
                  <a:srgbClr val="003399"/>
                </a:solidFill>
                <a:latin typeface="+mj-lt"/>
              </a:rPr>
              <a:t> </a:t>
            </a:r>
            <a:r>
              <a:rPr lang="en-US" sz="5400" spc="-150" dirty="0" err="1" smtClean="0">
                <a:solidFill>
                  <a:srgbClr val="003399"/>
                </a:solidFill>
                <a:latin typeface="+mj-lt"/>
              </a:rPr>
              <a:t>nuôi</a:t>
            </a:r>
            <a:r>
              <a:rPr lang="en-US" sz="5400" spc="-150" dirty="0" smtClean="0">
                <a:solidFill>
                  <a:srgbClr val="003399"/>
                </a:solidFill>
                <a:latin typeface="+mj-lt"/>
              </a:rPr>
              <a:t> </a:t>
            </a:r>
            <a:r>
              <a:rPr lang="en-US" sz="5400" spc="-150" dirty="0" err="1" smtClean="0">
                <a:solidFill>
                  <a:srgbClr val="003399"/>
                </a:solidFill>
                <a:latin typeface="+mj-lt"/>
              </a:rPr>
              <a:t>hồn</a:t>
            </a:r>
            <a:r>
              <a:rPr lang="en-US" sz="5400" spc="-150" dirty="0" smtClean="0">
                <a:solidFill>
                  <a:srgbClr val="003399"/>
                </a:solidFill>
                <a:latin typeface="+mj-lt"/>
              </a:rPr>
              <a:t> </a:t>
            </a:r>
            <a:r>
              <a:rPr lang="en-US" sz="5400" spc="-150" dirty="0" err="1" smtClean="0">
                <a:solidFill>
                  <a:srgbClr val="003399"/>
                </a:solidFill>
                <a:latin typeface="+mj-lt"/>
              </a:rPr>
              <a:t>về</a:t>
            </a:r>
            <a:r>
              <a:rPr lang="en-US" sz="5400" spc="-150" dirty="0" smtClean="0">
                <a:solidFill>
                  <a:srgbClr val="003399"/>
                </a:solidFill>
                <a:latin typeface="+mj-lt"/>
              </a:rPr>
              <a:t> </a:t>
            </a:r>
            <a:r>
              <a:rPr lang="en-US" sz="5400" spc="-150" dirty="0" err="1" smtClean="0">
                <a:solidFill>
                  <a:srgbClr val="003399"/>
                </a:solidFill>
                <a:latin typeface="+mj-lt"/>
              </a:rPr>
              <a:t>tới</a:t>
            </a:r>
            <a:r>
              <a:rPr lang="en-US" sz="5400" spc="-150" dirty="0" smtClean="0">
                <a:solidFill>
                  <a:srgbClr val="003399"/>
                </a:solidFill>
                <a:latin typeface="+mj-lt"/>
              </a:rPr>
              <a:t> </a:t>
            </a:r>
            <a:r>
              <a:rPr lang="en-US" sz="5400" spc="-150" dirty="0" err="1" smtClean="0">
                <a:solidFill>
                  <a:srgbClr val="003399"/>
                </a:solidFill>
                <a:latin typeface="+mj-lt"/>
              </a:rPr>
              <a:t>quê</a:t>
            </a:r>
            <a:r>
              <a:rPr lang="en-US" sz="5400" spc="-150" dirty="0" smtClean="0">
                <a:solidFill>
                  <a:srgbClr val="003399"/>
                </a:solidFill>
                <a:latin typeface="+mj-lt"/>
              </a:rPr>
              <a:t> </a:t>
            </a:r>
            <a:r>
              <a:rPr lang="en-US" sz="5400" spc="-150" dirty="0" err="1" smtClean="0">
                <a:solidFill>
                  <a:srgbClr val="003399"/>
                </a:solidFill>
                <a:latin typeface="+mj-lt"/>
              </a:rPr>
              <a:t>thanh</a:t>
            </a:r>
            <a:r>
              <a:rPr lang="en-US" sz="5400" spc="-150" dirty="0" smtClean="0">
                <a:solidFill>
                  <a:srgbClr val="003399"/>
                </a:solidFill>
                <a:latin typeface="+mj-lt"/>
              </a:rPr>
              <a:t> </a:t>
            </a:r>
            <a:r>
              <a:rPr lang="en-US" sz="5400" spc="-150" dirty="0" err="1" smtClean="0">
                <a:solidFill>
                  <a:srgbClr val="003399"/>
                </a:solidFill>
                <a:latin typeface="+mj-lt"/>
              </a:rPr>
              <a:t>nhàn</a:t>
            </a:r>
            <a:r>
              <a:rPr lang="en-US" sz="5400" spc="-150" dirty="0" smtClean="0">
                <a:solidFill>
                  <a:srgbClr val="003399"/>
                </a:solidFill>
                <a:latin typeface="+mj-lt"/>
              </a:rPr>
              <a:t>. </a:t>
            </a:r>
            <a:endParaRPr lang="en-US" sz="5400" b="0" dirty="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dirty="0" err="1" smtClean="0">
                <a:solidFill>
                  <a:srgbClr val="FF0000"/>
                </a:solidFill>
                <a:latin typeface="+mj-lt"/>
              </a:rPr>
              <a:t>Tk</a:t>
            </a:r>
            <a:r>
              <a:rPr lang="vi-VN" sz="5400" b="0" u="sng" dirty="0" smtClean="0">
                <a:solidFill>
                  <a:srgbClr val="FF0000"/>
                </a:solidFill>
                <a:latin typeface="+mj-lt"/>
              </a:rPr>
              <a:t>1</a:t>
            </a:r>
            <a:r>
              <a:rPr lang="en-US" sz="5400" u="sng" dirty="0">
                <a:solidFill>
                  <a:srgbClr val="FF0000"/>
                </a:solidFill>
                <a:latin typeface="+mj-lt"/>
              </a:rPr>
              <a:t>:</a:t>
            </a:r>
            <a:r>
              <a:rPr lang="vi-VN" sz="5400" b="0" dirty="0" smtClean="0">
                <a:solidFill>
                  <a:srgbClr val="002060"/>
                </a:solidFill>
                <a:latin typeface="+mj-lt"/>
              </a:rPr>
              <a:t> </a:t>
            </a:r>
            <a:r>
              <a:rPr lang="en-US" sz="5400" b="0" dirty="0" err="1" smtClean="0">
                <a:solidFill>
                  <a:srgbClr val="003399"/>
                </a:solidFill>
                <a:latin typeface="+mj-lt"/>
              </a:rPr>
              <a:t>Hãy</a:t>
            </a:r>
            <a:r>
              <a:rPr lang="en-US" sz="5400" b="0" dirty="0" smtClean="0">
                <a:solidFill>
                  <a:srgbClr val="003399"/>
                </a:solidFill>
                <a:latin typeface="+mj-lt"/>
              </a:rPr>
              <a:t> </a:t>
            </a:r>
            <a:r>
              <a:rPr lang="en-US" sz="5400" b="0" dirty="0" err="1" smtClean="0">
                <a:solidFill>
                  <a:srgbClr val="003399"/>
                </a:solidFill>
                <a:latin typeface="+mj-lt"/>
              </a:rPr>
              <a:t>mau</a:t>
            </a:r>
            <a:r>
              <a:rPr lang="en-US" sz="5400" b="0" dirty="0" smtClean="0">
                <a:solidFill>
                  <a:srgbClr val="003399"/>
                </a:solidFill>
                <a:latin typeface="+mj-lt"/>
              </a:rPr>
              <a:t> </a:t>
            </a:r>
            <a:r>
              <a:rPr lang="en-US" sz="5400" b="0" dirty="0" err="1" smtClean="0">
                <a:solidFill>
                  <a:srgbClr val="003399"/>
                </a:solidFill>
                <a:latin typeface="+mj-lt"/>
              </a:rPr>
              <a:t>về</a:t>
            </a:r>
            <a:r>
              <a:rPr lang="en-US" sz="5400" b="0" dirty="0" smtClean="0">
                <a:solidFill>
                  <a:srgbClr val="003399"/>
                </a:solidFill>
                <a:latin typeface="+mj-lt"/>
              </a:rPr>
              <a:t> </a:t>
            </a:r>
            <a:r>
              <a:rPr lang="en-US" sz="5400" b="0" dirty="0" err="1" smtClean="0">
                <a:solidFill>
                  <a:srgbClr val="003399"/>
                </a:solidFill>
                <a:latin typeface="+mj-lt"/>
              </a:rPr>
              <a:t>đây</a:t>
            </a:r>
            <a:r>
              <a:rPr lang="en-US" sz="5400" b="0" dirty="0" smtClean="0">
                <a:solidFill>
                  <a:srgbClr val="003399"/>
                </a:solidFill>
                <a:latin typeface="+mj-lt"/>
              </a:rPr>
              <a:t> </a:t>
            </a:r>
            <a:r>
              <a:rPr lang="en-US" sz="5400" b="0" dirty="0" err="1" smtClean="0">
                <a:solidFill>
                  <a:srgbClr val="003399"/>
                </a:solidFill>
                <a:latin typeface="+mj-lt"/>
              </a:rPr>
              <a:t>chung</a:t>
            </a:r>
            <a:r>
              <a:rPr lang="en-US" sz="5400" b="0" dirty="0" smtClean="0">
                <a:solidFill>
                  <a:srgbClr val="003399"/>
                </a:solidFill>
                <a:latin typeface="+mj-lt"/>
              </a:rPr>
              <a:t> </a:t>
            </a:r>
            <a:r>
              <a:rPr lang="en-US" sz="5400" b="0" dirty="0" err="1" smtClean="0">
                <a:solidFill>
                  <a:srgbClr val="003399"/>
                </a:solidFill>
                <a:latin typeface="+mj-lt"/>
              </a:rPr>
              <a:t>tiếng</a:t>
            </a:r>
            <a:r>
              <a:rPr lang="en-US" sz="5400" b="0" dirty="0" smtClean="0">
                <a:solidFill>
                  <a:srgbClr val="003399"/>
                </a:solidFill>
                <a:latin typeface="+mj-lt"/>
              </a:rPr>
              <a:t> </a:t>
            </a:r>
            <a:r>
              <a:rPr lang="en-US" sz="5400" b="0" dirty="0" err="1" smtClean="0">
                <a:solidFill>
                  <a:srgbClr val="003399"/>
                </a:solidFill>
                <a:latin typeface="+mj-lt"/>
              </a:rPr>
              <a:t>ca</a:t>
            </a:r>
            <a:r>
              <a:rPr lang="en-US" sz="5400" b="0" dirty="0" smtClean="0">
                <a:solidFill>
                  <a:srgbClr val="003399"/>
                </a:solidFill>
                <a:latin typeface="+mj-lt"/>
              </a:rPr>
              <a:t> </a:t>
            </a:r>
            <a:r>
              <a:rPr lang="en-US" sz="5400" b="0" dirty="0" err="1" smtClean="0">
                <a:solidFill>
                  <a:srgbClr val="003399"/>
                </a:solidFill>
                <a:latin typeface="+mj-lt"/>
              </a:rPr>
              <a:t>mừng</a:t>
            </a:r>
            <a:r>
              <a:rPr lang="en-US" sz="5400" b="0" dirty="0" smtClean="0">
                <a:solidFill>
                  <a:srgbClr val="003399"/>
                </a:solidFill>
                <a:latin typeface="+mj-lt"/>
              </a:rPr>
              <a:t>. </a:t>
            </a:r>
            <a:r>
              <a:rPr lang="en-US" sz="5400" dirty="0" err="1" smtClean="0">
                <a:solidFill>
                  <a:srgbClr val="003399"/>
                </a:solidFill>
                <a:latin typeface="+mj-lt"/>
              </a:rPr>
              <a:t>Th</a:t>
            </a:r>
            <a:r>
              <a:rPr lang="en-US" sz="5400" b="0" dirty="0" err="1" smtClean="0">
                <a:solidFill>
                  <a:srgbClr val="003399"/>
                </a:solidFill>
                <a:latin typeface="+mj-lt"/>
              </a:rPr>
              <a:t>ế</a:t>
            </a:r>
            <a:r>
              <a:rPr lang="en-US" sz="5400" b="0" dirty="0" smtClean="0">
                <a:solidFill>
                  <a:srgbClr val="003399"/>
                </a:solidFill>
                <a:latin typeface="+mj-lt"/>
              </a:rPr>
              <a:t> </a:t>
            </a:r>
            <a:r>
              <a:rPr lang="en-US" sz="5400" b="0" dirty="0" err="1" smtClean="0">
                <a:solidFill>
                  <a:srgbClr val="003399"/>
                </a:solidFill>
                <a:latin typeface="+mj-lt"/>
              </a:rPr>
              <a:t>nhân</a:t>
            </a:r>
            <a:r>
              <a:rPr lang="en-US" sz="5400" b="0" dirty="0" smtClean="0">
                <a:solidFill>
                  <a:srgbClr val="003399"/>
                </a:solidFill>
                <a:latin typeface="+mj-lt"/>
              </a:rPr>
              <a:t> </a:t>
            </a:r>
            <a:r>
              <a:rPr lang="en-US" sz="5400" b="0" dirty="0" err="1" smtClean="0">
                <a:solidFill>
                  <a:srgbClr val="003399"/>
                </a:solidFill>
                <a:latin typeface="+mj-lt"/>
              </a:rPr>
              <a:t>tội</a:t>
            </a:r>
            <a:r>
              <a:rPr lang="en-US" sz="5400" b="0" dirty="0" smtClean="0">
                <a:solidFill>
                  <a:srgbClr val="003399"/>
                </a:solidFill>
                <a:latin typeface="+mj-lt"/>
              </a:rPr>
              <a:t> </a:t>
            </a:r>
            <a:r>
              <a:rPr lang="en-US" sz="5400" b="0" dirty="0" err="1" smtClean="0">
                <a:solidFill>
                  <a:srgbClr val="003399"/>
                </a:solidFill>
                <a:latin typeface="+mj-lt"/>
              </a:rPr>
              <a:t>lỗi</a:t>
            </a:r>
            <a:r>
              <a:rPr lang="en-US" sz="5400" b="0" dirty="0" smtClean="0">
                <a:solidFill>
                  <a:srgbClr val="003399"/>
                </a:solidFill>
                <a:latin typeface="+mj-lt"/>
              </a:rPr>
              <a:t> </a:t>
            </a:r>
            <a:r>
              <a:rPr lang="en-US" sz="5400" b="0" dirty="0" err="1" smtClean="0">
                <a:solidFill>
                  <a:srgbClr val="003399"/>
                </a:solidFill>
                <a:latin typeface="+mj-lt"/>
              </a:rPr>
              <a:t>Người</a:t>
            </a:r>
            <a:r>
              <a:rPr lang="en-US" sz="5400" b="0" dirty="0" smtClean="0">
                <a:solidFill>
                  <a:srgbClr val="003399"/>
                </a:solidFill>
                <a:latin typeface="+mj-lt"/>
              </a:rPr>
              <a:t> </a:t>
            </a:r>
            <a:r>
              <a:rPr lang="en-US" sz="5400" b="0" dirty="0" err="1" smtClean="0">
                <a:solidFill>
                  <a:srgbClr val="003399"/>
                </a:solidFill>
                <a:latin typeface="+mj-lt"/>
              </a:rPr>
              <a:t>luôn</a:t>
            </a:r>
            <a:r>
              <a:rPr lang="en-US" sz="5400" b="0" dirty="0" smtClean="0">
                <a:solidFill>
                  <a:srgbClr val="003399"/>
                </a:solidFill>
                <a:latin typeface="+mj-lt"/>
              </a:rPr>
              <a:t> </a:t>
            </a:r>
            <a:r>
              <a:rPr lang="en-US" sz="5400" b="0" dirty="0" err="1" smtClean="0">
                <a:solidFill>
                  <a:srgbClr val="003399"/>
                </a:solidFill>
                <a:latin typeface="+mj-lt"/>
              </a:rPr>
              <a:t>mãi</a:t>
            </a:r>
            <a:r>
              <a:rPr lang="en-US" sz="5400" b="0" dirty="0" smtClean="0">
                <a:solidFill>
                  <a:srgbClr val="003399"/>
                </a:solidFill>
                <a:latin typeface="+mj-lt"/>
              </a:rPr>
              <a:t> </a:t>
            </a:r>
            <a:r>
              <a:rPr lang="en-US" sz="5400" b="0" dirty="0" err="1" smtClean="0">
                <a:solidFill>
                  <a:srgbClr val="003399"/>
                </a:solidFill>
                <a:latin typeface="+mj-lt"/>
              </a:rPr>
              <a:t>thương</a:t>
            </a:r>
            <a:r>
              <a:rPr lang="en-US" sz="5400" b="0" dirty="0" smtClean="0">
                <a:solidFill>
                  <a:srgbClr val="003399"/>
                </a:solidFill>
                <a:latin typeface="+mj-lt"/>
              </a:rPr>
              <a:t>. </a:t>
            </a:r>
            <a:r>
              <a:rPr lang="en-US" sz="5400" b="0" dirty="0" err="1" smtClean="0">
                <a:solidFill>
                  <a:srgbClr val="003399"/>
                </a:solidFill>
                <a:latin typeface="+mj-lt"/>
              </a:rPr>
              <a:t>Dẫu</a:t>
            </a:r>
            <a:r>
              <a:rPr lang="en-US" sz="5400" b="0" dirty="0" smtClean="0">
                <a:solidFill>
                  <a:srgbClr val="003399"/>
                </a:solidFill>
                <a:latin typeface="+mj-lt"/>
              </a:rPr>
              <a:t> </a:t>
            </a:r>
            <a:r>
              <a:rPr lang="en-US" sz="5400" b="0" dirty="0" err="1" smtClean="0">
                <a:solidFill>
                  <a:srgbClr val="003399"/>
                </a:solidFill>
                <a:latin typeface="+mj-lt"/>
              </a:rPr>
              <a:t>đã</a:t>
            </a:r>
            <a:r>
              <a:rPr lang="en-US" sz="5400" b="0" dirty="0" smtClean="0">
                <a:solidFill>
                  <a:srgbClr val="003399"/>
                </a:solidFill>
                <a:latin typeface="+mj-lt"/>
              </a:rPr>
              <a:t> </a:t>
            </a:r>
            <a:r>
              <a:rPr lang="en-US" sz="5400" b="0" dirty="0" err="1" smtClean="0">
                <a:solidFill>
                  <a:srgbClr val="003399"/>
                </a:solidFill>
                <a:latin typeface="+mj-lt"/>
              </a:rPr>
              <a:t>về</a:t>
            </a:r>
            <a:r>
              <a:rPr lang="en-US" sz="5400" b="0" dirty="0" smtClean="0">
                <a:solidFill>
                  <a:srgbClr val="003399"/>
                </a:solidFill>
                <a:latin typeface="+mj-lt"/>
              </a:rPr>
              <a:t> </a:t>
            </a:r>
            <a:r>
              <a:rPr lang="en-US" sz="5400" b="0" dirty="0" err="1" smtClean="0">
                <a:solidFill>
                  <a:srgbClr val="003399"/>
                </a:solidFill>
                <a:latin typeface="+mj-lt"/>
              </a:rPr>
              <a:t>trời</a:t>
            </a:r>
            <a:r>
              <a:rPr lang="en-US" sz="5400" b="0" dirty="0" smtClean="0">
                <a:solidFill>
                  <a:srgbClr val="003399"/>
                </a:solidFill>
                <a:latin typeface="+mj-lt"/>
              </a:rPr>
              <a:t>, </a:t>
            </a:r>
            <a:r>
              <a:rPr lang="en-US" sz="5400" b="0" dirty="0" err="1" smtClean="0">
                <a:solidFill>
                  <a:srgbClr val="003399"/>
                </a:solidFill>
                <a:latin typeface="+mj-lt"/>
              </a:rPr>
              <a:t>vẫn</a:t>
            </a:r>
            <a:r>
              <a:rPr lang="en-US" sz="5400" b="0" dirty="0" smtClean="0">
                <a:solidFill>
                  <a:srgbClr val="003399"/>
                </a:solidFill>
                <a:latin typeface="+mj-lt"/>
              </a:rPr>
              <a:t> </a:t>
            </a:r>
            <a:r>
              <a:rPr lang="en-US" sz="5400" b="0" dirty="0" err="1" smtClean="0">
                <a:solidFill>
                  <a:srgbClr val="003399"/>
                </a:solidFill>
                <a:latin typeface="+mj-lt"/>
              </a:rPr>
              <a:t>sống</a:t>
            </a:r>
            <a:r>
              <a:rPr lang="en-US" sz="5400" b="0" dirty="0" smtClean="0">
                <a:solidFill>
                  <a:srgbClr val="003399"/>
                </a:solidFill>
                <a:latin typeface="+mj-lt"/>
              </a:rPr>
              <a:t> </a:t>
            </a:r>
            <a:r>
              <a:rPr lang="en-US" sz="5400" b="0" dirty="0" err="1" smtClean="0">
                <a:solidFill>
                  <a:srgbClr val="003399"/>
                </a:solidFill>
                <a:latin typeface="+mj-lt"/>
              </a:rPr>
              <a:t>giữa</a:t>
            </a:r>
            <a:r>
              <a:rPr lang="en-US" sz="5400" b="0" dirty="0" smtClean="0">
                <a:solidFill>
                  <a:srgbClr val="003399"/>
                </a:solidFill>
                <a:latin typeface="+mj-lt"/>
              </a:rPr>
              <a:t> </a:t>
            </a:r>
            <a:r>
              <a:rPr lang="en-US" sz="5400" b="0" dirty="0" err="1" smtClean="0">
                <a:solidFill>
                  <a:srgbClr val="003399"/>
                </a:solidFill>
                <a:latin typeface="+mj-lt"/>
              </a:rPr>
              <a:t>đời</a:t>
            </a:r>
            <a:r>
              <a:rPr lang="en-US" sz="5400" b="0" dirty="0" smtClean="0">
                <a:solidFill>
                  <a:srgbClr val="003399"/>
                </a:solidFill>
                <a:latin typeface="+mj-lt"/>
              </a:rPr>
              <a:t> ban </a:t>
            </a:r>
            <a:r>
              <a:rPr lang="en-US" sz="5400" b="0" dirty="0" err="1" smtClean="0">
                <a:solidFill>
                  <a:srgbClr val="003399"/>
                </a:solidFill>
                <a:latin typeface="+mj-lt"/>
              </a:rPr>
              <a:t>Mình</a:t>
            </a:r>
            <a:r>
              <a:rPr lang="en-US" sz="5400" b="0" dirty="0" smtClean="0">
                <a:solidFill>
                  <a:srgbClr val="003399"/>
                </a:solidFill>
                <a:latin typeface="+mj-lt"/>
              </a:rPr>
              <a:t> </a:t>
            </a:r>
            <a:r>
              <a:rPr lang="en-US" sz="5400" b="0" dirty="0" err="1" smtClean="0">
                <a:solidFill>
                  <a:srgbClr val="003399"/>
                </a:solidFill>
                <a:latin typeface="+mj-lt"/>
              </a:rPr>
              <a:t>Máu</a:t>
            </a:r>
            <a:r>
              <a:rPr lang="en-US" sz="5400" b="0" dirty="0" smtClean="0">
                <a:solidFill>
                  <a:srgbClr val="003399"/>
                </a:solidFill>
                <a:latin typeface="+mj-lt"/>
              </a:rPr>
              <a:t> </a:t>
            </a:r>
            <a:r>
              <a:rPr lang="en-US" sz="5400" b="0" dirty="0" err="1" smtClean="0">
                <a:solidFill>
                  <a:srgbClr val="003399"/>
                </a:solidFill>
                <a:latin typeface="+mj-lt"/>
              </a:rPr>
              <a:t>Thánh</a:t>
            </a:r>
            <a:r>
              <a:rPr lang="en-US" sz="5400" b="0" dirty="0" smtClean="0">
                <a:solidFill>
                  <a:srgbClr val="003399"/>
                </a:solidFill>
                <a:latin typeface="+mj-lt"/>
              </a:rPr>
              <a:t> </a:t>
            </a:r>
            <a:r>
              <a:rPr lang="en-US" sz="5400" b="0" dirty="0" err="1" smtClean="0">
                <a:solidFill>
                  <a:srgbClr val="003399"/>
                </a:solidFill>
                <a:latin typeface="+mj-lt"/>
              </a:rPr>
              <a:t>nuôi</a:t>
            </a:r>
            <a:r>
              <a:rPr lang="en-US" sz="5400" b="0" dirty="0" smtClean="0">
                <a:solidFill>
                  <a:srgbClr val="003399"/>
                </a:solidFill>
                <a:latin typeface="+mj-lt"/>
              </a:rPr>
              <a:t> </a:t>
            </a:r>
            <a:r>
              <a:rPr lang="en-US" sz="5400" b="0" dirty="0" err="1" smtClean="0">
                <a:solidFill>
                  <a:srgbClr val="003399"/>
                </a:solidFill>
                <a:latin typeface="+mj-lt"/>
              </a:rPr>
              <a:t>hồn</a:t>
            </a:r>
            <a:r>
              <a:rPr lang="en-US" sz="5400" b="0" dirty="0" smtClean="0">
                <a:solidFill>
                  <a:srgbClr val="003399"/>
                </a:solidFill>
                <a:latin typeface="+mj-lt"/>
              </a:rPr>
              <a:t> </a:t>
            </a:r>
            <a:r>
              <a:rPr lang="en-US" sz="5400" b="0" dirty="0" err="1" smtClean="0">
                <a:solidFill>
                  <a:srgbClr val="003399"/>
                </a:solidFill>
                <a:latin typeface="+mj-lt"/>
              </a:rPr>
              <a:t>người</a:t>
            </a:r>
            <a:r>
              <a:rPr lang="en-US" sz="5400" b="0" dirty="0" smtClean="0">
                <a:solidFill>
                  <a:srgbClr val="003399"/>
                </a:solidFill>
                <a:latin typeface="+mj-lt"/>
              </a:rPr>
              <a:t> </a:t>
            </a:r>
            <a:r>
              <a:rPr lang="en-US" sz="5400" b="0" dirty="0" err="1" smtClean="0">
                <a:solidFill>
                  <a:srgbClr val="003399"/>
                </a:solidFill>
                <a:latin typeface="+mj-lt"/>
              </a:rPr>
              <a:t>khắp</a:t>
            </a:r>
            <a:r>
              <a:rPr lang="en-US" sz="5400" b="0" dirty="0" smtClean="0">
                <a:solidFill>
                  <a:srgbClr val="003399"/>
                </a:solidFill>
                <a:latin typeface="+mj-lt"/>
              </a:rPr>
              <a:t> </a:t>
            </a:r>
            <a:r>
              <a:rPr lang="en-US" sz="5400" b="0" dirty="0" err="1" smtClean="0">
                <a:solidFill>
                  <a:srgbClr val="003399"/>
                </a:solidFill>
                <a:latin typeface="+mj-lt"/>
              </a:rPr>
              <a:t>nơi</a:t>
            </a:r>
            <a:r>
              <a:rPr lang="en-US" sz="5400" b="0" dirty="0" smtClean="0">
                <a:solidFill>
                  <a:srgbClr val="003399"/>
                </a:solidFill>
                <a:latin typeface="+mj-lt"/>
              </a:rPr>
              <a:t>. </a:t>
            </a:r>
            <a:endParaRPr lang="vi-VN" sz="5400" b="0" dirty="0">
              <a:solidFill>
                <a:srgbClr val="003399"/>
              </a:solidFill>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dirty="0" smtClean="0">
                <a:solidFill>
                  <a:srgbClr val="FF0000"/>
                </a:solidFill>
                <a:latin typeface="+mj-lt"/>
              </a:rPr>
              <a:t>ĐK</a:t>
            </a:r>
            <a:r>
              <a:rPr lang="vi-VN" sz="5400" b="0" spc="-150" dirty="0" smtClean="0">
                <a:solidFill>
                  <a:srgbClr val="FF0000"/>
                </a:solidFill>
                <a:latin typeface="+mj-lt"/>
              </a:rPr>
              <a:t>:</a:t>
            </a:r>
            <a:r>
              <a:rPr lang="vi-VN" sz="5400" b="0" spc="-150" dirty="0" smtClean="0">
                <a:solidFill>
                  <a:srgbClr val="002060"/>
                </a:solidFill>
                <a:latin typeface="+mj-lt"/>
              </a:rPr>
              <a:t> </a:t>
            </a:r>
            <a:r>
              <a:rPr lang="en-US" sz="5400" b="0" spc="-150" dirty="0" err="1" smtClean="0">
                <a:solidFill>
                  <a:srgbClr val="003399"/>
                </a:solidFill>
                <a:latin typeface="+mj-lt"/>
              </a:rPr>
              <a:t>Người</a:t>
            </a:r>
            <a:r>
              <a:rPr lang="en-US" sz="5400" b="0" spc="-150" dirty="0" smtClean="0">
                <a:solidFill>
                  <a:srgbClr val="003399"/>
                </a:solidFill>
                <a:latin typeface="+mj-lt"/>
              </a:rPr>
              <a:t> </a:t>
            </a:r>
            <a:r>
              <a:rPr lang="en-US" sz="5400" b="0" spc="-150" dirty="0" err="1" smtClean="0">
                <a:solidFill>
                  <a:srgbClr val="003399"/>
                </a:solidFill>
                <a:latin typeface="+mj-lt"/>
              </a:rPr>
              <a:t>ơi</a:t>
            </a:r>
            <a:r>
              <a:rPr lang="en-US" sz="5400" b="0" spc="-150" dirty="0" smtClean="0">
                <a:solidFill>
                  <a:srgbClr val="003399"/>
                </a:solidFill>
                <a:latin typeface="+mj-lt"/>
              </a:rPr>
              <a:t> </a:t>
            </a:r>
            <a:r>
              <a:rPr lang="en-US" sz="5400" b="0" spc="-150" dirty="0" err="1" smtClean="0">
                <a:solidFill>
                  <a:srgbClr val="003399"/>
                </a:solidFill>
                <a:latin typeface="+mj-lt"/>
              </a:rPr>
              <a:t>mau</a:t>
            </a:r>
            <a:r>
              <a:rPr lang="en-US" sz="5400" b="0" spc="-150" dirty="0" smtClean="0">
                <a:solidFill>
                  <a:srgbClr val="003399"/>
                </a:solidFill>
                <a:latin typeface="+mj-lt"/>
              </a:rPr>
              <a:t> </a:t>
            </a:r>
            <a:r>
              <a:rPr lang="en-US" sz="5400" b="0" spc="-150" dirty="0" err="1" smtClean="0">
                <a:solidFill>
                  <a:srgbClr val="003399"/>
                </a:solidFill>
                <a:latin typeface="+mj-lt"/>
              </a:rPr>
              <a:t>tới</a:t>
            </a:r>
            <a:r>
              <a:rPr lang="en-US" sz="5400" b="0" spc="-150" dirty="0" smtClean="0">
                <a:solidFill>
                  <a:srgbClr val="003399"/>
                </a:solidFill>
                <a:latin typeface="+mj-lt"/>
              </a:rPr>
              <a:t> </a:t>
            </a:r>
            <a:r>
              <a:rPr lang="en-US" sz="5400" b="0" spc="-150" dirty="0" err="1" smtClean="0">
                <a:solidFill>
                  <a:srgbClr val="003399"/>
                </a:solidFill>
                <a:latin typeface="+mj-lt"/>
              </a:rPr>
              <a:t>tôn</a:t>
            </a:r>
            <a:r>
              <a:rPr lang="en-US" sz="5400" b="0" spc="-150" dirty="0" smtClean="0">
                <a:solidFill>
                  <a:srgbClr val="003399"/>
                </a:solidFill>
                <a:latin typeface="+mj-lt"/>
              </a:rPr>
              <a:t> </a:t>
            </a:r>
            <a:r>
              <a:rPr lang="en-US" sz="5400" b="0" spc="-150" dirty="0" err="1" smtClean="0">
                <a:solidFill>
                  <a:srgbClr val="003399"/>
                </a:solidFill>
                <a:latin typeface="+mj-lt"/>
              </a:rPr>
              <a:t>thờ</a:t>
            </a:r>
            <a:r>
              <a:rPr lang="en-US" sz="5400" b="0" spc="-150" dirty="0" smtClean="0">
                <a:solidFill>
                  <a:srgbClr val="003399"/>
                </a:solidFill>
                <a:latin typeface="+mj-lt"/>
              </a:rPr>
              <a:t> </a:t>
            </a:r>
            <a:r>
              <a:rPr lang="en-US" sz="5400" b="0" spc="-150" dirty="0" err="1" smtClean="0">
                <a:solidFill>
                  <a:srgbClr val="003399"/>
                </a:solidFill>
                <a:latin typeface="+mj-lt"/>
              </a:rPr>
              <a:t>Mình</a:t>
            </a:r>
            <a:r>
              <a:rPr lang="en-US" sz="5400" b="0" spc="-150" dirty="0" smtClean="0">
                <a:solidFill>
                  <a:srgbClr val="003399"/>
                </a:solidFill>
                <a:latin typeface="+mj-lt"/>
              </a:rPr>
              <a:t> </a:t>
            </a:r>
            <a:r>
              <a:rPr lang="en-US" sz="5400" b="0" spc="-150" dirty="0" err="1" smtClean="0">
                <a:solidFill>
                  <a:srgbClr val="003399"/>
                </a:solidFill>
                <a:latin typeface="+mj-lt"/>
              </a:rPr>
              <a:t>Máu</a:t>
            </a:r>
            <a:r>
              <a:rPr lang="en-US" sz="5400" b="0" spc="-150" dirty="0" smtClean="0">
                <a:solidFill>
                  <a:srgbClr val="003399"/>
                </a:solidFill>
                <a:latin typeface="+mj-lt"/>
              </a:rPr>
              <a:t> </a:t>
            </a:r>
            <a:r>
              <a:rPr lang="en-US" sz="5400" b="0" spc="-150" dirty="0" err="1" smtClean="0">
                <a:solidFill>
                  <a:srgbClr val="003399"/>
                </a:solidFill>
                <a:latin typeface="+mj-lt"/>
              </a:rPr>
              <a:t>Thánh</a:t>
            </a:r>
            <a:r>
              <a:rPr lang="en-US" sz="5400" b="0" spc="-150" dirty="0" smtClean="0">
                <a:solidFill>
                  <a:srgbClr val="003399"/>
                </a:solidFill>
                <a:latin typeface="+mj-lt"/>
              </a:rPr>
              <a:t>. </a:t>
            </a:r>
            <a:r>
              <a:rPr lang="en-US" sz="5400" b="0" spc="-150" dirty="0" err="1" smtClean="0">
                <a:solidFill>
                  <a:srgbClr val="003399"/>
                </a:solidFill>
                <a:latin typeface="+mj-lt"/>
              </a:rPr>
              <a:t>Thần</a:t>
            </a:r>
            <a:r>
              <a:rPr lang="en-US" sz="5400" b="0" spc="-150" dirty="0" smtClean="0">
                <a:solidFill>
                  <a:srgbClr val="003399"/>
                </a:solidFill>
                <a:latin typeface="+mj-lt"/>
              </a:rPr>
              <a:t> </a:t>
            </a:r>
            <a:r>
              <a:rPr lang="en-US" sz="5400" b="0" spc="-150" dirty="0" err="1" smtClean="0">
                <a:solidFill>
                  <a:srgbClr val="003399"/>
                </a:solidFill>
                <a:latin typeface="+mj-lt"/>
              </a:rPr>
              <a:t>lương</a:t>
            </a:r>
            <a:r>
              <a:rPr lang="en-US" sz="5400" b="0" spc="-150" dirty="0" smtClean="0">
                <a:solidFill>
                  <a:srgbClr val="003399"/>
                </a:solidFill>
                <a:latin typeface="+mj-lt"/>
              </a:rPr>
              <a:t> </a:t>
            </a:r>
            <a:r>
              <a:rPr lang="en-US" sz="5400" b="0" spc="-150" dirty="0" err="1" smtClean="0">
                <a:solidFill>
                  <a:srgbClr val="003399"/>
                </a:solidFill>
                <a:latin typeface="+mj-lt"/>
              </a:rPr>
              <a:t>nuôi</a:t>
            </a:r>
            <a:r>
              <a:rPr lang="en-US" sz="5400" b="0" spc="-150" dirty="0" smtClean="0">
                <a:solidFill>
                  <a:srgbClr val="003399"/>
                </a:solidFill>
                <a:latin typeface="+mj-lt"/>
              </a:rPr>
              <a:t> </a:t>
            </a:r>
            <a:r>
              <a:rPr lang="en-US" sz="5400" b="0" spc="-150" dirty="0" err="1" smtClean="0">
                <a:solidFill>
                  <a:srgbClr val="003399"/>
                </a:solidFill>
                <a:latin typeface="+mj-lt"/>
              </a:rPr>
              <a:t>dưỡng</a:t>
            </a:r>
            <a:r>
              <a:rPr lang="en-US" sz="5400" b="0" spc="-150" dirty="0" smtClean="0">
                <a:solidFill>
                  <a:srgbClr val="003399"/>
                </a:solidFill>
                <a:latin typeface="+mj-lt"/>
              </a:rPr>
              <a:t> </a:t>
            </a:r>
            <a:r>
              <a:rPr lang="en-US" sz="5400" b="0" spc="-150" dirty="0" err="1" smtClean="0">
                <a:solidFill>
                  <a:srgbClr val="003399"/>
                </a:solidFill>
                <a:latin typeface="+mj-lt"/>
              </a:rPr>
              <a:t>linh</a:t>
            </a:r>
            <a:r>
              <a:rPr lang="en-US" sz="5400" b="0" spc="-150" dirty="0" smtClean="0">
                <a:solidFill>
                  <a:srgbClr val="003399"/>
                </a:solidFill>
                <a:latin typeface="+mj-lt"/>
              </a:rPr>
              <a:t> </a:t>
            </a:r>
            <a:r>
              <a:rPr lang="en-US" sz="5400" b="0" spc="-150" dirty="0" err="1" smtClean="0">
                <a:solidFill>
                  <a:srgbClr val="003399"/>
                </a:solidFill>
                <a:latin typeface="+mj-lt"/>
              </a:rPr>
              <a:t>hồn</a:t>
            </a:r>
            <a:r>
              <a:rPr lang="en-US" sz="5400" b="0" spc="-150" dirty="0" smtClean="0">
                <a:solidFill>
                  <a:srgbClr val="003399"/>
                </a:solidFill>
                <a:latin typeface="+mj-lt"/>
              </a:rPr>
              <a:t> </a:t>
            </a:r>
            <a:r>
              <a:rPr lang="en-US" sz="5400" b="0" spc="-150" dirty="0" err="1" smtClean="0">
                <a:solidFill>
                  <a:srgbClr val="003399"/>
                </a:solidFill>
                <a:latin typeface="+mj-lt"/>
              </a:rPr>
              <a:t>giữa</a:t>
            </a:r>
            <a:r>
              <a:rPr lang="en-US" sz="5400" b="0" spc="-150" dirty="0" smtClean="0">
                <a:solidFill>
                  <a:srgbClr val="003399"/>
                </a:solidFill>
                <a:latin typeface="+mj-lt"/>
              </a:rPr>
              <a:t> </a:t>
            </a:r>
            <a:r>
              <a:rPr lang="en-US" sz="5400" b="0" spc="-150" dirty="0" err="1" smtClean="0">
                <a:solidFill>
                  <a:srgbClr val="003399"/>
                </a:solidFill>
                <a:latin typeface="+mj-lt"/>
              </a:rPr>
              <a:t>trần</a:t>
            </a:r>
            <a:r>
              <a:rPr lang="en-US" sz="5400" b="0" spc="-150" dirty="0" smtClean="0">
                <a:solidFill>
                  <a:srgbClr val="003399"/>
                </a:solidFill>
                <a:latin typeface="+mj-lt"/>
              </a:rPr>
              <a:t> </a:t>
            </a:r>
            <a:r>
              <a:rPr lang="en-US" sz="5400" b="0" spc="-150" dirty="0" err="1" smtClean="0">
                <a:solidFill>
                  <a:srgbClr val="003399"/>
                </a:solidFill>
                <a:latin typeface="+mj-lt"/>
              </a:rPr>
              <a:t>ai</a:t>
            </a:r>
            <a:r>
              <a:rPr lang="en-US" sz="5400" b="0" spc="-150" dirty="0" smtClean="0">
                <a:solidFill>
                  <a:srgbClr val="003399"/>
                </a:solidFill>
                <a:latin typeface="+mj-lt"/>
              </a:rPr>
              <a:t>. </a:t>
            </a:r>
            <a:r>
              <a:rPr lang="en-US" sz="5400" spc="-150" dirty="0" err="1">
                <a:solidFill>
                  <a:srgbClr val="003399"/>
                </a:solidFill>
              </a:rPr>
              <a:t>Người</a:t>
            </a:r>
            <a:r>
              <a:rPr lang="en-US" sz="5400" spc="-150" dirty="0">
                <a:solidFill>
                  <a:srgbClr val="003399"/>
                </a:solidFill>
              </a:rPr>
              <a:t> </a:t>
            </a:r>
            <a:r>
              <a:rPr lang="en-US" sz="5400" spc="-150" dirty="0" err="1">
                <a:solidFill>
                  <a:srgbClr val="003399"/>
                </a:solidFill>
              </a:rPr>
              <a:t>ơi</a:t>
            </a:r>
            <a:r>
              <a:rPr lang="en-US" sz="5400" spc="-150" dirty="0">
                <a:solidFill>
                  <a:srgbClr val="003399"/>
                </a:solidFill>
              </a:rPr>
              <a:t> </a:t>
            </a:r>
            <a:r>
              <a:rPr lang="en-US" sz="5400" spc="-150" dirty="0" err="1">
                <a:solidFill>
                  <a:srgbClr val="003399"/>
                </a:solidFill>
              </a:rPr>
              <a:t>mau</a:t>
            </a:r>
            <a:r>
              <a:rPr lang="en-US" sz="5400" spc="-150" dirty="0">
                <a:solidFill>
                  <a:srgbClr val="003399"/>
                </a:solidFill>
              </a:rPr>
              <a:t> </a:t>
            </a:r>
            <a:r>
              <a:rPr lang="en-US" sz="5400" spc="-150" dirty="0" err="1">
                <a:solidFill>
                  <a:srgbClr val="003399"/>
                </a:solidFill>
              </a:rPr>
              <a:t>tới</a:t>
            </a:r>
            <a:r>
              <a:rPr lang="en-US" sz="5400" spc="-150" dirty="0">
                <a:solidFill>
                  <a:srgbClr val="003399"/>
                </a:solidFill>
              </a:rPr>
              <a:t> </a:t>
            </a:r>
            <a:r>
              <a:rPr lang="en-US" sz="5400" spc="-150" dirty="0" err="1" smtClean="0">
                <a:solidFill>
                  <a:srgbClr val="003399"/>
                </a:solidFill>
              </a:rPr>
              <a:t>lãnh</a:t>
            </a:r>
            <a:r>
              <a:rPr lang="en-US" sz="5400" spc="-150" dirty="0" smtClean="0">
                <a:solidFill>
                  <a:srgbClr val="003399"/>
                </a:solidFill>
              </a:rPr>
              <a:t> </a:t>
            </a:r>
            <a:r>
              <a:rPr lang="en-US" sz="5400" spc="-150" dirty="0" err="1" smtClean="0">
                <a:solidFill>
                  <a:srgbClr val="003399"/>
                </a:solidFill>
              </a:rPr>
              <a:t>nhận</a:t>
            </a:r>
            <a:r>
              <a:rPr lang="en-US" sz="5400" spc="-150" dirty="0" smtClean="0">
                <a:solidFill>
                  <a:srgbClr val="003399"/>
                </a:solidFill>
              </a:rPr>
              <a:t> </a:t>
            </a:r>
            <a:r>
              <a:rPr lang="en-US" sz="5400" spc="-150" dirty="0" err="1">
                <a:solidFill>
                  <a:srgbClr val="003399"/>
                </a:solidFill>
              </a:rPr>
              <a:t>Mình</a:t>
            </a:r>
            <a:r>
              <a:rPr lang="en-US" sz="5400" spc="-150" dirty="0">
                <a:solidFill>
                  <a:srgbClr val="003399"/>
                </a:solidFill>
              </a:rPr>
              <a:t> </a:t>
            </a:r>
            <a:r>
              <a:rPr lang="en-US" sz="5400" spc="-150" dirty="0" err="1">
                <a:solidFill>
                  <a:srgbClr val="003399"/>
                </a:solidFill>
              </a:rPr>
              <a:t>Máu</a:t>
            </a:r>
            <a:r>
              <a:rPr lang="en-US" sz="5400" spc="-150" dirty="0">
                <a:solidFill>
                  <a:srgbClr val="003399"/>
                </a:solidFill>
              </a:rPr>
              <a:t> </a:t>
            </a:r>
            <a:r>
              <a:rPr lang="en-US" sz="5400" spc="-150" dirty="0" err="1" smtClean="0">
                <a:solidFill>
                  <a:srgbClr val="003399"/>
                </a:solidFill>
              </a:rPr>
              <a:t>Thánh</a:t>
            </a:r>
            <a:r>
              <a:rPr lang="en-US" sz="5400" spc="-150" dirty="0" smtClean="0">
                <a:solidFill>
                  <a:srgbClr val="003399"/>
                </a:solidFill>
                <a:latin typeface="+mj-lt"/>
              </a:rPr>
              <a:t>. </a:t>
            </a:r>
            <a:r>
              <a:rPr lang="en-US" sz="5400" spc="-150" dirty="0" err="1" smtClean="0">
                <a:solidFill>
                  <a:srgbClr val="003399"/>
                </a:solidFill>
                <a:latin typeface="+mj-lt"/>
              </a:rPr>
              <a:t>Sức</a:t>
            </a:r>
            <a:r>
              <a:rPr lang="en-US" sz="5400" spc="-150" dirty="0" smtClean="0">
                <a:solidFill>
                  <a:srgbClr val="003399"/>
                </a:solidFill>
                <a:latin typeface="+mj-lt"/>
              </a:rPr>
              <a:t> </a:t>
            </a:r>
            <a:r>
              <a:rPr lang="en-US" sz="5400" spc="-150" dirty="0" err="1" smtClean="0">
                <a:solidFill>
                  <a:srgbClr val="003399"/>
                </a:solidFill>
                <a:latin typeface="+mj-lt"/>
              </a:rPr>
              <a:t>sống</a:t>
            </a:r>
            <a:r>
              <a:rPr lang="en-US" sz="5400" spc="-150" dirty="0" smtClean="0">
                <a:solidFill>
                  <a:srgbClr val="003399"/>
                </a:solidFill>
                <a:latin typeface="+mj-lt"/>
              </a:rPr>
              <a:t> </a:t>
            </a:r>
            <a:r>
              <a:rPr lang="en-US" sz="5400" spc="-150" dirty="0" err="1" smtClean="0">
                <a:solidFill>
                  <a:srgbClr val="003399"/>
                </a:solidFill>
                <a:latin typeface="+mj-lt"/>
              </a:rPr>
              <a:t>nuôi</a:t>
            </a:r>
            <a:r>
              <a:rPr lang="en-US" sz="5400" spc="-150" dirty="0" smtClean="0">
                <a:solidFill>
                  <a:srgbClr val="003399"/>
                </a:solidFill>
                <a:latin typeface="+mj-lt"/>
              </a:rPr>
              <a:t> </a:t>
            </a:r>
            <a:r>
              <a:rPr lang="en-US" sz="5400" spc="-150" dirty="0" err="1" smtClean="0">
                <a:solidFill>
                  <a:srgbClr val="003399"/>
                </a:solidFill>
                <a:latin typeface="+mj-lt"/>
              </a:rPr>
              <a:t>hồn</a:t>
            </a:r>
            <a:r>
              <a:rPr lang="en-US" sz="5400" spc="-150" dirty="0" smtClean="0">
                <a:solidFill>
                  <a:srgbClr val="003399"/>
                </a:solidFill>
                <a:latin typeface="+mj-lt"/>
              </a:rPr>
              <a:t> </a:t>
            </a:r>
            <a:r>
              <a:rPr lang="en-US" sz="5400" spc="-150" dirty="0" err="1" smtClean="0">
                <a:solidFill>
                  <a:srgbClr val="003399"/>
                </a:solidFill>
                <a:latin typeface="+mj-lt"/>
              </a:rPr>
              <a:t>về</a:t>
            </a:r>
            <a:r>
              <a:rPr lang="en-US" sz="5400" spc="-150" dirty="0" smtClean="0">
                <a:solidFill>
                  <a:srgbClr val="003399"/>
                </a:solidFill>
                <a:latin typeface="+mj-lt"/>
              </a:rPr>
              <a:t> </a:t>
            </a:r>
            <a:r>
              <a:rPr lang="en-US" sz="5400" spc="-150" dirty="0" err="1" smtClean="0">
                <a:solidFill>
                  <a:srgbClr val="003399"/>
                </a:solidFill>
                <a:latin typeface="+mj-lt"/>
              </a:rPr>
              <a:t>tới</a:t>
            </a:r>
            <a:r>
              <a:rPr lang="en-US" sz="5400" spc="-150" dirty="0" smtClean="0">
                <a:solidFill>
                  <a:srgbClr val="003399"/>
                </a:solidFill>
                <a:latin typeface="+mj-lt"/>
              </a:rPr>
              <a:t> </a:t>
            </a:r>
            <a:r>
              <a:rPr lang="en-US" sz="5400" spc="-150" dirty="0" err="1" smtClean="0">
                <a:solidFill>
                  <a:srgbClr val="003399"/>
                </a:solidFill>
                <a:latin typeface="+mj-lt"/>
              </a:rPr>
              <a:t>quê</a:t>
            </a:r>
            <a:r>
              <a:rPr lang="en-US" sz="5400" spc="-150" dirty="0" smtClean="0">
                <a:solidFill>
                  <a:srgbClr val="003399"/>
                </a:solidFill>
                <a:latin typeface="+mj-lt"/>
              </a:rPr>
              <a:t> </a:t>
            </a:r>
            <a:r>
              <a:rPr lang="en-US" sz="5400" spc="-150" dirty="0" err="1" smtClean="0">
                <a:solidFill>
                  <a:srgbClr val="003399"/>
                </a:solidFill>
                <a:latin typeface="+mj-lt"/>
              </a:rPr>
              <a:t>thanh</a:t>
            </a:r>
            <a:r>
              <a:rPr lang="en-US" sz="5400" spc="-150" dirty="0" smtClean="0">
                <a:solidFill>
                  <a:srgbClr val="003399"/>
                </a:solidFill>
                <a:latin typeface="+mj-lt"/>
              </a:rPr>
              <a:t> </a:t>
            </a:r>
            <a:r>
              <a:rPr lang="en-US" sz="5400" spc="-150" dirty="0" err="1" smtClean="0">
                <a:solidFill>
                  <a:srgbClr val="003399"/>
                </a:solidFill>
                <a:latin typeface="+mj-lt"/>
              </a:rPr>
              <a:t>nhàn</a:t>
            </a:r>
            <a:r>
              <a:rPr lang="en-US" sz="5400" spc="-150" dirty="0" smtClean="0">
                <a:solidFill>
                  <a:srgbClr val="003399"/>
                </a:solidFill>
                <a:latin typeface="+mj-lt"/>
              </a:rPr>
              <a:t>. </a:t>
            </a:r>
            <a:endParaRPr lang="en-US" sz="5400" b="0" dirty="0">
              <a:solidFill>
                <a:srgbClr val="003399"/>
              </a:solidFill>
              <a:latin typeface="+mj-lt"/>
            </a:endParaRPr>
          </a:p>
        </p:txBody>
      </p:sp>
    </p:spTree>
    <p:extLst>
      <p:ext uri="{BB962C8B-B14F-4D97-AF65-F5344CB8AC3E}">
        <p14:creationId xmlns:p14="http://schemas.microsoft.com/office/powerpoint/2010/main" val="24382016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Đệ Nhị Luật</a:t>
            </a:r>
            <a:endParaRPr lang="en-US" sz="2800">
              <a:solidFill>
                <a:srgbClr val="FFFF00"/>
              </a:solidFill>
            </a:endParaRP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smtClean="0">
                <a:solidFill>
                  <a:srgbClr val="FFFF00"/>
                </a:solidFill>
              </a:rPr>
              <a:t>Thiên Chúa đã ban cho anh em thức ăn mà anh em chũng như cha ông anh em chưa từng biết</a:t>
            </a:r>
            <a:endParaRPr lang="en-US" sz="32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Thánh Vịnh 147</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Chúa Nhật X Thường Niên</a:t>
            </a:r>
            <a:br>
              <a:rPr lang="en-US" sz="4400" b="1" smtClean="0">
                <a:solidFill>
                  <a:srgbClr val="FF0000"/>
                </a:solidFill>
                <a:effectLst>
                  <a:outerShdw blurRad="38100" dist="38100" dir="2700000" algn="tl">
                    <a:srgbClr val="000000">
                      <a:alpha val="43137"/>
                    </a:srgbClr>
                  </a:outerShdw>
                </a:effectLst>
                <a:latin typeface="+mj-lt"/>
                <a:cs typeface="Tahoma" pitchFamily="34" charset="0"/>
              </a:rPr>
            </a:br>
            <a:r>
              <a:rPr lang="en-US" sz="4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Mình và Máu Thánh Chúa Ki-tô</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0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u="sng">
                <a:solidFill>
                  <a:srgbClr val="FF0000"/>
                </a:solidFill>
                <a:effectLst>
                  <a:outerShdw blurRad="38100" dist="38100" dir="2700000" algn="tl">
                    <a:srgbClr val="000000">
                      <a:alpha val="43137"/>
                    </a:srgbClr>
                  </a:outerShdw>
                </a:effectLst>
                <a:cs typeface="Times New Roman" pitchFamily="18" charset="0"/>
              </a:rPr>
              <a:t>:</a:t>
            </a:r>
            <a:r>
              <a:rPr lang="en-US" sz="4800" b="1">
                <a:solidFill>
                  <a:srgbClr val="FF0000"/>
                </a:solidFill>
                <a:effectLst>
                  <a:outerShdw blurRad="38100" dist="38100" dir="2700000" algn="tl">
                    <a:srgbClr val="000000">
                      <a:alpha val="43137"/>
                    </a:srgbClr>
                  </a:outerShdw>
                </a:effectLst>
                <a:cs typeface="Times New Roman" pitchFamily="18" charset="0"/>
              </a:rPr>
              <a:t> </a:t>
            </a:r>
            <a:r>
              <a:rPr lang="vi-VN" sz="4800" b="1">
                <a:solidFill>
                  <a:srgbClr val="003399"/>
                </a:solidFill>
              </a:rPr>
              <a:t> Hãy ca mừng Thượng Đế, này Gia-liêm hỡi. Ca ngợi Chúa ngươi thờ, nào hỡi Xi-on. Chúa làm thêm cho vững then cửa nhà ngươi, bao con cái trong thành, Người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dirty="0">
                <a:solidFill>
                  <a:srgbClr val="003399"/>
                </a:solidFill>
                <a:latin typeface="+mn-lt"/>
              </a:rPr>
              <a:t>Chúa ban lệnh truyền xuống mọi nơi dương thế. Đây Lời Chúa tỏ bày chạy tức tốc đi. </a:t>
            </a:r>
            <a:r>
              <a:rPr lang="en-US" sz="4800" b="1" dirty="0" err="1" smtClean="0">
                <a:solidFill>
                  <a:srgbClr val="003399"/>
                </a:solidFill>
                <a:latin typeface="+mn-lt"/>
              </a:rPr>
              <a:t>Tuyết</a:t>
            </a:r>
            <a:r>
              <a:rPr lang="en-US" sz="4800" b="1" dirty="0" smtClean="0">
                <a:solidFill>
                  <a:srgbClr val="003399"/>
                </a:solidFill>
                <a:latin typeface="+mn-lt"/>
              </a:rPr>
              <a:t> </a:t>
            </a:r>
            <a:r>
              <a:rPr lang="en-US" sz="4800" b="1" dirty="0" err="1" smtClean="0">
                <a:solidFill>
                  <a:srgbClr val="003399"/>
                </a:solidFill>
                <a:latin typeface="+mn-lt"/>
              </a:rPr>
              <a:t>Ngài</a:t>
            </a:r>
            <a:r>
              <a:rPr lang="en-US" sz="4800" b="1" dirty="0" smtClean="0">
                <a:solidFill>
                  <a:srgbClr val="003399"/>
                </a:solidFill>
                <a:latin typeface="+mn-lt"/>
              </a:rPr>
              <a:t> </a:t>
            </a:r>
            <a:r>
              <a:rPr lang="en-US" sz="4800" b="1" dirty="0" err="1" smtClean="0">
                <a:solidFill>
                  <a:srgbClr val="003399"/>
                </a:solidFill>
                <a:latin typeface="+mn-lt"/>
              </a:rPr>
              <a:t>cho</a:t>
            </a:r>
            <a:r>
              <a:rPr lang="en-US" sz="4800" b="1" dirty="0" smtClean="0">
                <a:solidFill>
                  <a:srgbClr val="003399"/>
                </a:solidFill>
                <a:latin typeface="+mn-lt"/>
              </a:rPr>
              <a:t> </a:t>
            </a:r>
            <a:r>
              <a:rPr lang="en-US" sz="4800" b="1" dirty="0" err="1" smtClean="0">
                <a:solidFill>
                  <a:srgbClr val="003399"/>
                </a:solidFill>
                <a:latin typeface="+mn-lt"/>
              </a:rPr>
              <a:t>rơi</a:t>
            </a:r>
            <a:r>
              <a:rPr lang="en-US" sz="4800" b="1" dirty="0" smtClean="0">
                <a:solidFill>
                  <a:srgbClr val="003399"/>
                </a:solidFill>
                <a:latin typeface="+mn-lt"/>
              </a:rPr>
              <a:t> </a:t>
            </a:r>
            <a:r>
              <a:rPr lang="en-US" sz="4800" b="1" dirty="0" err="1" smtClean="0">
                <a:solidFill>
                  <a:srgbClr val="003399"/>
                </a:solidFill>
                <a:latin typeface="+mn-lt"/>
              </a:rPr>
              <a:t>xuống</a:t>
            </a:r>
            <a:r>
              <a:rPr lang="en-US" sz="4800" b="1" dirty="0" smtClean="0">
                <a:solidFill>
                  <a:srgbClr val="003399"/>
                </a:solidFill>
                <a:latin typeface="+mn-lt"/>
              </a:rPr>
              <a:t> vi1 </a:t>
            </a:r>
            <a:r>
              <a:rPr lang="en-US" sz="4800" b="1" dirty="0" err="1" smtClean="0">
                <a:solidFill>
                  <a:srgbClr val="003399"/>
                </a:solidFill>
                <a:latin typeface="+mn-lt"/>
              </a:rPr>
              <a:t>tựa</a:t>
            </a:r>
            <a:r>
              <a:rPr lang="en-US" sz="4800" b="1" dirty="0" smtClean="0">
                <a:solidFill>
                  <a:srgbClr val="003399"/>
                </a:solidFill>
                <a:latin typeface="+mn-lt"/>
              </a:rPr>
              <a:t> </a:t>
            </a:r>
            <a:r>
              <a:rPr lang="en-US" sz="4800" b="1" dirty="0" err="1" smtClean="0">
                <a:solidFill>
                  <a:srgbClr val="003399"/>
                </a:solidFill>
                <a:latin typeface="+mn-lt"/>
              </a:rPr>
              <a:t>lông</a:t>
            </a:r>
            <a:r>
              <a:rPr lang="en-US" sz="4800" b="1" dirty="0" smtClean="0">
                <a:solidFill>
                  <a:srgbClr val="003399"/>
                </a:solidFill>
                <a:latin typeface="+mn-lt"/>
              </a:rPr>
              <a:t> </a:t>
            </a:r>
            <a:r>
              <a:rPr lang="en-US" sz="4800" b="1" dirty="0" err="1" smtClean="0">
                <a:solidFill>
                  <a:srgbClr val="003399"/>
                </a:solidFill>
                <a:latin typeface="+mn-lt"/>
              </a:rPr>
              <a:t>chiên</a:t>
            </a:r>
            <a:r>
              <a:rPr lang="en-US" sz="4800" b="1" dirty="0" smtClean="0">
                <a:solidFill>
                  <a:srgbClr val="003399"/>
                </a:solidFill>
                <a:latin typeface="+mn-lt"/>
              </a:rPr>
              <a:t>, </a:t>
            </a:r>
            <a:r>
              <a:rPr lang="en-US" sz="4800" b="1" dirty="0" err="1" smtClean="0">
                <a:solidFill>
                  <a:srgbClr val="003399"/>
                </a:solidFill>
                <a:latin typeface="+mn-lt"/>
              </a:rPr>
              <a:t>gieo</a:t>
            </a:r>
            <a:r>
              <a:rPr lang="en-US" sz="4800" b="1" dirty="0" smtClean="0">
                <a:solidFill>
                  <a:srgbClr val="003399"/>
                </a:solidFill>
                <a:latin typeface="+mn-lt"/>
              </a:rPr>
              <a:t> </a:t>
            </a:r>
            <a:r>
              <a:rPr lang="en-US" sz="4800" b="1" dirty="0" err="1" smtClean="0">
                <a:solidFill>
                  <a:srgbClr val="003399"/>
                </a:solidFill>
                <a:latin typeface="+mn-lt"/>
              </a:rPr>
              <a:t>sương</a:t>
            </a:r>
            <a:r>
              <a:rPr lang="en-US" sz="4800" b="1" dirty="0" smtClean="0">
                <a:solidFill>
                  <a:srgbClr val="003399"/>
                </a:solidFill>
                <a:latin typeface="+mn-lt"/>
              </a:rPr>
              <a:t> </a:t>
            </a:r>
            <a:r>
              <a:rPr lang="en-US" sz="4800" b="1" dirty="0" err="1" smtClean="0">
                <a:solidFill>
                  <a:srgbClr val="003399"/>
                </a:solidFill>
                <a:latin typeface="+mn-lt"/>
              </a:rPr>
              <a:t>móc</a:t>
            </a:r>
            <a:r>
              <a:rPr lang="en-US" sz="4800" b="1" dirty="0" smtClean="0">
                <a:solidFill>
                  <a:srgbClr val="003399"/>
                </a:solidFill>
                <a:latin typeface="+mn-lt"/>
              </a:rPr>
              <a:t> </a:t>
            </a:r>
            <a:r>
              <a:rPr lang="en-US" sz="4800" b="1" dirty="0" err="1" smtClean="0">
                <a:solidFill>
                  <a:srgbClr val="003399"/>
                </a:solidFill>
                <a:latin typeface="+mn-lt"/>
              </a:rPr>
              <a:t>lan</a:t>
            </a:r>
            <a:r>
              <a:rPr lang="en-US" sz="4800" b="1" dirty="0" smtClean="0">
                <a:solidFill>
                  <a:srgbClr val="003399"/>
                </a:solidFill>
                <a:latin typeface="+mn-lt"/>
              </a:rPr>
              <a:t> </a:t>
            </a:r>
            <a:r>
              <a:rPr lang="en-US" sz="4800" b="1" dirty="0" err="1" smtClean="0">
                <a:solidFill>
                  <a:srgbClr val="003399"/>
                </a:solidFill>
                <a:latin typeface="+mn-lt"/>
              </a:rPr>
              <a:t>tràn</a:t>
            </a:r>
            <a:r>
              <a:rPr lang="en-US" sz="4800" b="1" dirty="0" smtClean="0">
                <a:solidFill>
                  <a:srgbClr val="003399"/>
                </a:solidFill>
                <a:latin typeface="+mn-lt"/>
              </a:rPr>
              <a:t> </a:t>
            </a:r>
            <a:r>
              <a:rPr lang="en-US" sz="4800" b="1" dirty="0" err="1" smtClean="0">
                <a:solidFill>
                  <a:srgbClr val="003399"/>
                </a:solidFill>
                <a:latin typeface="+mn-lt"/>
              </a:rPr>
              <a:t>nào</a:t>
            </a:r>
            <a:r>
              <a:rPr lang="en-US" sz="4800" b="1" dirty="0" smtClean="0">
                <a:solidFill>
                  <a:srgbClr val="003399"/>
                </a:solidFill>
                <a:latin typeface="+mn-lt"/>
              </a:rPr>
              <a:t> </a:t>
            </a:r>
            <a:r>
              <a:rPr lang="en-US" sz="4800" b="1" dirty="0" err="1" smtClean="0">
                <a:solidFill>
                  <a:srgbClr val="003399"/>
                </a:solidFill>
                <a:latin typeface="+mn-lt"/>
              </a:rPr>
              <a:t>có</a:t>
            </a:r>
            <a:r>
              <a:rPr lang="en-US" sz="4800" b="1" dirty="0" smtClean="0">
                <a:solidFill>
                  <a:srgbClr val="003399"/>
                </a:solidFill>
                <a:latin typeface="+mn-lt"/>
              </a:rPr>
              <a:t> </a:t>
            </a:r>
            <a:r>
              <a:rPr lang="en-US" sz="4800" b="1" dirty="0" err="1" smtClean="0">
                <a:solidFill>
                  <a:srgbClr val="003399"/>
                </a:solidFill>
                <a:latin typeface="+mn-lt"/>
              </a:rPr>
              <a:t>khác</a:t>
            </a:r>
            <a:r>
              <a:rPr lang="en-US" sz="4800" b="1" dirty="0" smtClean="0">
                <a:solidFill>
                  <a:srgbClr val="003399"/>
                </a:solidFill>
                <a:latin typeface="+mn-lt"/>
              </a:rPr>
              <a:t> chi </a:t>
            </a:r>
            <a:r>
              <a:rPr lang="en-US" sz="4800" b="1" dirty="0" err="1" smtClean="0">
                <a:solidFill>
                  <a:srgbClr val="003399"/>
                </a:solidFill>
                <a:latin typeface="+mn-lt"/>
              </a:rPr>
              <a:t>tro</a:t>
            </a:r>
            <a:r>
              <a:rPr lang="en-US" sz="4800" b="1" dirty="0" smtClean="0">
                <a:solidFill>
                  <a:srgbClr val="003399"/>
                </a:solidFill>
                <a:latin typeface="+mn-lt"/>
              </a:rPr>
              <a:t>. </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Chúa tỏ bày Lời Chúa cùng nhà Gia-cóp. Ban luật pháp chỉ </a:t>
            </a:r>
            <a:r>
              <a:rPr lang="vi-VN" sz="5400" b="1" dirty="0" smtClean="0">
                <a:solidFill>
                  <a:srgbClr val="003399"/>
                </a:solidFill>
              </a:rPr>
              <a:t>thị cùng </a:t>
            </a:r>
            <a:r>
              <a:rPr lang="vi-VN" sz="5400" b="1" dirty="0">
                <a:solidFill>
                  <a:srgbClr val="003399"/>
                </a:solidFill>
              </a:rPr>
              <a:t>Ít-ra-el. Chúa nào xử </a:t>
            </a:r>
            <a:r>
              <a:rPr lang="en-US" sz="5400" b="1" dirty="0" smtClean="0">
                <a:solidFill>
                  <a:srgbClr val="003399"/>
                </a:solidFill>
              </a:rPr>
              <a:t>n</a:t>
            </a:r>
            <a:r>
              <a:rPr lang="vi-VN" sz="5400" b="1" dirty="0" smtClean="0">
                <a:solidFill>
                  <a:srgbClr val="003399"/>
                </a:solidFill>
              </a:rPr>
              <a:t>hư </a:t>
            </a:r>
            <a:r>
              <a:rPr lang="vi-VN" sz="5400" b="1" dirty="0">
                <a:solidFill>
                  <a:srgbClr val="003399"/>
                </a:solidFill>
              </a:rPr>
              <a:t>thế với một dân khác, không cho chúng hay được luật pháp Chúa khi nao.</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3600" b="1" dirty="0" smtClean="0">
                <a:solidFill>
                  <a:srgbClr val="C00000"/>
                </a:solidFill>
                <a:effectLst>
                  <a:outerShdw blurRad="38100" dist="38100" dir="2700000" algn="tl">
                    <a:srgbClr val="000000">
                      <a:alpha val="43137"/>
                    </a:srgbClr>
                  </a:outerShdw>
                </a:effectLst>
                <a:cs typeface="Times New Roman" pitchFamily="18" charset="0"/>
              </a:rPr>
              <a:t>TIẾN DÂNG CỦA LỄ</a:t>
            </a:r>
            <a:r>
              <a:rPr lang="en-US" sz="3600" b="1" dirty="0">
                <a:solidFill>
                  <a:srgbClr val="003399"/>
                </a:solidFill>
                <a:effectLst>
                  <a:outerShdw blurRad="38100" dist="38100" dir="2700000" algn="tl">
                    <a:srgbClr val="000000">
                      <a:alpha val="43137"/>
                    </a:srgbClr>
                  </a:outerShdw>
                </a:effectLst>
                <a:cs typeface="Times New Roman" pitchFamily="18" charset="0"/>
              </a:rPr>
              <a:t/>
            </a:r>
            <a:br>
              <a:rPr lang="en-US" sz="3600" b="1" dirty="0">
                <a:solidFill>
                  <a:srgbClr val="003399"/>
                </a:solidFill>
                <a:effectLst>
                  <a:outerShdw blurRad="38100" dist="38100" dir="2700000" algn="tl">
                    <a:srgbClr val="000000">
                      <a:alpha val="43137"/>
                    </a:srgbClr>
                  </a:outerShdw>
                </a:effectLst>
                <a:cs typeface="Times New Roman" pitchFamily="18" charset="0"/>
              </a:rPr>
            </a:b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Đinh</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Công</a:t>
            </a:r>
            <a:r>
              <a:rPr lang="en-US" sz="3600" b="1" i="1" dirty="0" smtClean="0">
                <a:solidFill>
                  <a:srgbClr val="003399"/>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003399"/>
                </a:solidFill>
                <a:effectLst>
                  <a:outerShdw blurRad="38100" dist="38100" dir="2700000" algn="tl">
                    <a:srgbClr val="000000">
                      <a:alpha val="43137"/>
                    </a:srgbClr>
                  </a:outerShdw>
                </a:effectLst>
                <a:cs typeface="Times New Roman" pitchFamily="18" charset="0"/>
              </a:rPr>
              <a:t>Huỳnh</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marL="27385" algn="just">
              <a:lnSpc>
                <a:spcPct val="130000"/>
              </a:lnSpc>
            </a:pP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rPr>
              <a:t>Dâng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tiến</a:t>
            </a:r>
            <a:r>
              <a:rPr lang="en-US" sz="5400" b="1" dirty="0">
                <a:solidFill>
                  <a:srgbClr val="003399"/>
                </a:solidFill>
                <a:effectLst>
                  <a:outerShdw blurRad="38100" dist="38100" dir="2700000" algn="tl">
                    <a:srgbClr val="000000">
                      <a:alpha val="43137"/>
                    </a:srgbClr>
                  </a:outerShdw>
                </a:effectLst>
              </a:rPr>
              <a:t> Cha </a:t>
            </a:r>
            <a:r>
              <a:rPr lang="en-US" sz="5400" b="1" dirty="0" err="1">
                <a:solidFill>
                  <a:srgbClr val="003399"/>
                </a:solidFill>
                <a:effectLst>
                  <a:outerShdw blurRad="38100" dist="38100" dir="2700000" algn="tl">
                    <a:srgbClr val="000000">
                      <a:alpha val="43137"/>
                    </a:srgbClr>
                  </a:outerShdw>
                </a:effectLst>
              </a:rPr>
              <a:t>lễ</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vật</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đây</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bánh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rượu</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tình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yêu</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nồng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thắm</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Dâng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tiến</a:t>
            </a:r>
            <a:r>
              <a:rPr lang="en-US" sz="5400" b="1" dirty="0">
                <a:solidFill>
                  <a:srgbClr val="003399"/>
                </a:solidFill>
                <a:effectLst>
                  <a:outerShdw blurRad="38100" dist="38100" dir="2700000" algn="tl">
                    <a:srgbClr val="000000">
                      <a:alpha val="43137"/>
                    </a:srgbClr>
                  </a:outerShdw>
                </a:effectLst>
              </a:rPr>
              <a:t> Cha </a:t>
            </a:r>
            <a:r>
              <a:rPr lang="en-US" sz="5400" b="1" dirty="0" err="1">
                <a:solidFill>
                  <a:srgbClr val="003399"/>
                </a:solidFill>
                <a:effectLst>
                  <a:outerShdw blurRad="38100" dist="38100" dir="2700000" algn="tl">
                    <a:srgbClr val="000000">
                      <a:alpha val="43137"/>
                    </a:srgbClr>
                  </a:outerShdw>
                </a:effectLst>
              </a:rPr>
              <a:t>lao</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nhọc</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tháng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ngày</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góp</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công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đầy</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tâm</a:t>
            </a:r>
            <a:r>
              <a:rPr lang="en-US" sz="5400" b="1" dirty="0">
                <a:solidFill>
                  <a:srgbClr val="003399"/>
                </a:solidFill>
                <a:effectLst>
                  <a:outerShdw blurRad="38100" dist="38100" dir="2700000" algn="tl">
                    <a:srgbClr val="000000">
                      <a:alpha val="43137"/>
                    </a:srgbClr>
                  </a:outerShdw>
                </a:effectLst>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marL="27385" algn="just">
              <a:lnSpc>
                <a:spcPct val="130000"/>
              </a:lnSpc>
            </a:pPr>
            <a:r>
              <a:rPr lang="en-US" altLang="en-US" sz="54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Cha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rượu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nho</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bánh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thơm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tim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thắm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ân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hòa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đẹp</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7600314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marL="27385" algn="just">
              <a:lnSpc>
                <a:spcPct val="130000"/>
              </a:lnSpc>
            </a:pP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rPr>
              <a:t>Dâng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tiến</a:t>
            </a:r>
            <a:r>
              <a:rPr lang="en-US" sz="5400" b="1" dirty="0">
                <a:solidFill>
                  <a:srgbClr val="003399"/>
                </a:solidFill>
                <a:effectLst>
                  <a:outerShdw blurRad="38100" dist="38100" dir="2700000" algn="tl">
                    <a:srgbClr val="000000">
                      <a:alpha val="43137"/>
                    </a:srgbClr>
                  </a:outerShdw>
                </a:effectLst>
              </a:rPr>
              <a:t> Cha </a:t>
            </a:r>
            <a:r>
              <a:rPr lang="en-US" sz="5400" b="1" dirty="0" err="1">
                <a:solidFill>
                  <a:srgbClr val="003399"/>
                </a:solidFill>
                <a:effectLst>
                  <a:outerShdw blurRad="38100" dist="38100" dir="2700000" algn="tl">
                    <a:srgbClr val="000000">
                      <a:alpha val="43137"/>
                    </a:srgbClr>
                  </a:outerShdw>
                </a:effectLst>
              </a:rPr>
              <a:t>hoa</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mầu</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nơi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cánh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đồng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đoàn</a:t>
            </a:r>
            <a:r>
              <a:rPr lang="en-US" sz="5400" b="1" dirty="0">
                <a:solidFill>
                  <a:srgbClr val="003399"/>
                </a:solidFill>
                <a:effectLst>
                  <a:outerShdw blurRad="38100" dist="38100" dir="2700000" algn="tl">
                    <a:srgbClr val="000000">
                      <a:alpha val="43137"/>
                    </a:srgbClr>
                  </a:outerShdw>
                </a:effectLst>
              </a:rPr>
              <a:t> con </a:t>
            </a:r>
            <a:r>
              <a:rPr lang="en-US" sz="5400" b="1" dirty="0" err="1">
                <a:solidFill>
                  <a:srgbClr val="003399"/>
                </a:solidFill>
                <a:effectLst>
                  <a:outerShdw blurRad="38100" dist="38100" dir="2700000" algn="tl">
                    <a:srgbClr val="000000">
                      <a:alpha val="43137"/>
                    </a:srgbClr>
                  </a:outerShdw>
                </a:effectLst>
              </a:rPr>
              <a:t>gặt</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hái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Hoa</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trái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thơm</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dâng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Ngài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với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trọn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trái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tim</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nồng</a:t>
            </a:r>
            <a:r>
              <a:rPr lang="en-US" sz="5400" b="1" dirty="0">
                <a:solidFill>
                  <a:srgbClr val="003399"/>
                </a:solidFill>
                <a:effectLst>
                  <a:outerShdw blurRad="38100" dist="38100" dir="2700000" algn="tl">
                    <a:srgbClr val="000000">
                      <a:alpha val="43137"/>
                    </a:srgbClr>
                  </a:outerShdw>
                </a:effectLst>
              </a:rPr>
              <a:t> say.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9937823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marL="27385" algn="just">
              <a:lnSpc>
                <a:spcPct val="130000"/>
              </a:lnSpc>
            </a:pPr>
            <a:r>
              <a:rPr lang="en-US" altLang="en-US" sz="54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Cha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rượu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nho</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bánh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thơm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tim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thắm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ân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hòa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đẹp</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866210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marL="27385" algn="just">
              <a:lnSpc>
                <a:spcPct val="130000"/>
              </a:lnSpc>
            </a:pP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Tk3:</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rPr>
              <a:t>Dâng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tiến</a:t>
            </a:r>
            <a:r>
              <a:rPr lang="en-US" sz="5400" b="1" dirty="0">
                <a:solidFill>
                  <a:srgbClr val="003399"/>
                </a:solidFill>
                <a:effectLst>
                  <a:outerShdw blurRad="38100" dist="38100" dir="2700000" algn="tl">
                    <a:srgbClr val="000000">
                      <a:alpha val="43137"/>
                    </a:srgbClr>
                  </a:outerShdw>
                </a:effectLst>
              </a:rPr>
              <a:t> Cha </a:t>
            </a:r>
            <a:r>
              <a:rPr lang="en-US" sz="5400" b="1" dirty="0" err="1">
                <a:solidFill>
                  <a:srgbClr val="003399"/>
                </a:solidFill>
                <a:effectLst>
                  <a:outerShdw blurRad="38100" dist="38100" dir="2700000" algn="tl">
                    <a:srgbClr val="000000">
                      <a:alpha val="43137"/>
                    </a:srgbClr>
                  </a:outerShdw>
                </a:effectLst>
              </a:rPr>
              <a:t>xuân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hồng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bao</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ngát</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nồng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mộng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mơ</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cuộc</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sống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Đây</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tấm</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thân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linh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hồn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bé</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nhỏ</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tiến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dâng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thành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tâm</a:t>
            </a:r>
            <a:r>
              <a:rPr lang="en-US" sz="5400" b="1" dirty="0">
                <a:solidFill>
                  <a:srgbClr val="003399"/>
                </a:solidFill>
                <a:effectLst>
                  <a:outerShdw blurRad="38100" dist="38100" dir="2700000" algn="tl">
                    <a:srgbClr val="000000">
                      <a:alpha val="43137"/>
                    </a:srgbClr>
                  </a:outerShdw>
                </a:effectLst>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0126694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marL="27385" algn="just">
              <a:lnSpc>
                <a:spcPct val="130000"/>
              </a:lnSpc>
            </a:pPr>
            <a:r>
              <a:rPr lang="en-US" altLang="en-US" sz="5400" b="1" u="sng" dirty="0" err="1">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Cha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rượu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nho</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bánh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thơm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tim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thắm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ân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chan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hòa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đẹp</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8662102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800" b="1" dirty="0" err="1" smtClean="0">
                <a:ln w="11430"/>
                <a:solidFill>
                  <a:srgbClr val="FF0000"/>
                </a:solidFill>
                <a:effectLst>
                  <a:outerShdw blurRad="50800" dist="39000" dir="5460000" algn="tl">
                    <a:srgbClr val="000000">
                      <a:alpha val="38000"/>
                    </a:srgbClr>
                  </a:outerShdw>
                </a:effectLst>
                <a:cs typeface="Arial" pitchFamily="34" charset="0"/>
              </a:rPr>
              <a:t>Ca</a:t>
            </a:r>
            <a:r>
              <a:rPr lang="en-US" sz="4800" b="1" dirty="0" smtClean="0">
                <a:ln w="11430"/>
                <a:solidFill>
                  <a:srgbClr val="FF0000"/>
                </a:solidFill>
                <a:effectLst>
                  <a:outerShdw blurRad="50800" dist="39000" dir="5460000" algn="tl">
                    <a:srgbClr val="000000">
                      <a:alpha val="38000"/>
                    </a:srgbClr>
                  </a:outerShdw>
                </a:effectLst>
                <a:cs typeface="Arial" pitchFamily="34" charset="0"/>
              </a:rPr>
              <a:t> </a:t>
            </a:r>
            <a:r>
              <a:rPr lang="en-US" sz="4800" b="1" dirty="0" err="1" smtClean="0">
                <a:ln w="11430"/>
                <a:solidFill>
                  <a:srgbClr val="FF0000"/>
                </a:solidFill>
                <a:effectLst>
                  <a:outerShdw blurRad="50800" dist="39000" dir="5460000" algn="tl">
                    <a:srgbClr val="000000">
                      <a:alpha val="38000"/>
                    </a:srgbClr>
                  </a:outerShdw>
                </a:effectLst>
                <a:cs typeface="Arial" pitchFamily="34" charset="0"/>
              </a:rPr>
              <a:t>Nguyện</a:t>
            </a:r>
            <a:r>
              <a:rPr lang="en-US" sz="4800" b="1" dirty="0" smtClean="0">
                <a:ln w="11430"/>
                <a:solidFill>
                  <a:srgbClr val="FF0000"/>
                </a:solidFill>
                <a:effectLst>
                  <a:outerShdw blurRad="50800" dist="39000" dir="5460000" algn="tl">
                    <a:srgbClr val="000000">
                      <a:alpha val="38000"/>
                    </a:srgbClr>
                  </a:outerShdw>
                </a:effectLst>
                <a:cs typeface="Arial" pitchFamily="34" charset="0"/>
              </a:rPr>
              <a:t> </a:t>
            </a:r>
            <a:r>
              <a:rPr lang="en-US" sz="4800" b="1" dirty="0" err="1" smtClean="0">
                <a:ln w="11430"/>
                <a:solidFill>
                  <a:srgbClr val="FF0000"/>
                </a:solidFill>
                <a:effectLst>
                  <a:outerShdw blurRad="50800" dist="39000" dir="5460000" algn="tl">
                    <a:srgbClr val="000000">
                      <a:alpha val="38000"/>
                    </a:srgbClr>
                  </a:outerShdw>
                </a:effectLst>
                <a:cs typeface="Arial" pitchFamily="34" charset="0"/>
              </a:rPr>
              <a:t>Hiệp</a:t>
            </a:r>
            <a:r>
              <a:rPr lang="en-US" sz="4800" b="1" dirty="0" smtClean="0">
                <a:ln w="11430"/>
                <a:solidFill>
                  <a:srgbClr val="FF0000"/>
                </a:solidFill>
                <a:effectLst>
                  <a:outerShdw blurRad="50800" dist="39000" dir="5460000" algn="tl">
                    <a:srgbClr val="000000">
                      <a:alpha val="38000"/>
                    </a:srgbClr>
                  </a:outerShdw>
                </a:effectLst>
                <a:cs typeface="Arial" pitchFamily="34" charset="0"/>
              </a:rPr>
              <a:t> </a:t>
            </a:r>
            <a:r>
              <a:rPr lang="en-US" sz="4800" b="1" dirty="0" err="1" smtClean="0">
                <a:ln w="11430"/>
                <a:solidFill>
                  <a:srgbClr val="FF0000"/>
                </a:solidFill>
                <a:effectLst>
                  <a:outerShdw blurRad="50800" dist="39000" dir="5460000" algn="tl">
                    <a:srgbClr val="000000">
                      <a:alpha val="38000"/>
                    </a:srgbClr>
                  </a:outerShdw>
                </a:effectLst>
                <a:cs typeface="Arial" pitchFamily="34" charset="0"/>
              </a:rPr>
              <a:t>Lễ</a:t>
            </a:r>
            <a:endParaRPr lang="en-US" sz="4800" b="1" dirty="0" smtClean="0">
              <a:ln w="11430"/>
              <a:solidFill>
                <a:srgbClr val="FF00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600" b="1" dirty="0" err="1" smtClean="0">
                <a:ln w="11430"/>
                <a:solidFill>
                  <a:srgbClr val="FF0000"/>
                </a:solidFill>
                <a:effectLst>
                  <a:outerShdw blurRad="50800" dist="39000" dir="5460000" algn="tl">
                    <a:srgbClr val="000000">
                      <a:alpha val="38000"/>
                    </a:srgbClr>
                  </a:outerShdw>
                </a:effectLst>
                <a:cs typeface="Arial" pitchFamily="34" charset="0"/>
              </a:rPr>
              <a:t>Ngài</a:t>
            </a:r>
            <a:r>
              <a:rPr lang="en-US" sz="6600" b="1" dirty="0" smtClean="0">
                <a:ln w="11430"/>
                <a:solidFill>
                  <a:srgbClr val="FF0000"/>
                </a:solidFill>
                <a:effectLst>
                  <a:outerShdw blurRad="50800" dist="39000" dir="5460000" algn="tl">
                    <a:srgbClr val="000000">
                      <a:alpha val="38000"/>
                    </a:srgbClr>
                  </a:outerShdw>
                </a:effectLst>
                <a:cs typeface="Arial" pitchFamily="34" charset="0"/>
              </a:rPr>
              <a:t> </a:t>
            </a:r>
            <a:r>
              <a:rPr lang="en-US" sz="6600" b="1" dirty="0" err="1" smtClean="0">
                <a:ln w="11430"/>
                <a:solidFill>
                  <a:srgbClr val="FF0000"/>
                </a:solidFill>
                <a:effectLst>
                  <a:outerShdw blurRad="50800" dist="39000" dir="5460000" algn="tl">
                    <a:srgbClr val="000000">
                      <a:alpha val="38000"/>
                    </a:srgbClr>
                  </a:outerShdw>
                </a:effectLst>
                <a:cs typeface="Arial" pitchFamily="34" charset="0"/>
              </a:rPr>
              <a:t>Đã</a:t>
            </a:r>
            <a:r>
              <a:rPr lang="en-US" sz="6600" b="1" dirty="0" smtClean="0">
                <a:ln w="11430"/>
                <a:solidFill>
                  <a:srgbClr val="FF0000"/>
                </a:solidFill>
                <a:effectLst>
                  <a:outerShdw blurRad="50800" dist="39000" dir="5460000" algn="tl">
                    <a:srgbClr val="000000">
                      <a:alpha val="38000"/>
                    </a:srgbClr>
                  </a:outerShdw>
                </a:effectLst>
                <a:cs typeface="Arial" pitchFamily="34" charset="0"/>
              </a:rPr>
              <a:t> </a:t>
            </a:r>
            <a:r>
              <a:rPr lang="en-US" sz="6600" b="1" dirty="0" err="1" smtClean="0">
                <a:ln w="11430"/>
                <a:solidFill>
                  <a:srgbClr val="FF0000"/>
                </a:solidFill>
                <a:effectLst>
                  <a:outerShdw blurRad="50800" dist="39000" dir="5460000" algn="tl">
                    <a:srgbClr val="000000">
                      <a:alpha val="38000"/>
                    </a:srgbClr>
                  </a:outerShdw>
                </a:effectLst>
                <a:cs typeface="Arial" pitchFamily="34" charset="0"/>
              </a:rPr>
              <a:t>Thương</a:t>
            </a:r>
            <a:r>
              <a:rPr lang="en-US" sz="6600" b="1" dirty="0" smtClean="0">
                <a:ln w="11430"/>
                <a:solidFill>
                  <a:srgbClr val="FF0000"/>
                </a:solidFill>
                <a:effectLst>
                  <a:outerShdw blurRad="50800" dist="39000" dir="5460000" algn="tl">
                    <a:srgbClr val="000000">
                      <a:alpha val="38000"/>
                    </a:srgbClr>
                  </a:outerShdw>
                </a:effectLst>
                <a:cs typeface="Arial" pitchFamily="34" charset="0"/>
              </a:rPr>
              <a:t> ban </a:t>
            </a:r>
          </a:p>
          <a:p>
            <a:pPr algn="ctr" fontAlgn="base">
              <a:spcBef>
                <a:spcPct val="0"/>
              </a:spcBef>
              <a:spcAft>
                <a:spcPct val="0"/>
              </a:spcAft>
            </a:pPr>
            <a:r>
              <a:rPr lang="en-US" sz="4400" b="1" i="1" dirty="0" err="1" smtClean="0">
                <a:ln w="11430"/>
                <a:solidFill>
                  <a:srgbClr val="0B297F"/>
                </a:solidFill>
                <a:effectLst>
                  <a:outerShdw blurRad="50800" dist="39000" dir="5460000" algn="tl">
                    <a:srgbClr val="000000">
                      <a:alpha val="38000"/>
                    </a:srgbClr>
                  </a:outerShdw>
                </a:effectLst>
                <a:cs typeface="Arial" pitchFamily="34" charset="0"/>
              </a:rPr>
              <a:t>Hồng</a:t>
            </a:r>
            <a:r>
              <a:rPr lang="en-US" sz="44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4400" b="1" i="1" dirty="0" err="1" smtClean="0">
                <a:ln w="11430"/>
                <a:solidFill>
                  <a:srgbClr val="0B297F"/>
                </a:solidFill>
                <a:effectLst>
                  <a:outerShdw blurRad="50800" dist="39000" dir="5460000" algn="tl">
                    <a:srgbClr val="000000">
                      <a:alpha val="38000"/>
                    </a:srgbClr>
                  </a:outerShdw>
                </a:effectLst>
                <a:cs typeface="Arial" pitchFamily="34" charset="0"/>
              </a:rPr>
              <a:t>Trần</a:t>
            </a:r>
            <a:r>
              <a:rPr lang="en-US" sz="44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4400" b="1" i="1" dirty="0" err="1" smtClean="0">
                <a:ln w="11430"/>
                <a:solidFill>
                  <a:srgbClr val="0B297F"/>
                </a:solidFill>
                <a:effectLst>
                  <a:outerShdw blurRad="50800" dist="39000" dir="5460000" algn="tl">
                    <a:srgbClr val="000000">
                      <a:alpha val="38000"/>
                    </a:srgbClr>
                  </a:outerShdw>
                </a:effectLst>
                <a:cs typeface="Arial" pitchFamily="34" charset="0"/>
              </a:rPr>
              <a:t>Phạm</a:t>
            </a:r>
            <a:r>
              <a:rPr lang="en-US" sz="44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4400" b="1" i="1" dirty="0" err="1" smtClean="0">
                <a:ln w="11430"/>
                <a:solidFill>
                  <a:srgbClr val="0B297F"/>
                </a:solidFill>
                <a:effectLst>
                  <a:outerShdw blurRad="50800" dist="39000" dir="5460000" algn="tl">
                    <a:srgbClr val="000000">
                      <a:alpha val="38000"/>
                    </a:srgbClr>
                  </a:outerShdw>
                </a:effectLst>
                <a:cs typeface="Arial" pitchFamily="34" charset="0"/>
              </a:rPr>
              <a:t>Đình</a:t>
            </a:r>
            <a:r>
              <a:rPr lang="en-US" sz="4400" b="1" i="1" dirty="0" smtClean="0">
                <a:ln w="11430"/>
                <a:solidFill>
                  <a:srgbClr val="0B297F"/>
                </a:solidFill>
                <a:effectLst>
                  <a:outerShdw blurRad="50800" dist="39000" dir="5460000" algn="tl">
                    <a:srgbClr val="000000">
                      <a:alpha val="38000"/>
                    </a:srgbClr>
                  </a:outerShdw>
                </a:effectLst>
                <a:cs typeface="Arial" pitchFamily="34" charset="0"/>
              </a:rPr>
              <a:t> </a:t>
            </a:r>
            <a:r>
              <a:rPr lang="en-US" sz="4400" b="1" i="1" dirty="0" err="1" smtClean="0">
                <a:ln w="11430"/>
                <a:solidFill>
                  <a:srgbClr val="0B297F"/>
                </a:solidFill>
                <a:effectLst>
                  <a:outerShdw blurRad="50800" dist="39000" dir="5460000" algn="tl">
                    <a:srgbClr val="000000">
                      <a:alpha val="38000"/>
                    </a:srgbClr>
                  </a:outerShdw>
                </a:effectLst>
                <a:cs typeface="Arial" pitchFamily="34" charset="0"/>
              </a:rPr>
              <a:t>Đài</a:t>
            </a:r>
            <a:endParaRPr lang="en-US" sz="4400" b="1" i="1" dirty="0">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dirty="0" err="1" smtClean="0">
                <a:solidFill>
                  <a:srgbClr val="FF0000"/>
                </a:solidFill>
                <a:latin typeface="+mj-lt"/>
              </a:rPr>
              <a:t>Đk</a:t>
            </a:r>
            <a:r>
              <a:rPr lang="en-US" sz="5300" b="0" spc="-150" dirty="0" smtClean="0">
                <a:solidFill>
                  <a:srgbClr val="FF0000"/>
                </a:solidFill>
                <a:latin typeface="+mj-lt"/>
              </a:rPr>
              <a:t>:</a:t>
            </a:r>
            <a:r>
              <a:rPr lang="en-US" sz="5300" b="0" spc="-150" dirty="0" smtClean="0">
                <a:solidFill>
                  <a:srgbClr val="002060"/>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lại</a:t>
            </a:r>
            <a:r>
              <a:rPr lang="en-US" sz="5300" b="0" spc="-150" dirty="0" smtClean="0">
                <a:solidFill>
                  <a:srgbClr val="003399"/>
                </a:solidFill>
                <a:latin typeface="+mj-lt"/>
              </a:rPr>
              <a:t> </a:t>
            </a:r>
            <a:r>
              <a:rPr lang="en-US" sz="5300" b="0" spc="-150" dirty="0" err="1" smtClean="0">
                <a:solidFill>
                  <a:srgbClr val="003399"/>
                </a:solidFill>
                <a:latin typeface="+mj-lt"/>
              </a:rPr>
              <a:t>cho</a:t>
            </a:r>
            <a:r>
              <a:rPr lang="en-US" sz="5300" b="0" spc="-150" dirty="0" smtClean="0">
                <a:solidFill>
                  <a:srgbClr val="003399"/>
                </a:solidFill>
                <a:latin typeface="+mj-lt"/>
              </a:rPr>
              <a:t> </a:t>
            </a:r>
            <a:r>
              <a:rPr lang="en-US" sz="5300" b="0" spc="-150" dirty="0" err="1" smtClean="0">
                <a:solidFill>
                  <a:srgbClr val="003399"/>
                </a:solidFill>
                <a:latin typeface="+mj-lt"/>
              </a:rPr>
              <a:t>cân</a:t>
            </a:r>
            <a:r>
              <a:rPr lang="en-US" sz="5300" b="0" spc="-150" dirty="0" smtClean="0">
                <a:solidFill>
                  <a:srgbClr val="003399"/>
                </a:solidFill>
                <a:latin typeface="+mj-lt"/>
              </a:rPr>
              <a:t> </a:t>
            </a:r>
            <a:r>
              <a:rPr lang="en-US" sz="5300" b="0" spc="-150" dirty="0" err="1" smtClean="0">
                <a:solidFill>
                  <a:srgbClr val="003399"/>
                </a:solidFill>
                <a:latin typeface="+mj-lt"/>
              </a:rPr>
              <a:t>biết</a:t>
            </a:r>
            <a:r>
              <a:rPr lang="en-US" sz="5300" b="0" spc="-150" dirty="0" smtClean="0">
                <a:solidFill>
                  <a:srgbClr val="003399"/>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mà</a:t>
            </a:r>
            <a:r>
              <a:rPr lang="en-US" sz="5300" b="0" spc="-150" dirty="0" smtClean="0">
                <a:solidFill>
                  <a:srgbClr val="003399"/>
                </a:solidFill>
                <a:latin typeface="+mj-lt"/>
              </a:rPr>
              <a:t> </a:t>
            </a:r>
            <a:r>
              <a:rPr lang="en-US" sz="5300" b="0" spc="-150" dirty="0" err="1" smtClean="0">
                <a:solidFill>
                  <a:srgbClr val="003399"/>
                </a:solidFill>
                <a:latin typeface="+mj-lt"/>
              </a:rPr>
              <a:t>đền</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muôn</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Ngài</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ban). </a:t>
            </a:r>
            <a:r>
              <a:rPr lang="en-US" sz="5300" b="0" spc="-150" dirty="0" err="1" smtClean="0">
                <a:solidFill>
                  <a:srgbClr val="003399"/>
                </a:solidFill>
                <a:latin typeface="+mj-lt"/>
              </a:rPr>
              <a:t>Chúa</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a:t>
            </a:r>
            <a:r>
              <a:rPr lang="en-US" sz="5300" b="0" spc="-150" dirty="0" err="1" smtClean="0">
                <a:solidFill>
                  <a:srgbClr val="003399"/>
                </a:solidFill>
                <a:latin typeface="+mj-lt"/>
              </a:rPr>
              <a:t>dủ</a:t>
            </a:r>
            <a:r>
              <a:rPr lang="en-US" sz="5300" b="0" spc="-150" dirty="0" smtClean="0">
                <a:solidFill>
                  <a:srgbClr val="003399"/>
                </a:solidFill>
                <a:latin typeface="+mj-lt"/>
              </a:rPr>
              <a:t> </a:t>
            </a:r>
            <a:r>
              <a:rPr lang="en-US" sz="5300" b="0" spc="-150" dirty="0" err="1" smtClean="0">
                <a:solidFill>
                  <a:srgbClr val="003399"/>
                </a:solidFill>
                <a:latin typeface="+mj-lt"/>
              </a:rPr>
              <a:t>thương</a:t>
            </a:r>
            <a:r>
              <a:rPr lang="en-US" sz="5300" b="0" spc="-150" dirty="0" smtClean="0">
                <a:solidFill>
                  <a:srgbClr val="003399"/>
                </a:solidFill>
                <a:latin typeface="+mj-lt"/>
              </a:rPr>
              <a:t> </a:t>
            </a:r>
            <a:r>
              <a:rPr lang="en-US" sz="5300" b="0" spc="-150" dirty="0" err="1" smtClean="0">
                <a:solidFill>
                  <a:srgbClr val="003399"/>
                </a:solidFill>
                <a:latin typeface="+mj-lt"/>
              </a:rPr>
              <a:t>đến</a:t>
            </a:r>
            <a:r>
              <a:rPr lang="en-US" sz="5300" b="0" spc="-150" dirty="0" smtClean="0">
                <a:solidFill>
                  <a:srgbClr val="003399"/>
                </a:solidFill>
                <a:latin typeface="+mj-lt"/>
              </a:rPr>
              <a:t> </a:t>
            </a:r>
            <a:r>
              <a:rPr lang="en-US" sz="5300" b="0" spc="-150" dirty="0" err="1" smtClean="0">
                <a:solidFill>
                  <a:srgbClr val="003399"/>
                </a:solidFill>
                <a:latin typeface="+mj-lt"/>
              </a:rPr>
              <a:t>phận</a:t>
            </a:r>
            <a:r>
              <a:rPr lang="en-US" sz="5300" b="0" spc="-150" dirty="0" smtClean="0">
                <a:solidFill>
                  <a:srgbClr val="003399"/>
                </a:solidFill>
                <a:latin typeface="+mj-lt"/>
              </a:rPr>
              <a:t> </a:t>
            </a:r>
            <a:r>
              <a:rPr lang="en-US" sz="5300" b="0" spc="-150" dirty="0" err="1" smtClean="0">
                <a:solidFill>
                  <a:srgbClr val="003399"/>
                </a:solidFill>
                <a:latin typeface="+mj-lt"/>
              </a:rPr>
              <a:t>hèn</a:t>
            </a:r>
            <a:r>
              <a:rPr lang="en-US" sz="5300" b="0" spc="-150" dirty="0" smtClean="0">
                <a:solidFill>
                  <a:srgbClr val="003399"/>
                </a:solidFill>
                <a:latin typeface="+mj-lt"/>
              </a:rPr>
              <a:t> </a:t>
            </a:r>
            <a:r>
              <a:rPr lang="en-US" sz="5300" b="0" spc="-150" dirty="0" err="1" smtClean="0">
                <a:solidFill>
                  <a:srgbClr val="003399"/>
                </a:solidFill>
                <a:latin typeface="+mj-lt"/>
              </a:rPr>
              <a:t>tôi</a:t>
            </a:r>
            <a:r>
              <a:rPr lang="en-US" sz="5300" b="0" spc="-150" dirty="0" smtClean="0">
                <a:solidFill>
                  <a:srgbClr val="003399"/>
                </a:solidFill>
                <a:latin typeface="+mj-lt"/>
              </a:rPr>
              <a:t> </a:t>
            </a:r>
            <a:r>
              <a:rPr lang="en-US" sz="5300" b="0" spc="-150" dirty="0" err="1" smtClean="0">
                <a:solidFill>
                  <a:srgbClr val="003399"/>
                </a:solidFill>
                <a:latin typeface="+mj-lt"/>
              </a:rPr>
              <a:t>tớ</a:t>
            </a:r>
            <a:r>
              <a:rPr lang="en-US" sz="5300" b="0" spc="-150" dirty="0" smtClean="0">
                <a:solidFill>
                  <a:srgbClr val="003399"/>
                </a:solidFill>
                <a:latin typeface="+mj-lt"/>
              </a:rPr>
              <a:t> </a:t>
            </a:r>
            <a:r>
              <a:rPr lang="en-US" sz="5300" spc="-150" dirty="0" err="1">
                <a:solidFill>
                  <a:srgbClr val="003399"/>
                </a:solidFill>
                <a:latin typeface="+mj-lt"/>
              </a:rPr>
              <a:t>n</a:t>
            </a:r>
            <a:r>
              <a:rPr lang="en-US" sz="5300" b="0" spc="-150" dirty="0" err="1" smtClean="0">
                <a:solidFill>
                  <a:srgbClr val="003399"/>
                </a:solidFill>
                <a:latin typeface="+mj-lt"/>
              </a:rPr>
              <a:t>gười</a:t>
            </a:r>
            <a:r>
              <a:rPr lang="en-US" sz="5300" b="0" spc="-150" dirty="0" smtClean="0">
                <a:solidFill>
                  <a:srgbClr val="003399"/>
                </a:solidFill>
                <a:latin typeface="+mj-lt"/>
              </a:rPr>
              <a:t> </a:t>
            </a:r>
            <a:r>
              <a:rPr lang="en-US" sz="5300" b="0" spc="-150" dirty="0" err="1" smtClean="0">
                <a:solidFill>
                  <a:srgbClr val="003399"/>
                </a:solidFill>
                <a:latin typeface="+mj-lt"/>
              </a:rPr>
              <a:t>dâng</a:t>
            </a:r>
            <a:r>
              <a:rPr lang="en-US" sz="5300" b="0" spc="-150" dirty="0" smtClean="0">
                <a:solidFill>
                  <a:srgbClr val="003399"/>
                </a:solidFill>
                <a:latin typeface="+mj-lt"/>
              </a:rPr>
              <a:t> </a:t>
            </a:r>
            <a:r>
              <a:rPr lang="en-US" sz="5300" b="0" spc="-150" dirty="0" err="1" smtClean="0">
                <a:solidFill>
                  <a:srgbClr val="003399"/>
                </a:solidFill>
                <a:latin typeface="+mj-lt"/>
              </a:rPr>
              <a:t>trót</a:t>
            </a:r>
            <a:r>
              <a:rPr lang="en-US" sz="5300" b="0" spc="-150" dirty="0" smtClean="0">
                <a:solidFill>
                  <a:srgbClr val="003399"/>
                </a:solidFill>
                <a:latin typeface="+mj-lt"/>
              </a:rPr>
              <a:t> </a:t>
            </a:r>
            <a:r>
              <a:rPr lang="en-US" sz="5300" b="0" spc="-150" dirty="0" err="1" smtClean="0">
                <a:solidFill>
                  <a:srgbClr val="003399"/>
                </a:solidFill>
                <a:latin typeface="+mj-lt"/>
              </a:rPr>
              <a:t>đời</a:t>
            </a:r>
            <a:r>
              <a:rPr lang="en-US" sz="5300" b="0" spc="-150" dirty="0" smtClean="0">
                <a:solidFill>
                  <a:srgbClr val="003399"/>
                </a:solidFill>
                <a:latin typeface="+mj-lt"/>
              </a:rPr>
              <a:t> </a:t>
            </a:r>
            <a:r>
              <a:rPr lang="en-US" sz="5300" b="0" spc="-150" dirty="0" err="1" smtClean="0">
                <a:solidFill>
                  <a:srgbClr val="003399"/>
                </a:solidFill>
                <a:latin typeface="+mj-lt"/>
              </a:rPr>
              <a:t>bù</a:t>
            </a:r>
            <a:r>
              <a:rPr lang="en-US" sz="5300" b="0" spc="-150" dirty="0" smtClean="0">
                <a:solidFill>
                  <a:srgbClr val="003399"/>
                </a:solidFill>
                <a:latin typeface="+mj-lt"/>
              </a:rPr>
              <a:t> </a:t>
            </a:r>
            <a:r>
              <a:rPr lang="en-US" sz="5300" b="0" spc="-150" dirty="0" err="1" smtClean="0">
                <a:solidFill>
                  <a:srgbClr val="003399"/>
                </a:solidFill>
                <a:latin typeface="+mj-lt"/>
              </a:rPr>
              <a:t>đắp</a:t>
            </a:r>
            <a:r>
              <a:rPr lang="en-US" sz="5300" b="0" spc="-150" dirty="0" smtClean="0">
                <a:solidFill>
                  <a:srgbClr val="003399"/>
                </a:solidFill>
                <a:latin typeface="+mj-lt"/>
              </a:rPr>
              <a:t> </a:t>
            </a:r>
            <a:r>
              <a:rPr lang="en-US" sz="5300" b="0" spc="-150" dirty="0" err="1" smtClean="0">
                <a:solidFill>
                  <a:srgbClr val="003399"/>
                </a:solidFill>
                <a:latin typeface="+mj-lt"/>
              </a:rPr>
              <a:t>những</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thiêng</a:t>
            </a:r>
            <a:r>
              <a:rPr lang="en-US" sz="5300" spc="-150" dirty="0" smtClean="0">
                <a:solidFill>
                  <a:srgbClr val="003399"/>
                </a:solidFill>
                <a:latin typeface="+mj-lt"/>
              </a:rPr>
              <a:t>, </a:t>
            </a:r>
            <a:r>
              <a:rPr lang="en-US" sz="5300" spc="-150" dirty="0" err="1" smtClean="0">
                <a:solidFill>
                  <a:srgbClr val="003399"/>
                </a:solidFill>
                <a:latin typeface="+mj-lt"/>
              </a:rPr>
              <a:t>Ngài</a:t>
            </a:r>
            <a:r>
              <a:rPr lang="en-US" sz="5300" spc="-150" dirty="0" smtClean="0">
                <a:solidFill>
                  <a:srgbClr val="003399"/>
                </a:solidFill>
                <a:latin typeface="+mj-lt"/>
              </a:rPr>
              <a:t> </a:t>
            </a:r>
            <a:r>
              <a:rPr lang="en-US" sz="5300" spc="-150" dirty="0" err="1" smtClean="0">
                <a:solidFill>
                  <a:srgbClr val="003399"/>
                </a:solidFill>
                <a:latin typeface="+mj-lt"/>
              </a:rPr>
              <a:t>ơi</a:t>
            </a:r>
            <a:r>
              <a:rPr lang="en-US" sz="5300" spc="-150" dirty="0" smtClean="0">
                <a:solidFill>
                  <a:srgbClr val="003399"/>
                </a:solidFill>
                <a:latin typeface="+mj-lt"/>
              </a:rPr>
              <a:t>!</a:t>
            </a:r>
            <a:endParaRPr lang="vi-VN" sz="5300" b="0" spc="-150" dirty="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dirty="0" smtClean="0">
                <a:solidFill>
                  <a:srgbClr val="FF0000"/>
                </a:solidFill>
                <a:latin typeface="+mj-lt"/>
              </a:rPr>
              <a:t>Tk1:</a:t>
            </a:r>
            <a:r>
              <a:rPr lang="en-US" sz="5400" b="0" spc="-300" dirty="0" smtClean="0">
                <a:solidFill>
                  <a:srgbClr val="002060"/>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Mình</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nuôi</a:t>
            </a:r>
            <a:r>
              <a:rPr lang="en-US" sz="5400" b="0" spc="-300" dirty="0" smtClean="0">
                <a:solidFill>
                  <a:srgbClr val="003399"/>
                </a:solidFill>
                <a:latin typeface="+mj-lt"/>
              </a:rPr>
              <a:t> </a:t>
            </a:r>
            <a:r>
              <a:rPr lang="en-US" sz="5400" b="0" spc="-300" dirty="0" err="1" smtClean="0">
                <a:solidFill>
                  <a:srgbClr val="003399"/>
                </a:solidFill>
                <a:latin typeface="+mj-lt"/>
              </a:rPr>
              <a:t>sống</a:t>
            </a:r>
            <a:r>
              <a:rPr lang="en-US" sz="5400" b="0" spc="-300" dirty="0" smtClean="0">
                <a:solidFill>
                  <a:srgbClr val="003399"/>
                </a:solidFill>
                <a:latin typeface="+mj-lt"/>
              </a:rPr>
              <a:t> </a:t>
            </a:r>
            <a:r>
              <a:rPr lang="en-US" sz="5400" b="0" spc="-300" dirty="0" err="1" smtClean="0">
                <a:solidFill>
                  <a:srgbClr val="003399"/>
                </a:solidFill>
                <a:latin typeface="+mj-lt"/>
              </a:rPr>
              <a:t>đoàn</a:t>
            </a:r>
            <a:r>
              <a:rPr lang="en-US" sz="5400" b="0" spc="-300" dirty="0" smtClean="0">
                <a:solidFill>
                  <a:srgbClr val="003399"/>
                </a:solidFill>
                <a:latin typeface="+mj-lt"/>
              </a:rPr>
              <a:t> </a:t>
            </a:r>
            <a:r>
              <a:rPr lang="en-US" sz="5400" b="0" spc="-300" dirty="0" err="1" smtClean="0">
                <a:solidFill>
                  <a:srgbClr val="003399"/>
                </a:solidFill>
                <a:latin typeface="+mj-lt"/>
              </a:rPr>
              <a:t>chiên</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nào</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tình</a:t>
            </a:r>
            <a:r>
              <a:rPr lang="en-US" sz="5400" b="0" spc="-300" dirty="0" smtClean="0">
                <a:solidFill>
                  <a:srgbClr val="003399"/>
                </a:solidFill>
                <a:latin typeface="+mj-lt"/>
              </a:rPr>
              <a:t> </a:t>
            </a:r>
            <a:r>
              <a:rPr lang="en-US" sz="5400" b="0" spc="-300" dirty="0" err="1" smtClean="0">
                <a:solidFill>
                  <a:srgbClr val="003399"/>
                </a:solidFill>
                <a:latin typeface="+mj-lt"/>
              </a:rPr>
              <a:t>thương</a:t>
            </a:r>
            <a:r>
              <a:rPr lang="en-US" sz="5400" b="0" spc="-300" dirty="0" smtClean="0">
                <a:solidFill>
                  <a:srgbClr val="003399"/>
                </a:solidFill>
                <a:latin typeface="+mj-lt"/>
              </a:rPr>
              <a:t> </a:t>
            </a:r>
            <a:r>
              <a:rPr lang="en-US" sz="5400" b="0" spc="-300" dirty="0" err="1" smtClean="0">
                <a:solidFill>
                  <a:srgbClr val="003399"/>
                </a:solidFill>
                <a:latin typeface="+mj-lt"/>
              </a:rPr>
              <a:t>ấp</a:t>
            </a:r>
            <a:r>
              <a:rPr lang="en-US" sz="5400" b="0" spc="-300" dirty="0" smtClean="0">
                <a:solidFill>
                  <a:srgbClr val="003399"/>
                </a:solidFill>
                <a:latin typeface="+mj-lt"/>
              </a:rPr>
              <a:t> ủ </a:t>
            </a:r>
            <a:r>
              <a:rPr lang="en-US" sz="5400" b="0" spc="-300" dirty="0" err="1" smtClean="0">
                <a:solidFill>
                  <a:srgbClr val="003399"/>
                </a:solidFill>
                <a:latin typeface="+mj-lt"/>
              </a:rPr>
              <a:t>dịu</a:t>
            </a:r>
            <a:r>
              <a:rPr lang="en-US" sz="5400" b="0" spc="-300" dirty="0" smtClean="0">
                <a:solidFill>
                  <a:srgbClr val="003399"/>
                </a:solidFill>
                <a:latin typeface="+mj-lt"/>
              </a:rPr>
              <a:t> </a:t>
            </a:r>
            <a:r>
              <a:rPr lang="en-US" sz="5400" b="0" spc="-300" dirty="0" err="1" smtClean="0">
                <a:solidFill>
                  <a:srgbClr val="003399"/>
                </a:solidFill>
                <a:latin typeface="+mj-lt"/>
              </a:rPr>
              <a:t>hiền</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lương</a:t>
            </a:r>
            <a:r>
              <a:rPr lang="en-US" sz="5400" b="0" spc="-300" dirty="0" smtClean="0">
                <a:solidFill>
                  <a:srgbClr val="003399"/>
                </a:solidFill>
                <a:latin typeface="+mj-lt"/>
              </a:rPr>
              <a:t> </a:t>
            </a:r>
            <a:r>
              <a:rPr lang="en-US" sz="5400" b="0" spc="-300" dirty="0" err="1" smtClean="0">
                <a:solidFill>
                  <a:srgbClr val="003399"/>
                </a:solidFill>
                <a:latin typeface="+mj-lt"/>
              </a:rPr>
              <a:t>thực</a:t>
            </a:r>
            <a:r>
              <a:rPr lang="en-US" sz="5400" b="0" spc="-300" dirty="0" smtClean="0">
                <a:solidFill>
                  <a:srgbClr val="003399"/>
                </a:solidFill>
                <a:latin typeface="+mj-lt"/>
              </a:rPr>
              <a:t> </a:t>
            </a:r>
            <a:r>
              <a:rPr lang="en-US" sz="5400" b="0" spc="-300" dirty="0" err="1" smtClean="0">
                <a:solidFill>
                  <a:srgbClr val="003399"/>
                </a:solidFill>
                <a:latin typeface="+mj-lt"/>
              </a:rPr>
              <a:t>hằng</a:t>
            </a:r>
            <a:r>
              <a:rPr lang="en-US" sz="5400" b="0" spc="-300" dirty="0" smtClean="0">
                <a:solidFill>
                  <a:srgbClr val="003399"/>
                </a:solidFill>
                <a:latin typeface="+mj-lt"/>
              </a:rPr>
              <a:t> </a:t>
            </a:r>
            <a:r>
              <a:rPr lang="en-US" sz="5400" b="0" spc="-300" dirty="0" err="1" smtClean="0">
                <a:solidFill>
                  <a:srgbClr val="003399"/>
                </a:solidFill>
                <a:latin typeface="+mj-lt"/>
              </a:rPr>
              <a:t>ngày</a:t>
            </a:r>
            <a:r>
              <a:rPr lang="en-US" sz="5400" b="0" spc="-300" dirty="0" smtClean="0">
                <a:solidFill>
                  <a:srgbClr val="003399"/>
                </a:solidFill>
                <a:latin typeface="+mj-lt"/>
              </a:rPr>
              <a:t> no </a:t>
            </a:r>
            <a:r>
              <a:rPr lang="en-US" sz="5400" b="0" spc="-300" dirty="0" err="1" smtClean="0">
                <a:solidFill>
                  <a:srgbClr val="003399"/>
                </a:solidFill>
                <a:latin typeface="+mj-lt"/>
              </a:rPr>
              <a:t>ấm</a:t>
            </a:r>
            <a:r>
              <a:rPr lang="en-US" sz="5400" b="0" spc="-300" dirty="0" smtClean="0">
                <a:solidFill>
                  <a:srgbClr val="003399"/>
                </a:solidFill>
                <a:latin typeface="+mj-lt"/>
              </a:rPr>
              <a:t> </a:t>
            </a:r>
            <a:r>
              <a:rPr lang="en-US" sz="5400" b="0" spc="-300" dirty="0" err="1" smtClean="0">
                <a:solidFill>
                  <a:srgbClr val="003399"/>
                </a:solidFill>
                <a:latin typeface="+mj-lt"/>
              </a:rPr>
              <a:t>liên</a:t>
            </a:r>
            <a:r>
              <a:rPr lang="en-US" sz="5400" b="0" spc="-300" dirty="0" smtClean="0">
                <a:solidFill>
                  <a:srgbClr val="003399"/>
                </a:solidFill>
                <a:latin typeface="+mj-lt"/>
              </a:rPr>
              <a:t> </a:t>
            </a:r>
            <a:r>
              <a:rPr lang="en-US" sz="5400" b="0" spc="-300" dirty="0" err="1" smtClean="0">
                <a:solidFill>
                  <a:srgbClr val="003399"/>
                </a:solidFill>
                <a:latin typeface="+mj-lt"/>
              </a:rPr>
              <a:t>miên</a:t>
            </a:r>
            <a:r>
              <a:rPr lang="en-US" sz="5400" b="0" spc="-300" dirty="0" smtClean="0">
                <a:solidFill>
                  <a:srgbClr val="003399"/>
                </a:solidFill>
                <a:latin typeface="+mj-lt"/>
              </a:rPr>
              <a:t>. </a:t>
            </a:r>
            <a:r>
              <a:rPr lang="en-US" sz="5400" b="0" spc="-300" dirty="0" err="1" smtClean="0">
                <a:solidFill>
                  <a:srgbClr val="003399"/>
                </a:solidFill>
                <a:latin typeface="+mj-lt"/>
              </a:rPr>
              <a:t>Vời</a:t>
            </a:r>
            <a:r>
              <a:rPr lang="en-US" sz="5400" b="0" spc="-300" dirty="0" smtClean="0">
                <a:solidFill>
                  <a:srgbClr val="003399"/>
                </a:solidFill>
                <a:latin typeface="+mj-lt"/>
              </a:rPr>
              <a:t> </a:t>
            </a:r>
            <a:r>
              <a:rPr lang="en-US" sz="5400" b="0" spc="-300" dirty="0" err="1" smtClean="0">
                <a:solidFill>
                  <a:srgbClr val="003399"/>
                </a:solidFill>
                <a:latin typeface="+mj-lt"/>
              </a:rPr>
              <a:t>vợi</a:t>
            </a:r>
            <a:r>
              <a:rPr lang="en-US" sz="5400" b="0" spc="-300" dirty="0" smtClean="0">
                <a:solidFill>
                  <a:srgbClr val="003399"/>
                </a:solidFill>
                <a:latin typeface="+mj-lt"/>
              </a:rPr>
              <a:t> </a:t>
            </a:r>
            <a:r>
              <a:rPr lang="en-US" sz="5400" b="0" spc="-300" dirty="0" err="1" smtClean="0">
                <a:solidFill>
                  <a:srgbClr val="003399"/>
                </a:solidFill>
                <a:latin typeface="+mj-lt"/>
              </a:rPr>
              <a:t>khôn</a:t>
            </a:r>
            <a:r>
              <a:rPr lang="en-US" sz="5400" b="0" spc="-300" dirty="0" smtClean="0">
                <a:solidFill>
                  <a:srgbClr val="003399"/>
                </a:solidFill>
                <a:latin typeface="+mj-lt"/>
              </a:rPr>
              <a:t> </a:t>
            </a:r>
            <a:r>
              <a:rPr lang="en-US" sz="5400" b="0" spc="-300" dirty="0" err="1" smtClean="0">
                <a:solidFill>
                  <a:srgbClr val="003399"/>
                </a:solidFill>
                <a:latin typeface="+mj-lt"/>
              </a:rPr>
              <a:t>sánh</a:t>
            </a:r>
            <a:r>
              <a:rPr lang="en-US" sz="5400" b="0" spc="-300" dirty="0" smtClean="0">
                <a:solidFill>
                  <a:srgbClr val="003399"/>
                </a:solidFill>
                <a:latin typeface="+mj-lt"/>
              </a:rPr>
              <a:t> </a:t>
            </a:r>
            <a:r>
              <a:rPr lang="en-US" sz="5400" b="0" spc="-300" dirty="0" err="1" smtClean="0">
                <a:solidFill>
                  <a:srgbClr val="003399"/>
                </a:solidFill>
                <a:latin typeface="+mj-lt"/>
              </a:rPr>
              <a:t>mối</a:t>
            </a:r>
            <a:r>
              <a:rPr lang="en-US" sz="5400" b="0" spc="-300" dirty="0" smtClean="0">
                <a:solidFill>
                  <a:srgbClr val="003399"/>
                </a:solidFill>
                <a:latin typeface="+mj-lt"/>
              </a:rPr>
              <a:t> </a:t>
            </a:r>
            <a:r>
              <a:rPr lang="en-US" sz="5400" b="0" spc="-300" dirty="0" err="1" smtClean="0">
                <a:solidFill>
                  <a:srgbClr val="003399"/>
                </a:solidFill>
                <a:latin typeface="+mj-lt"/>
              </a:rPr>
              <a:t>tình</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quá</a:t>
            </a:r>
            <a:r>
              <a:rPr lang="en-US" sz="5400" b="0" spc="-300" dirty="0" smtClean="0">
                <a:solidFill>
                  <a:srgbClr val="003399"/>
                </a:solidFill>
                <a:latin typeface="+mj-lt"/>
              </a:rPr>
              <a:t> </a:t>
            </a:r>
            <a:r>
              <a:rPr lang="en-US" sz="5400" b="0" spc="-300" dirty="0" err="1" smtClean="0">
                <a:solidFill>
                  <a:srgbClr val="003399"/>
                </a:solidFill>
                <a:latin typeface="+mj-lt"/>
              </a:rPr>
              <a:t>yêu</a:t>
            </a:r>
            <a:r>
              <a:rPr lang="en-US" sz="5400" b="0" spc="-300" dirty="0" smtClean="0">
                <a:solidFill>
                  <a:srgbClr val="003399"/>
                </a:solidFill>
                <a:latin typeface="+mj-lt"/>
              </a:rPr>
              <a:t> </a:t>
            </a:r>
            <a:r>
              <a:rPr lang="en-US" sz="5400" b="0" spc="-300" dirty="0" err="1" smtClean="0">
                <a:solidFill>
                  <a:srgbClr val="003399"/>
                </a:solidFill>
                <a:latin typeface="+mj-lt"/>
              </a:rPr>
              <a:t>thương</a:t>
            </a:r>
            <a:r>
              <a:rPr lang="en-US" sz="5400" b="0" spc="-300" dirty="0" smtClean="0">
                <a:solidFill>
                  <a:srgbClr val="003399"/>
                </a:solidFill>
                <a:latin typeface="+mj-lt"/>
              </a:rPr>
              <a:t>. </a:t>
            </a:r>
            <a:endParaRPr lang="vi-VN" sz="5400" b="0" spc="-150" dirty="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dirty="0" err="1" smtClean="0">
                <a:solidFill>
                  <a:srgbClr val="FF0000"/>
                </a:solidFill>
                <a:latin typeface="+mj-lt"/>
              </a:rPr>
              <a:t>Đk</a:t>
            </a:r>
            <a:r>
              <a:rPr lang="en-US" sz="5300" b="0" spc="-150" dirty="0" smtClean="0">
                <a:solidFill>
                  <a:srgbClr val="FF0000"/>
                </a:solidFill>
                <a:latin typeface="+mj-lt"/>
              </a:rPr>
              <a:t>:</a:t>
            </a:r>
            <a:r>
              <a:rPr lang="en-US" sz="5300" b="0" spc="-150" dirty="0" smtClean="0">
                <a:solidFill>
                  <a:srgbClr val="002060"/>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lại</a:t>
            </a:r>
            <a:r>
              <a:rPr lang="en-US" sz="5300" b="0" spc="-150" dirty="0" smtClean="0">
                <a:solidFill>
                  <a:srgbClr val="003399"/>
                </a:solidFill>
                <a:latin typeface="+mj-lt"/>
              </a:rPr>
              <a:t> </a:t>
            </a:r>
            <a:r>
              <a:rPr lang="en-US" sz="5300" b="0" spc="-150" dirty="0" err="1" smtClean="0">
                <a:solidFill>
                  <a:srgbClr val="003399"/>
                </a:solidFill>
                <a:latin typeface="+mj-lt"/>
              </a:rPr>
              <a:t>cho</a:t>
            </a:r>
            <a:r>
              <a:rPr lang="en-US" sz="5300" b="0" spc="-150" dirty="0" smtClean="0">
                <a:solidFill>
                  <a:srgbClr val="003399"/>
                </a:solidFill>
                <a:latin typeface="+mj-lt"/>
              </a:rPr>
              <a:t> </a:t>
            </a:r>
            <a:r>
              <a:rPr lang="en-US" sz="5300" b="0" spc="-150" dirty="0" err="1" smtClean="0">
                <a:solidFill>
                  <a:srgbClr val="003399"/>
                </a:solidFill>
                <a:latin typeface="+mj-lt"/>
              </a:rPr>
              <a:t>cân</a:t>
            </a:r>
            <a:r>
              <a:rPr lang="en-US" sz="5300" b="0" spc="-150" dirty="0" smtClean="0">
                <a:solidFill>
                  <a:srgbClr val="003399"/>
                </a:solidFill>
                <a:latin typeface="+mj-lt"/>
              </a:rPr>
              <a:t> </a:t>
            </a:r>
            <a:r>
              <a:rPr lang="en-US" sz="5300" b="0" spc="-150" dirty="0" err="1" smtClean="0">
                <a:solidFill>
                  <a:srgbClr val="003399"/>
                </a:solidFill>
                <a:latin typeface="+mj-lt"/>
              </a:rPr>
              <a:t>biết</a:t>
            </a:r>
            <a:r>
              <a:rPr lang="en-US" sz="5300" b="0" spc="-150" dirty="0" smtClean="0">
                <a:solidFill>
                  <a:srgbClr val="003399"/>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mà</a:t>
            </a:r>
            <a:r>
              <a:rPr lang="en-US" sz="5300" b="0" spc="-150" dirty="0" smtClean="0">
                <a:solidFill>
                  <a:srgbClr val="003399"/>
                </a:solidFill>
                <a:latin typeface="+mj-lt"/>
              </a:rPr>
              <a:t> </a:t>
            </a:r>
            <a:r>
              <a:rPr lang="en-US" sz="5300" b="0" spc="-150" dirty="0" err="1" smtClean="0">
                <a:solidFill>
                  <a:srgbClr val="003399"/>
                </a:solidFill>
                <a:latin typeface="+mj-lt"/>
              </a:rPr>
              <a:t>đền</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muôn</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Ngài</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ban). </a:t>
            </a:r>
            <a:r>
              <a:rPr lang="en-US" sz="5300" b="0" spc="-150" dirty="0" err="1" smtClean="0">
                <a:solidFill>
                  <a:srgbClr val="003399"/>
                </a:solidFill>
                <a:latin typeface="+mj-lt"/>
              </a:rPr>
              <a:t>Chúa</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a:t>
            </a:r>
            <a:r>
              <a:rPr lang="en-US" sz="5300" b="0" spc="-150" dirty="0" err="1" smtClean="0">
                <a:solidFill>
                  <a:srgbClr val="003399"/>
                </a:solidFill>
                <a:latin typeface="+mj-lt"/>
              </a:rPr>
              <a:t>dủ</a:t>
            </a:r>
            <a:r>
              <a:rPr lang="en-US" sz="5300" b="0" spc="-150" dirty="0" smtClean="0">
                <a:solidFill>
                  <a:srgbClr val="003399"/>
                </a:solidFill>
                <a:latin typeface="+mj-lt"/>
              </a:rPr>
              <a:t> </a:t>
            </a:r>
            <a:r>
              <a:rPr lang="en-US" sz="5300" b="0" spc="-150" dirty="0" err="1" smtClean="0">
                <a:solidFill>
                  <a:srgbClr val="003399"/>
                </a:solidFill>
                <a:latin typeface="+mj-lt"/>
              </a:rPr>
              <a:t>thương</a:t>
            </a:r>
            <a:r>
              <a:rPr lang="en-US" sz="5300" b="0" spc="-150" dirty="0" smtClean="0">
                <a:solidFill>
                  <a:srgbClr val="003399"/>
                </a:solidFill>
                <a:latin typeface="+mj-lt"/>
              </a:rPr>
              <a:t> </a:t>
            </a:r>
            <a:r>
              <a:rPr lang="en-US" sz="5300" b="0" spc="-150" dirty="0" err="1" smtClean="0">
                <a:solidFill>
                  <a:srgbClr val="003399"/>
                </a:solidFill>
                <a:latin typeface="+mj-lt"/>
              </a:rPr>
              <a:t>đến</a:t>
            </a:r>
            <a:r>
              <a:rPr lang="en-US" sz="5300" b="0" spc="-150" dirty="0" smtClean="0">
                <a:solidFill>
                  <a:srgbClr val="003399"/>
                </a:solidFill>
                <a:latin typeface="+mj-lt"/>
              </a:rPr>
              <a:t> </a:t>
            </a:r>
            <a:r>
              <a:rPr lang="en-US" sz="5300" b="0" spc="-150" dirty="0" err="1" smtClean="0">
                <a:solidFill>
                  <a:srgbClr val="003399"/>
                </a:solidFill>
                <a:latin typeface="+mj-lt"/>
              </a:rPr>
              <a:t>phận</a:t>
            </a:r>
            <a:r>
              <a:rPr lang="en-US" sz="5300" b="0" spc="-150" dirty="0" smtClean="0">
                <a:solidFill>
                  <a:srgbClr val="003399"/>
                </a:solidFill>
                <a:latin typeface="+mj-lt"/>
              </a:rPr>
              <a:t> </a:t>
            </a:r>
            <a:r>
              <a:rPr lang="en-US" sz="5300" b="0" spc="-150" dirty="0" err="1" smtClean="0">
                <a:solidFill>
                  <a:srgbClr val="003399"/>
                </a:solidFill>
                <a:latin typeface="+mj-lt"/>
              </a:rPr>
              <a:t>hèn</a:t>
            </a:r>
            <a:r>
              <a:rPr lang="en-US" sz="5300" b="0" spc="-150" dirty="0" smtClean="0">
                <a:solidFill>
                  <a:srgbClr val="003399"/>
                </a:solidFill>
                <a:latin typeface="+mj-lt"/>
              </a:rPr>
              <a:t> </a:t>
            </a:r>
            <a:r>
              <a:rPr lang="en-US" sz="5300" b="0" spc="-150" dirty="0" err="1" smtClean="0">
                <a:solidFill>
                  <a:srgbClr val="003399"/>
                </a:solidFill>
                <a:latin typeface="+mj-lt"/>
              </a:rPr>
              <a:t>tôi</a:t>
            </a:r>
            <a:r>
              <a:rPr lang="en-US" sz="5300" b="0" spc="-150" dirty="0" smtClean="0">
                <a:solidFill>
                  <a:srgbClr val="003399"/>
                </a:solidFill>
                <a:latin typeface="+mj-lt"/>
              </a:rPr>
              <a:t> </a:t>
            </a:r>
            <a:r>
              <a:rPr lang="en-US" sz="5300" b="0" spc="-150" dirty="0" err="1" smtClean="0">
                <a:solidFill>
                  <a:srgbClr val="003399"/>
                </a:solidFill>
                <a:latin typeface="+mj-lt"/>
              </a:rPr>
              <a:t>tớ</a:t>
            </a:r>
            <a:r>
              <a:rPr lang="en-US" sz="5300" b="0" spc="-150" dirty="0" smtClean="0">
                <a:solidFill>
                  <a:srgbClr val="003399"/>
                </a:solidFill>
                <a:latin typeface="+mj-lt"/>
              </a:rPr>
              <a:t> </a:t>
            </a:r>
            <a:r>
              <a:rPr lang="en-US" sz="5300" spc="-150" dirty="0" err="1">
                <a:solidFill>
                  <a:srgbClr val="003399"/>
                </a:solidFill>
                <a:latin typeface="+mj-lt"/>
              </a:rPr>
              <a:t>n</a:t>
            </a:r>
            <a:r>
              <a:rPr lang="en-US" sz="5300" b="0" spc="-150" dirty="0" err="1" smtClean="0">
                <a:solidFill>
                  <a:srgbClr val="003399"/>
                </a:solidFill>
                <a:latin typeface="+mj-lt"/>
              </a:rPr>
              <a:t>gười</a:t>
            </a:r>
            <a:r>
              <a:rPr lang="en-US" sz="5300" b="0" spc="-150" dirty="0" smtClean="0">
                <a:solidFill>
                  <a:srgbClr val="003399"/>
                </a:solidFill>
                <a:latin typeface="+mj-lt"/>
              </a:rPr>
              <a:t> </a:t>
            </a:r>
            <a:r>
              <a:rPr lang="en-US" sz="5300" b="0" spc="-150" dirty="0" err="1" smtClean="0">
                <a:solidFill>
                  <a:srgbClr val="003399"/>
                </a:solidFill>
                <a:latin typeface="+mj-lt"/>
              </a:rPr>
              <a:t>dâng</a:t>
            </a:r>
            <a:r>
              <a:rPr lang="en-US" sz="5300" b="0" spc="-150" dirty="0" smtClean="0">
                <a:solidFill>
                  <a:srgbClr val="003399"/>
                </a:solidFill>
                <a:latin typeface="+mj-lt"/>
              </a:rPr>
              <a:t> </a:t>
            </a:r>
            <a:r>
              <a:rPr lang="en-US" sz="5300" b="0" spc="-150" dirty="0" err="1" smtClean="0">
                <a:solidFill>
                  <a:srgbClr val="003399"/>
                </a:solidFill>
                <a:latin typeface="+mj-lt"/>
              </a:rPr>
              <a:t>trót</a:t>
            </a:r>
            <a:r>
              <a:rPr lang="en-US" sz="5300" b="0" spc="-150" dirty="0" smtClean="0">
                <a:solidFill>
                  <a:srgbClr val="003399"/>
                </a:solidFill>
                <a:latin typeface="+mj-lt"/>
              </a:rPr>
              <a:t> </a:t>
            </a:r>
            <a:r>
              <a:rPr lang="en-US" sz="5300" b="0" spc="-150" dirty="0" err="1" smtClean="0">
                <a:solidFill>
                  <a:srgbClr val="003399"/>
                </a:solidFill>
                <a:latin typeface="+mj-lt"/>
              </a:rPr>
              <a:t>đời</a:t>
            </a:r>
            <a:r>
              <a:rPr lang="en-US" sz="5300" b="0" spc="-150" dirty="0" smtClean="0">
                <a:solidFill>
                  <a:srgbClr val="003399"/>
                </a:solidFill>
                <a:latin typeface="+mj-lt"/>
              </a:rPr>
              <a:t> </a:t>
            </a:r>
            <a:r>
              <a:rPr lang="en-US" sz="5300" b="0" spc="-150" dirty="0" err="1" smtClean="0">
                <a:solidFill>
                  <a:srgbClr val="003399"/>
                </a:solidFill>
                <a:latin typeface="+mj-lt"/>
              </a:rPr>
              <a:t>bù</a:t>
            </a:r>
            <a:r>
              <a:rPr lang="en-US" sz="5300" b="0" spc="-150" dirty="0" smtClean="0">
                <a:solidFill>
                  <a:srgbClr val="003399"/>
                </a:solidFill>
                <a:latin typeface="+mj-lt"/>
              </a:rPr>
              <a:t> </a:t>
            </a:r>
            <a:r>
              <a:rPr lang="en-US" sz="5300" b="0" spc="-150" dirty="0" err="1" smtClean="0">
                <a:solidFill>
                  <a:srgbClr val="003399"/>
                </a:solidFill>
                <a:latin typeface="+mj-lt"/>
              </a:rPr>
              <a:t>đắp</a:t>
            </a:r>
            <a:r>
              <a:rPr lang="en-US" sz="5300" b="0" spc="-150" dirty="0" smtClean="0">
                <a:solidFill>
                  <a:srgbClr val="003399"/>
                </a:solidFill>
                <a:latin typeface="+mj-lt"/>
              </a:rPr>
              <a:t> </a:t>
            </a:r>
            <a:r>
              <a:rPr lang="en-US" sz="5300" b="0" spc="-150" dirty="0" err="1" smtClean="0">
                <a:solidFill>
                  <a:srgbClr val="003399"/>
                </a:solidFill>
                <a:latin typeface="+mj-lt"/>
              </a:rPr>
              <a:t>những</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thiêng</a:t>
            </a:r>
            <a:r>
              <a:rPr lang="en-US" sz="5300" spc="-150" dirty="0" smtClean="0">
                <a:solidFill>
                  <a:srgbClr val="003399"/>
                </a:solidFill>
                <a:latin typeface="+mj-lt"/>
              </a:rPr>
              <a:t>, </a:t>
            </a:r>
            <a:r>
              <a:rPr lang="en-US" sz="5300" spc="-150" dirty="0" err="1" smtClean="0">
                <a:solidFill>
                  <a:srgbClr val="003399"/>
                </a:solidFill>
                <a:latin typeface="+mj-lt"/>
              </a:rPr>
              <a:t>Ngài</a:t>
            </a:r>
            <a:r>
              <a:rPr lang="en-US" sz="5300" spc="-150" dirty="0" smtClean="0">
                <a:solidFill>
                  <a:srgbClr val="003399"/>
                </a:solidFill>
                <a:latin typeface="+mj-lt"/>
              </a:rPr>
              <a:t> </a:t>
            </a:r>
            <a:r>
              <a:rPr lang="en-US" sz="5300" spc="-150" dirty="0" err="1" smtClean="0">
                <a:solidFill>
                  <a:srgbClr val="003399"/>
                </a:solidFill>
                <a:latin typeface="+mj-lt"/>
              </a:rPr>
              <a:t>ơi</a:t>
            </a:r>
            <a:r>
              <a:rPr lang="en-US" sz="5300" spc="-150" dirty="0" smtClean="0">
                <a:solidFill>
                  <a:srgbClr val="003399"/>
                </a:solidFill>
                <a:latin typeface="+mj-lt"/>
              </a:rPr>
              <a:t>!</a:t>
            </a:r>
            <a:endParaRPr lang="vi-VN" sz="5300" b="0" spc="-150" dirty="0">
              <a:solidFill>
                <a:srgbClr val="003399"/>
              </a:solidFill>
              <a:latin typeface="+mj-lt"/>
            </a:endParaRPr>
          </a:p>
        </p:txBody>
      </p:sp>
    </p:spTree>
    <p:extLst>
      <p:ext uri="{BB962C8B-B14F-4D97-AF65-F5344CB8AC3E}">
        <p14:creationId xmlns:p14="http://schemas.microsoft.com/office/powerpoint/2010/main" val="340626891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dirty="0" smtClean="0">
                <a:solidFill>
                  <a:srgbClr val="FF0000"/>
                </a:solidFill>
                <a:latin typeface="+mj-lt"/>
              </a:rPr>
              <a:t>Tk2:</a:t>
            </a:r>
            <a:r>
              <a:rPr lang="en-US" sz="5400" b="0" spc="-300" dirty="0" smtClean="0">
                <a:solidFill>
                  <a:srgbClr val="002060"/>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một</a:t>
            </a:r>
            <a:r>
              <a:rPr lang="en-US" sz="5400" b="0" spc="-300" dirty="0" smtClean="0">
                <a:solidFill>
                  <a:srgbClr val="003399"/>
                </a:solidFill>
                <a:latin typeface="+mj-lt"/>
              </a:rPr>
              <a:t> </a:t>
            </a:r>
            <a:r>
              <a:rPr lang="en-US" sz="5400" b="0" spc="-300" dirty="0" err="1" smtClean="0">
                <a:solidFill>
                  <a:srgbClr val="003399"/>
                </a:solidFill>
                <a:latin typeface="+mj-lt"/>
              </a:rPr>
              <a:t>ngày</a:t>
            </a:r>
            <a:r>
              <a:rPr lang="en-US" sz="5400" b="0" spc="-300" dirty="0" smtClean="0">
                <a:solidFill>
                  <a:srgbClr val="003399"/>
                </a:solidFill>
                <a:latin typeface="+mj-lt"/>
              </a:rPr>
              <a:t> </a:t>
            </a:r>
            <a:r>
              <a:rPr lang="en-US" sz="5400" b="0" spc="-300" dirty="0" err="1" smtClean="0">
                <a:solidFill>
                  <a:srgbClr val="003399"/>
                </a:solidFill>
                <a:latin typeface="+mj-lt"/>
              </a:rPr>
              <a:t>tươi</a:t>
            </a:r>
            <a:r>
              <a:rPr lang="en-US" sz="5400" b="0" spc="-300" dirty="0" smtClean="0">
                <a:solidFill>
                  <a:srgbClr val="003399"/>
                </a:solidFill>
                <a:latin typeface="+mj-lt"/>
              </a:rPr>
              <a:t> </a:t>
            </a:r>
            <a:r>
              <a:rPr lang="en-US" sz="5400" b="0" spc="-300" dirty="0" err="1" smtClean="0">
                <a:solidFill>
                  <a:srgbClr val="003399"/>
                </a:solidFill>
                <a:latin typeface="+mj-lt"/>
              </a:rPr>
              <a:t>sáng</a:t>
            </a:r>
            <a:r>
              <a:rPr lang="en-US" sz="5400" b="0" spc="-300" dirty="0" smtClean="0">
                <a:solidFill>
                  <a:srgbClr val="003399"/>
                </a:solidFill>
                <a:latin typeface="+mj-lt"/>
              </a:rPr>
              <a:t> </a:t>
            </a:r>
            <a:r>
              <a:rPr lang="en-US" sz="5400" b="0" spc="-300" dirty="0" err="1" smtClean="0">
                <a:solidFill>
                  <a:srgbClr val="003399"/>
                </a:solidFill>
                <a:latin typeface="+mj-lt"/>
              </a:rPr>
              <a:t>bình</a:t>
            </a:r>
            <a:r>
              <a:rPr lang="en-US" sz="5400" b="0" spc="-300" dirty="0" smtClean="0">
                <a:solidFill>
                  <a:srgbClr val="003399"/>
                </a:solidFill>
                <a:latin typeface="+mj-lt"/>
              </a:rPr>
              <a:t> an.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nào</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một</a:t>
            </a:r>
            <a:r>
              <a:rPr lang="en-US" sz="5400" b="0" spc="-300" dirty="0" smtClean="0">
                <a:solidFill>
                  <a:srgbClr val="003399"/>
                </a:solidFill>
                <a:latin typeface="+mj-lt"/>
              </a:rPr>
              <a:t> </a:t>
            </a:r>
            <a:r>
              <a:rPr lang="en-US" sz="5400" b="0" spc="-300" dirty="0" err="1" smtClean="0">
                <a:solidFill>
                  <a:srgbClr val="003399"/>
                </a:solidFill>
                <a:latin typeface="+mj-lt"/>
              </a:rPr>
              <a:t>đêm</a:t>
            </a:r>
            <a:r>
              <a:rPr lang="en-US" sz="5400" b="0" spc="-300" dirty="0" smtClean="0">
                <a:solidFill>
                  <a:srgbClr val="003399"/>
                </a:solidFill>
                <a:latin typeface="+mj-lt"/>
              </a:rPr>
              <a:t> </a:t>
            </a:r>
            <a:r>
              <a:rPr lang="en-US" sz="5400" b="0" spc="-300" dirty="0" err="1" smtClean="0">
                <a:solidFill>
                  <a:srgbClr val="003399"/>
                </a:solidFill>
                <a:latin typeface="+mj-lt"/>
              </a:rPr>
              <a:t>giấc</a:t>
            </a:r>
            <a:r>
              <a:rPr lang="en-US" sz="5400" b="0" spc="-300" dirty="0" smtClean="0">
                <a:solidFill>
                  <a:srgbClr val="003399"/>
                </a:solidFill>
                <a:latin typeface="+mj-lt"/>
              </a:rPr>
              <a:t> </a:t>
            </a:r>
            <a:r>
              <a:rPr lang="en-US" sz="5400" b="0" spc="-300" dirty="0" err="1" smtClean="0">
                <a:solidFill>
                  <a:srgbClr val="003399"/>
                </a:solidFill>
                <a:latin typeface="+mj-lt"/>
              </a:rPr>
              <a:t>ngủ</a:t>
            </a:r>
            <a:r>
              <a:rPr lang="en-US" sz="5400" b="0" spc="-300" dirty="0" smtClean="0">
                <a:solidFill>
                  <a:srgbClr val="003399"/>
                </a:solidFill>
                <a:latin typeface="+mj-lt"/>
              </a:rPr>
              <a:t> </a:t>
            </a:r>
            <a:r>
              <a:rPr lang="en-US" sz="5400" b="0" spc="-300" dirty="0" err="1" smtClean="0">
                <a:solidFill>
                  <a:srgbClr val="003399"/>
                </a:solidFill>
                <a:latin typeface="+mj-lt"/>
              </a:rPr>
              <a:t>dịu</a:t>
            </a:r>
            <a:r>
              <a:rPr lang="en-US" sz="5400" b="0" spc="-300" dirty="0" smtClean="0">
                <a:solidFill>
                  <a:srgbClr val="003399"/>
                </a:solidFill>
                <a:latin typeface="+mj-lt"/>
              </a:rPr>
              <a:t> </a:t>
            </a:r>
            <a:r>
              <a:rPr lang="en-US" sz="5400" b="0" spc="-300" dirty="0" err="1" smtClean="0">
                <a:solidFill>
                  <a:srgbClr val="003399"/>
                </a:solidFill>
                <a:latin typeface="+mj-lt"/>
              </a:rPr>
              <a:t>dàng</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cuộc</a:t>
            </a:r>
            <a:r>
              <a:rPr lang="en-US" sz="5400" b="0" spc="-300" dirty="0" smtClean="0">
                <a:solidFill>
                  <a:srgbClr val="003399"/>
                </a:solidFill>
                <a:latin typeface="+mj-lt"/>
              </a:rPr>
              <a:t> </a:t>
            </a:r>
            <a:r>
              <a:rPr lang="en-US" sz="5400" b="0" spc="-300" dirty="0" err="1" smtClean="0">
                <a:solidFill>
                  <a:srgbClr val="003399"/>
                </a:solidFill>
                <a:latin typeface="+mj-lt"/>
              </a:rPr>
              <a:t>đời</a:t>
            </a:r>
            <a:r>
              <a:rPr lang="en-US" sz="5400" b="0" spc="-300" dirty="0" smtClean="0">
                <a:solidFill>
                  <a:srgbClr val="003399"/>
                </a:solidFill>
                <a:latin typeface="+mj-lt"/>
              </a:rPr>
              <a:t> may </a:t>
            </a:r>
            <a:r>
              <a:rPr lang="en-US" sz="5400" b="0" spc="-300" dirty="0" err="1" smtClean="0">
                <a:solidFill>
                  <a:srgbClr val="003399"/>
                </a:solidFill>
                <a:latin typeface="+mj-lt"/>
              </a:rPr>
              <a:t>mắn</a:t>
            </a:r>
            <a:r>
              <a:rPr lang="en-US" sz="5400" b="0" spc="-300" dirty="0" smtClean="0">
                <a:solidFill>
                  <a:srgbClr val="003399"/>
                </a:solidFill>
                <a:latin typeface="+mj-lt"/>
              </a:rPr>
              <a:t> </a:t>
            </a:r>
            <a:r>
              <a:rPr lang="en-US" sz="5400" b="0" spc="-300" dirty="0" err="1" smtClean="0">
                <a:solidFill>
                  <a:srgbClr val="003399"/>
                </a:solidFill>
                <a:latin typeface="+mj-lt"/>
              </a:rPr>
              <a:t>đêm</a:t>
            </a:r>
            <a:r>
              <a:rPr lang="en-US" sz="5400" b="0" spc="-300" dirty="0" smtClean="0">
                <a:solidFill>
                  <a:srgbClr val="003399"/>
                </a:solidFill>
                <a:latin typeface="+mj-lt"/>
              </a:rPr>
              <a:t> </a:t>
            </a:r>
            <a:r>
              <a:rPr lang="en-US" sz="5400" b="0" spc="-300" dirty="0" err="1" smtClean="0">
                <a:solidFill>
                  <a:srgbClr val="003399"/>
                </a:solidFill>
                <a:latin typeface="+mj-lt"/>
              </a:rPr>
              <a:t>ngày</a:t>
            </a:r>
            <a:r>
              <a:rPr lang="en-US" sz="5400" b="0" spc="-300" dirty="0" smtClean="0">
                <a:solidFill>
                  <a:srgbClr val="003399"/>
                </a:solidFill>
                <a:latin typeface="+mj-lt"/>
              </a:rPr>
              <a:t>. </a:t>
            </a:r>
            <a:r>
              <a:rPr lang="en-US" sz="5400" b="0" spc="-300" dirty="0" err="1" smtClean="0">
                <a:solidFill>
                  <a:srgbClr val="003399"/>
                </a:solidFill>
                <a:latin typeface="+mj-lt"/>
              </a:rPr>
              <a:t>Vời</a:t>
            </a:r>
            <a:r>
              <a:rPr lang="en-US" sz="5400" b="0" spc="-300" dirty="0" smtClean="0">
                <a:solidFill>
                  <a:srgbClr val="003399"/>
                </a:solidFill>
                <a:latin typeface="+mj-lt"/>
              </a:rPr>
              <a:t> </a:t>
            </a:r>
            <a:r>
              <a:rPr lang="en-US" sz="5400" b="0" spc="-300" dirty="0" err="1" smtClean="0">
                <a:solidFill>
                  <a:srgbClr val="003399"/>
                </a:solidFill>
                <a:latin typeface="+mj-lt"/>
              </a:rPr>
              <a:t>vợi</a:t>
            </a:r>
            <a:r>
              <a:rPr lang="en-US" sz="5400" b="0" spc="-300" dirty="0" smtClean="0">
                <a:solidFill>
                  <a:srgbClr val="003399"/>
                </a:solidFill>
                <a:latin typeface="+mj-lt"/>
              </a:rPr>
              <a:t> </a:t>
            </a:r>
            <a:r>
              <a:rPr lang="en-US" sz="5400" b="0" spc="-300" dirty="0" err="1" smtClean="0">
                <a:solidFill>
                  <a:srgbClr val="003399"/>
                </a:solidFill>
                <a:latin typeface="+mj-lt"/>
              </a:rPr>
              <a:t>khôn</a:t>
            </a:r>
            <a:r>
              <a:rPr lang="en-US" sz="5400" b="0" spc="-300" dirty="0" smtClean="0">
                <a:solidFill>
                  <a:srgbClr val="003399"/>
                </a:solidFill>
                <a:latin typeface="+mj-lt"/>
              </a:rPr>
              <a:t> </a:t>
            </a:r>
            <a:r>
              <a:rPr lang="en-US" sz="5400" b="0" spc="-300" dirty="0" err="1" smtClean="0">
                <a:solidFill>
                  <a:srgbClr val="003399"/>
                </a:solidFill>
                <a:latin typeface="+mj-lt"/>
              </a:rPr>
              <a:t>sánh</a:t>
            </a:r>
            <a:r>
              <a:rPr lang="en-US" sz="5400" b="0" spc="-300" dirty="0" smtClean="0">
                <a:solidFill>
                  <a:srgbClr val="003399"/>
                </a:solidFill>
                <a:latin typeface="+mj-lt"/>
              </a:rPr>
              <a:t> </a:t>
            </a:r>
            <a:r>
              <a:rPr lang="en-US" sz="5400" b="0" spc="-300" dirty="0" err="1" smtClean="0">
                <a:solidFill>
                  <a:srgbClr val="003399"/>
                </a:solidFill>
                <a:latin typeface="+mj-lt"/>
              </a:rPr>
              <a:t>mối</a:t>
            </a:r>
            <a:r>
              <a:rPr lang="en-US" sz="5400" b="0" spc="-300" dirty="0" smtClean="0">
                <a:solidFill>
                  <a:srgbClr val="003399"/>
                </a:solidFill>
                <a:latin typeface="+mj-lt"/>
              </a:rPr>
              <a:t> </a:t>
            </a:r>
            <a:r>
              <a:rPr lang="en-US" sz="5400" b="0" spc="-300" dirty="0" err="1" smtClean="0">
                <a:solidFill>
                  <a:srgbClr val="003399"/>
                </a:solidFill>
                <a:latin typeface="+mj-lt"/>
              </a:rPr>
              <a:t>tình</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quá</a:t>
            </a:r>
            <a:r>
              <a:rPr lang="en-US" sz="5400" b="0" spc="-300" dirty="0" smtClean="0">
                <a:solidFill>
                  <a:srgbClr val="003399"/>
                </a:solidFill>
                <a:latin typeface="+mj-lt"/>
              </a:rPr>
              <a:t> </a:t>
            </a:r>
            <a:r>
              <a:rPr lang="en-US" sz="5400" b="0" spc="-300" dirty="0" err="1" smtClean="0">
                <a:solidFill>
                  <a:srgbClr val="003399"/>
                </a:solidFill>
                <a:latin typeface="+mj-lt"/>
              </a:rPr>
              <a:t>yêu</a:t>
            </a:r>
            <a:r>
              <a:rPr lang="en-US" sz="5400" b="0" spc="-300" dirty="0" smtClean="0">
                <a:solidFill>
                  <a:srgbClr val="003399"/>
                </a:solidFill>
                <a:latin typeface="+mj-lt"/>
              </a:rPr>
              <a:t> </a:t>
            </a:r>
            <a:r>
              <a:rPr lang="en-US" sz="5400" b="0" spc="-300" dirty="0" err="1" smtClean="0">
                <a:solidFill>
                  <a:srgbClr val="003399"/>
                </a:solidFill>
                <a:latin typeface="+mj-lt"/>
              </a:rPr>
              <a:t>thương</a:t>
            </a:r>
            <a:r>
              <a:rPr lang="en-US" sz="5400" b="0" spc="-300" dirty="0" smtClean="0">
                <a:solidFill>
                  <a:srgbClr val="003399"/>
                </a:solidFill>
                <a:latin typeface="+mj-lt"/>
              </a:rPr>
              <a:t>. </a:t>
            </a:r>
            <a:endParaRPr lang="vi-VN" sz="5400" b="0" spc="-150" dirty="0">
              <a:solidFill>
                <a:srgbClr val="003399"/>
              </a:solidFill>
              <a:latin typeface="+mj-lt"/>
            </a:endParaRPr>
          </a:p>
        </p:txBody>
      </p:sp>
    </p:spTree>
    <p:extLst>
      <p:ext uri="{BB962C8B-B14F-4D97-AF65-F5344CB8AC3E}">
        <p14:creationId xmlns:p14="http://schemas.microsoft.com/office/powerpoint/2010/main" val="20486509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dirty="0" err="1" smtClean="0">
                <a:solidFill>
                  <a:srgbClr val="FF0000"/>
                </a:solidFill>
                <a:latin typeface="+mj-lt"/>
              </a:rPr>
              <a:t>Đk</a:t>
            </a:r>
            <a:r>
              <a:rPr lang="en-US" sz="5300" b="0" spc="-150" dirty="0" smtClean="0">
                <a:solidFill>
                  <a:srgbClr val="FF0000"/>
                </a:solidFill>
                <a:latin typeface="+mj-lt"/>
              </a:rPr>
              <a:t>:</a:t>
            </a:r>
            <a:r>
              <a:rPr lang="en-US" sz="5300" b="0" spc="-150" dirty="0" smtClean="0">
                <a:solidFill>
                  <a:srgbClr val="002060"/>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lại</a:t>
            </a:r>
            <a:r>
              <a:rPr lang="en-US" sz="5300" b="0" spc="-150" dirty="0" smtClean="0">
                <a:solidFill>
                  <a:srgbClr val="003399"/>
                </a:solidFill>
                <a:latin typeface="+mj-lt"/>
              </a:rPr>
              <a:t> </a:t>
            </a:r>
            <a:r>
              <a:rPr lang="en-US" sz="5300" b="0" spc="-150" dirty="0" err="1" smtClean="0">
                <a:solidFill>
                  <a:srgbClr val="003399"/>
                </a:solidFill>
                <a:latin typeface="+mj-lt"/>
              </a:rPr>
              <a:t>cho</a:t>
            </a:r>
            <a:r>
              <a:rPr lang="en-US" sz="5300" b="0" spc="-150" dirty="0" smtClean="0">
                <a:solidFill>
                  <a:srgbClr val="003399"/>
                </a:solidFill>
                <a:latin typeface="+mj-lt"/>
              </a:rPr>
              <a:t> </a:t>
            </a:r>
            <a:r>
              <a:rPr lang="en-US" sz="5300" b="0" spc="-150" dirty="0" err="1" smtClean="0">
                <a:solidFill>
                  <a:srgbClr val="003399"/>
                </a:solidFill>
                <a:latin typeface="+mj-lt"/>
              </a:rPr>
              <a:t>cân</a:t>
            </a:r>
            <a:r>
              <a:rPr lang="en-US" sz="5300" b="0" spc="-150" dirty="0" smtClean="0">
                <a:solidFill>
                  <a:srgbClr val="003399"/>
                </a:solidFill>
                <a:latin typeface="+mj-lt"/>
              </a:rPr>
              <a:t> </a:t>
            </a:r>
            <a:r>
              <a:rPr lang="en-US" sz="5300" b="0" spc="-150" dirty="0" err="1" smtClean="0">
                <a:solidFill>
                  <a:srgbClr val="003399"/>
                </a:solidFill>
                <a:latin typeface="+mj-lt"/>
              </a:rPr>
              <a:t>biết</a:t>
            </a:r>
            <a:r>
              <a:rPr lang="en-US" sz="5300" b="0" spc="-150" dirty="0" smtClean="0">
                <a:solidFill>
                  <a:srgbClr val="003399"/>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mà</a:t>
            </a:r>
            <a:r>
              <a:rPr lang="en-US" sz="5300" b="0" spc="-150" dirty="0" smtClean="0">
                <a:solidFill>
                  <a:srgbClr val="003399"/>
                </a:solidFill>
                <a:latin typeface="+mj-lt"/>
              </a:rPr>
              <a:t> </a:t>
            </a:r>
            <a:r>
              <a:rPr lang="en-US" sz="5300" b="0" spc="-150" dirty="0" err="1" smtClean="0">
                <a:solidFill>
                  <a:srgbClr val="003399"/>
                </a:solidFill>
                <a:latin typeface="+mj-lt"/>
              </a:rPr>
              <a:t>đền</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muôn</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Ngài</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ban). </a:t>
            </a:r>
            <a:r>
              <a:rPr lang="en-US" sz="5300" b="0" spc="-150" dirty="0" err="1" smtClean="0">
                <a:solidFill>
                  <a:srgbClr val="003399"/>
                </a:solidFill>
                <a:latin typeface="+mj-lt"/>
              </a:rPr>
              <a:t>Chúa</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a:t>
            </a:r>
            <a:r>
              <a:rPr lang="en-US" sz="5300" b="0" spc="-150" dirty="0" err="1" smtClean="0">
                <a:solidFill>
                  <a:srgbClr val="003399"/>
                </a:solidFill>
                <a:latin typeface="+mj-lt"/>
              </a:rPr>
              <a:t>dủ</a:t>
            </a:r>
            <a:r>
              <a:rPr lang="en-US" sz="5300" b="0" spc="-150" dirty="0" smtClean="0">
                <a:solidFill>
                  <a:srgbClr val="003399"/>
                </a:solidFill>
                <a:latin typeface="+mj-lt"/>
              </a:rPr>
              <a:t> </a:t>
            </a:r>
            <a:r>
              <a:rPr lang="en-US" sz="5300" b="0" spc="-150" dirty="0" err="1" smtClean="0">
                <a:solidFill>
                  <a:srgbClr val="003399"/>
                </a:solidFill>
                <a:latin typeface="+mj-lt"/>
              </a:rPr>
              <a:t>thương</a:t>
            </a:r>
            <a:r>
              <a:rPr lang="en-US" sz="5300" b="0" spc="-150" dirty="0" smtClean="0">
                <a:solidFill>
                  <a:srgbClr val="003399"/>
                </a:solidFill>
                <a:latin typeface="+mj-lt"/>
              </a:rPr>
              <a:t> </a:t>
            </a:r>
            <a:r>
              <a:rPr lang="en-US" sz="5300" b="0" spc="-150" dirty="0" err="1" smtClean="0">
                <a:solidFill>
                  <a:srgbClr val="003399"/>
                </a:solidFill>
                <a:latin typeface="+mj-lt"/>
              </a:rPr>
              <a:t>đến</a:t>
            </a:r>
            <a:r>
              <a:rPr lang="en-US" sz="5300" b="0" spc="-150" dirty="0" smtClean="0">
                <a:solidFill>
                  <a:srgbClr val="003399"/>
                </a:solidFill>
                <a:latin typeface="+mj-lt"/>
              </a:rPr>
              <a:t> </a:t>
            </a:r>
            <a:r>
              <a:rPr lang="en-US" sz="5300" b="0" spc="-150" dirty="0" err="1" smtClean="0">
                <a:solidFill>
                  <a:srgbClr val="003399"/>
                </a:solidFill>
                <a:latin typeface="+mj-lt"/>
              </a:rPr>
              <a:t>phận</a:t>
            </a:r>
            <a:r>
              <a:rPr lang="en-US" sz="5300" b="0" spc="-150" dirty="0" smtClean="0">
                <a:solidFill>
                  <a:srgbClr val="003399"/>
                </a:solidFill>
                <a:latin typeface="+mj-lt"/>
              </a:rPr>
              <a:t> </a:t>
            </a:r>
            <a:r>
              <a:rPr lang="en-US" sz="5300" b="0" spc="-150" dirty="0" err="1" smtClean="0">
                <a:solidFill>
                  <a:srgbClr val="003399"/>
                </a:solidFill>
                <a:latin typeface="+mj-lt"/>
              </a:rPr>
              <a:t>hèn</a:t>
            </a:r>
            <a:r>
              <a:rPr lang="en-US" sz="5300" b="0" spc="-150" dirty="0" smtClean="0">
                <a:solidFill>
                  <a:srgbClr val="003399"/>
                </a:solidFill>
                <a:latin typeface="+mj-lt"/>
              </a:rPr>
              <a:t> </a:t>
            </a:r>
            <a:r>
              <a:rPr lang="en-US" sz="5300" b="0" spc="-150" dirty="0" err="1" smtClean="0">
                <a:solidFill>
                  <a:srgbClr val="003399"/>
                </a:solidFill>
                <a:latin typeface="+mj-lt"/>
              </a:rPr>
              <a:t>tôi</a:t>
            </a:r>
            <a:r>
              <a:rPr lang="en-US" sz="5300" b="0" spc="-150" dirty="0" smtClean="0">
                <a:solidFill>
                  <a:srgbClr val="003399"/>
                </a:solidFill>
                <a:latin typeface="+mj-lt"/>
              </a:rPr>
              <a:t> </a:t>
            </a:r>
            <a:r>
              <a:rPr lang="en-US" sz="5300" b="0" spc="-150" dirty="0" err="1" smtClean="0">
                <a:solidFill>
                  <a:srgbClr val="003399"/>
                </a:solidFill>
                <a:latin typeface="+mj-lt"/>
              </a:rPr>
              <a:t>tớ</a:t>
            </a:r>
            <a:r>
              <a:rPr lang="en-US" sz="5300" b="0" spc="-150" dirty="0" smtClean="0">
                <a:solidFill>
                  <a:srgbClr val="003399"/>
                </a:solidFill>
                <a:latin typeface="+mj-lt"/>
              </a:rPr>
              <a:t> </a:t>
            </a:r>
            <a:r>
              <a:rPr lang="en-US" sz="5300" spc="-150" dirty="0" err="1">
                <a:solidFill>
                  <a:srgbClr val="003399"/>
                </a:solidFill>
                <a:latin typeface="+mj-lt"/>
              </a:rPr>
              <a:t>n</a:t>
            </a:r>
            <a:r>
              <a:rPr lang="en-US" sz="5300" b="0" spc="-150" dirty="0" err="1" smtClean="0">
                <a:solidFill>
                  <a:srgbClr val="003399"/>
                </a:solidFill>
                <a:latin typeface="+mj-lt"/>
              </a:rPr>
              <a:t>gười</a:t>
            </a:r>
            <a:r>
              <a:rPr lang="en-US" sz="5300" b="0" spc="-150" dirty="0" smtClean="0">
                <a:solidFill>
                  <a:srgbClr val="003399"/>
                </a:solidFill>
                <a:latin typeface="+mj-lt"/>
              </a:rPr>
              <a:t> </a:t>
            </a:r>
            <a:r>
              <a:rPr lang="en-US" sz="5300" b="0" spc="-150" dirty="0" err="1" smtClean="0">
                <a:solidFill>
                  <a:srgbClr val="003399"/>
                </a:solidFill>
                <a:latin typeface="+mj-lt"/>
              </a:rPr>
              <a:t>dâng</a:t>
            </a:r>
            <a:r>
              <a:rPr lang="en-US" sz="5300" b="0" spc="-150" dirty="0" smtClean="0">
                <a:solidFill>
                  <a:srgbClr val="003399"/>
                </a:solidFill>
                <a:latin typeface="+mj-lt"/>
              </a:rPr>
              <a:t> </a:t>
            </a:r>
            <a:r>
              <a:rPr lang="en-US" sz="5300" b="0" spc="-150" dirty="0" err="1" smtClean="0">
                <a:solidFill>
                  <a:srgbClr val="003399"/>
                </a:solidFill>
                <a:latin typeface="+mj-lt"/>
              </a:rPr>
              <a:t>trót</a:t>
            </a:r>
            <a:r>
              <a:rPr lang="en-US" sz="5300" b="0" spc="-150" dirty="0" smtClean="0">
                <a:solidFill>
                  <a:srgbClr val="003399"/>
                </a:solidFill>
                <a:latin typeface="+mj-lt"/>
              </a:rPr>
              <a:t> </a:t>
            </a:r>
            <a:r>
              <a:rPr lang="en-US" sz="5300" b="0" spc="-150" dirty="0" err="1" smtClean="0">
                <a:solidFill>
                  <a:srgbClr val="003399"/>
                </a:solidFill>
                <a:latin typeface="+mj-lt"/>
              </a:rPr>
              <a:t>đời</a:t>
            </a:r>
            <a:r>
              <a:rPr lang="en-US" sz="5300" b="0" spc="-150" dirty="0" smtClean="0">
                <a:solidFill>
                  <a:srgbClr val="003399"/>
                </a:solidFill>
                <a:latin typeface="+mj-lt"/>
              </a:rPr>
              <a:t> </a:t>
            </a:r>
            <a:r>
              <a:rPr lang="en-US" sz="5300" b="0" spc="-150" dirty="0" err="1" smtClean="0">
                <a:solidFill>
                  <a:srgbClr val="003399"/>
                </a:solidFill>
                <a:latin typeface="+mj-lt"/>
              </a:rPr>
              <a:t>bù</a:t>
            </a:r>
            <a:r>
              <a:rPr lang="en-US" sz="5300" b="0" spc="-150" dirty="0" smtClean="0">
                <a:solidFill>
                  <a:srgbClr val="003399"/>
                </a:solidFill>
                <a:latin typeface="+mj-lt"/>
              </a:rPr>
              <a:t> </a:t>
            </a:r>
            <a:r>
              <a:rPr lang="en-US" sz="5300" b="0" spc="-150" dirty="0" err="1" smtClean="0">
                <a:solidFill>
                  <a:srgbClr val="003399"/>
                </a:solidFill>
                <a:latin typeface="+mj-lt"/>
              </a:rPr>
              <a:t>đắp</a:t>
            </a:r>
            <a:r>
              <a:rPr lang="en-US" sz="5300" b="0" spc="-150" dirty="0" smtClean="0">
                <a:solidFill>
                  <a:srgbClr val="003399"/>
                </a:solidFill>
                <a:latin typeface="+mj-lt"/>
              </a:rPr>
              <a:t> </a:t>
            </a:r>
            <a:r>
              <a:rPr lang="en-US" sz="5300" b="0" spc="-150" dirty="0" err="1" smtClean="0">
                <a:solidFill>
                  <a:srgbClr val="003399"/>
                </a:solidFill>
                <a:latin typeface="+mj-lt"/>
              </a:rPr>
              <a:t>những</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thiêng</a:t>
            </a:r>
            <a:r>
              <a:rPr lang="en-US" sz="5300" spc="-150" dirty="0" smtClean="0">
                <a:solidFill>
                  <a:srgbClr val="003399"/>
                </a:solidFill>
                <a:latin typeface="+mj-lt"/>
              </a:rPr>
              <a:t>, </a:t>
            </a:r>
            <a:r>
              <a:rPr lang="en-US" sz="5300" spc="-150" dirty="0" err="1" smtClean="0">
                <a:solidFill>
                  <a:srgbClr val="003399"/>
                </a:solidFill>
                <a:latin typeface="+mj-lt"/>
              </a:rPr>
              <a:t>Ngài</a:t>
            </a:r>
            <a:r>
              <a:rPr lang="en-US" sz="5300" spc="-150" dirty="0" smtClean="0">
                <a:solidFill>
                  <a:srgbClr val="003399"/>
                </a:solidFill>
                <a:latin typeface="+mj-lt"/>
              </a:rPr>
              <a:t> </a:t>
            </a:r>
            <a:r>
              <a:rPr lang="en-US" sz="5300" spc="-150" dirty="0" err="1" smtClean="0">
                <a:solidFill>
                  <a:srgbClr val="003399"/>
                </a:solidFill>
                <a:latin typeface="+mj-lt"/>
              </a:rPr>
              <a:t>ơi</a:t>
            </a:r>
            <a:r>
              <a:rPr lang="en-US" sz="5300" spc="-150" dirty="0" smtClean="0">
                <a:solidFill>
                  <a:srgbClr val="003399"/>
                </a:solidFill>
                <a:latin typeface="+mj-lt"/>
              </a:rPr>
              <a:t>!</a:t>
            </a:r>
            <a:endParaRPr lang="vi-VN" sz="5300" b="0" spc="-150" dirty="0">
              <a:solidFill>
                <a:srgbClr val="003399"/>
              </a:solidFill>
              <a:latin typeface="+mj-lt"/>
            </a:endParaRPr>
          </a:p>
        </p:txBody>
      </p:sp>
    </p:spTree>
    <p:extLst>
      <p:ext uri="{BB962C8B-B14F-4D97-AF65-F5344CB8AC3E}">
        <p14:creationId xmlns:p14="http://schemas.microsoft.com/office/powerpoint/2010/main" val="34062689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dirty="0" smtClean="0">
                <a:solidFill>
                  <a:srgbClr val="FF0000"/>
                </a:solidFill>
                <a:latin typeface="+mj-lt"/>
              </a:rPr>
              <a:t>Tk3:</a:t>
            </a:r>
            <a:r>
              <a:rPr lang="en-US" sz="5400" b="0" spc="-300" dirty="0" smtClean="0">
                <a:solidFill>
                  <a:srgbClr val="002060"/>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mặt</a:t>
            </a:r>
            <a:r>
              <a:rPr lang="en-US" sz="5400" b="0" spc="-300" dirty="0" smtClean="0">
                <a:solidFill>
                  <a:srgbClr val="003399"/>
                </a:solidFill>
                <a:latin typeface="+mj-lt"/>
              </a:rPr>
              <a:t> </a:t>
            </a:r>
            <a:r>
              <a:rPr lang="en-US" sz="5400" b="0" spc="-300" dirty="0" err="1" smtClean="0">
                <a:solidFill>
                  <a:srgbClr val="003399"/>
                </a:solidFill>
                <a:latin typeface="+mj-lt"/>
              </a:rPr>
              <a:t>trời</a:t>
            </a:r>
            <a:r>
              <a:rPr lang="en-US" sz="5400" b="0" spc="-300" dirty="0" smtClean="0">
                <a:solidFill>
                  <a:srgbClr val="003399"/>
                </a:solidFill>
                <a:latin typeface="+mj-lt"/>
              </a:rPr>
              <a:t> </a:t>
            </a:r>
            <a:r>
              <a:rPr lang="en-US" sz="5400" b="0" spc="-300" dirty="0" err="1" smtClean="0">
                <a:solidFill>
                  <a:srgbClr val="003399"/>
                </a:solidFill>
                <a:latin typeface="+mj-lt"/>
              </a:rPr>
              <a:t>tươi</a:t>
            </a:r>
            <a:r>
              <a:rPr lang="en-US" sz="5400" b="0" spc="-300" dirty="0" smtClean="0">
                <a:solidFill>
                  <a:srgbClr val="003399"/>
                </a:solidFill>
                <a:latin typeface="+mj-lt"/>
              </a:rPr>
              <a:t> </a:t>
            </a:r>
            <a:r>
              <a:rPr lang="en-US" sz="5400" b="0" spc="-300" dirty="0" err="1" smtClean="0">
                <a:solidFill>
                  <a:srgbClr val="003399"/>
                </a:solidFill>
                <a:latin typeface="+mj-lt"/>
              </a:rPr>
              <a:t>lúc</a:t>
            </a:r>
            <a:r>
              <a:rPr lang="en-US" sz="5400" b="0" spc="-300" dirty="0" smtClean="0">
                <a:solidFill>
                  <a:srgbClr val="003399"/>
                </a:solidFill>
                <a:latin typeface="+mj-lt"/>
              </a:rPr>
              <a:t> </a:t>
            </a:r>
            <a:r>
              <a:rPr lang="en-US" sz="5400" b="0" spc="-300" dirty="0" err="1" smtClean="0">
                <a:solidFill>
                  <a:srgbClr val="003399"/>
                </a:solidFill>
                <a:latin typeface="+mj-lt"/>
              </a:rPr>
              <a:t>bình</a:t>
            </a:r>
            <a:r>
              <a:rPr lang="en-US" sz="5400" b="0" spc="-300" dirty="0" smtClean="0">
                <a:solidFill>
                  <a:srgbClr val="003399"/>
                </a:solidFill>
                <a:latin typeface="+mj-lt"/>
              </a:rPr>
              <a:t> minh.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nào</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vầng</a:t>
            </a:r>
            <a:r>
              <a:rPr lang="en-US" sz="5400" b="0" spc="-300" dirty="0" smtClean="0">
                <a:solidFill>
                  <a:srgbClr val="003399"/>
                </a:solidFill>
                <a:latin typeface="+mj-lt"/>
              </a:rPr>
              <a:t> </a:t>
            </a:r>
            <a:r>
              <a:rPr lang="en-US" sz="5400" b="0" spc="-300" dirty="0" err="1" smtClean="0">
                <a:solidFill>
                  <a:srgbClr val="003399"/>
                </a:solidFill>
                <a:latin typeface="+mj-lt"/>
              </a:rPr>
              <a:t>trăng</a:t>
            </a:r>
            <a:r>
              <a:rPr lang="en-US" sz="5400" b="0" spc="-300" dirty="0" smtClean="0">
                <a:solidFill>
                  <a:srgbClr val="003399"/>
                </a:solidFill>
                <a:latin typeface="+mj-lt"/>
              </a:rPr>
              <a:t> </a:t>
            </a:r>
            <a:r>
              <a:rPr lang="en-US" sz="5400" b="0" spc="-300" dirty="0" err="1" smtClean="0">
                <a:solidFill>
                  <a:srgbClr val="003399"/>
                </a:solidFill>
                <a:latin typeface="+mj-lt"/>
              </a:rPr>
              <a:t>mát</a:t>
            </a:r>
            <a:r>
              <a:rPr lang="en-US" sz="5400" b="0" spc="-300" dirty="0" smtClean="0">
                <a:solidFill>
                  <a:srgbClr val="003399"/>
                </a:solidFill>
                <a:latin typeface="+mj-lt"/>
              </a:rPr>
              <a:t> </a:t>
            </a:r>
            <a:r>
              <a:rPr lang="en-US" sz="5400" b="0" spc="-300" dirty="0" err="1" smtClean="0">
                <a:solidFill>
                  <a:srgbClr val="003399"/>
                </a:solidFill>
                <a:latin typeface="+mj-lt"/>
              </a:rPr>
              <a:t>dịu</a:t>
            </a:r>
            <a:r>
              <a:rPr lang="en-US" sz="5400" b="0" spc="-300" dirty="0" smtClean="0">
                <a:solidFill>
                  <a:srgbClr val="003399"/>
                </a:solidFill>
                <a:latin typeface="+mj-lt"/>
              </a:rPr>
              <a:t> </a:t>
            </a:r>
            <a:r>
              <a:rPr lang="en-US" sz="5400" b="0" spc="-300" dirty="0" err="1" smtClean="0">
                <a:solidFill>
                  <a:srgbClr val="003399"/>
                </a:solidFill>
                <a:latin typeface="+mj-lt"/>
              </a:rPr>
              <a:t>hoàng</a:t>
            </a:r>
            <a:r>
              <a:rPr lang="en-US" sz="5400" b="0" spc="-300" dirty="0" smtClean="0">
                <a:solidFill>
                  <a:srgbClr val="003399"/>
                </a:solidFill>
                <a:latin typeface="+mj-lt"/>
              </a:rPr>
              <a:t> </a:t>
            </a:r>
            <a:r>
              <a:rPr lang="en-US" sz="5400" b="0" spc="-300" dirty="0" err="1" smtClean="0">
                <a:solidFill>
                  <a:srgbClr val="003399"/>
                </a:solidFill>
                <a:latin typeface="+mj-lt"/>
              </a:rPr>
              <a:t>hôn</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bầu</a:t>
            </a:r>
            <a:r>
              <a:rPr lang="en-US" sz="5400" b="0" spc="-300" dirty="0" smtClean="0">
                <a:solidFill>
                  <a:srgbClr val="003399"/>
                </a:solidFill>
                <a:latin typeface="+mj-lt"/>
              </a:rPr>
              <a:t> </a:t>
            </a:r>
            <a:r>
              <a:rPr lang="en-US" sz="5400" b="0" spc="-300" dirty="0" err="1" smtClean="0">
                <a:solidFill>
                  <a:srgbClr val="003399"/>
                </a:solidFill>
                <a:latin typeface="+mj-lt"/>
              </a:rPr>
              <a:t>trời</a:t>
            </a:r>
            <a:r>
              <a:rPr lang="en-US" sz="5400" b="0" spc="-300" dirty="0" smtClean="0">
                <a:solidFill>
                  <a:srgbClr val="003399"/>
                </a:solidFill>
                <a:latin typeface="+mj-lt"/>
              </a:rPr>
              <a:t> </a:t>
            </a:r>
            <a:r>
              <a:rPr lang="en-US" sz="5400" b="0" spc="-300" dirty="0" err="1" smtClean="0">
                <a:solidFill>
                  <a:srgbClr val="003399"/>
                </a:solidFill>
                <a:latin typeface="+mj-lt"/>
              </a:rPr>
              <a:t>mây</a:t>
            </a:r>
            <a:r>
              <a:rPr lang="en-US" sz="5400" b="0" spc="-300" dirty="0" smtClean="0">
                <a:solidFill>
                  <a:srgbClr val="003399"/>
                </a:solidFill>
                <a:latin typeface="+mj-lt"/>
              </a:rPr>
              <a:t> </a:t>
            </a:r>
            <a:r>
              <a:rPr lang="en-US" sz="5400" b="0" spc="-300" dirty="0" err="1" smtClean="0">
                <a:solidFill>
                  <a:srgbClr val="003399"/>
                </a:solidFill>
                <a:latin typeface="+mj-lt"/>
              </a:rPr>
              <a:t>nước</a:t>
            </a:r>
            <a:r>
              <a:rPr lang="en-US" sz="5400" b="0" spc="-300" dirty="0" smtClean="0">
                <a:solidFill>
                  <a:srgbClr val="003399"/>
                </a:solidFill>
                <a:latin typeface="+mj-lt"/>
              </a:rPr>
              <a:t> </a:t>
            </a:r>
            <a:r>
              <a:rPr lang="en-US" sz="5400" b="0" spc="-300" dirty="0" err="1" smtClean="0">
                <a:solidFill>
                  <a:srgbClr val="003399"/>
                </a:solidFill>
                <a:latin typeface="+mj-lt"/>
              </a:rPr>
              <a:t>trăng</a:t>
            </a:r>
            <a:r>
              <a:rPr lang="en-US" sz="5400" b="0" spc="-300" dirty="0" smtClean="0">
                <a:solidFill>
                  <a:srgbClr val="003399"/>
                </a:solidFill>
                <a:latin typeface="+mj-lt"/>
              </a:rPr>
              <a:t> </a:t>
            </a:r>
            <a:r>
              <a:rPr lang="en-US" sz="5400" b="0" spc="-300" dirty="0" err="1" smtClean="0">
                <a:solidFill>
                  <a:srgbClr val="003399"/>
                </a:solidFill>
                <a:latin typeface="+mj-lt"/>
              </a:rPr>
              <a:t>sao</a:t>
            </a:r>
            <a:r>
              <a:rPr lang="en-US" sz="5400" b="0" spc="-300" dirty="0" smtClean="0">
                <a:solidFill>
                  <a:srgbClr val="003399"/>
                </a:solidFill>
                <a:latin typeface="+mj-lt"/>
              </a:rPr>
              <a:t>. </a:t>
            </a:r>
            <a:r>
              <a:rPr lang="en-US" sz="5400" b="0" spc="-300" dirty="0" err="1" smtClean="0">
                <a:solidFill>
                  <a:srgbClr val="003399"/>
                </a:solidFill>
                <a:latin typeface="+mj-lt"/>
              </a:rPr>
              <a:t>Vời</a:t>
            </a:r>
            <a:r>
              <a:rPr lang="en-US" sz="5400" b="0" spc="-300" dirty="0" smtClean="0">
                <a:solidFill>
                  <a:srgbClr val="003399"/>
                </a:solidFill>
                <a:latin typeface="+mj-lt"/>
              </a:rPr>
              <a:t> </a:t>
            </a:r>
            <a:r>
              <a:rPr lang="en-US" sz="5400" b="0" spc="-300" dirty="0" err="1" smtClean="0">
                <a:solidFill>
                  <a:srgbClr val="003399"/>
                </a:solidFill>
                <a:latin typeface="+mj-lt"/>
              </a:rPr>
              <a:t>vợi</a:t>
            </a:r>
            <a:r>
              <a:rPr lang="en-US" sz="5400" b="0" spc="-300" dirty="0" smtClean="0">
                <a:solidFill>
                  <a:srgbClr val="003399"/>
                </a:solidFill>
                <a:latin typeface="+mj-lt"/>
              </a:rPr>
              <a:t> </a:t>
            </a:r>
            <a:r>
              <a:rPr lang="en-US" sz="5400" b="0" spc="-300" dirty="0" err="1" smtClean="0">
                <a:solidFill>
                  <a:srgbClr val="003399"/>
                </a:solidFill>
                <a:latin typeface="+mj-lt"/>
              </a:rPr>
              <a:t>khôn</a:t>
            </a:r>
            <a:r>
              <a:rPr lang="en-US" sz="5400" b="0" spc="-300" dirty="0" smtClean="0">
                <a:solidFill>
                  <a:srgbClr val="003399"/>
                </a:solidFill>
                <a:latin typeface="+mj-lt"/>
              </a:rPr>
              <a:t> </a:t>
            </a:r>
            <a:r>
              <a:rPr lang="en-US" sz="5400" b="0" spc="-300" dirty="0" err="1" smtClean="0">
                <a:solidFill>
                  <a:srgbClr val="003399"/>
                </a:solidFill>
                <a:latin typeface="+mj-lt"/>
              </a:rPr>
              <a:t>sánh</a:t>
            </a:r>
            <a:r>
              <a:rPr lang="en-US" sz="5400" b="0" spc="-300" dirty="0" smtClean="0">
                <a:solidFill>
                  <a:srgbClr val="003399"/>
                </a:solidFill>
                <a:latin typeface="+mj-lt"/>
              </a:rPr>
              <a:t> </a:t>
            </a:r>
            <a:r>
              <a:rPr lang="en-US" sz="5400" b="0" spc="-300" dirty="0" err="1" smtClean="0">
                <a:solidFill>
                  <a:srgbClr val="003399"/>
                </a:solidFill>
                <a:latin typeface="+mj-lt"/>
              </a:rPr>
              <a:t>mối</a:t>
            </a:r>
            <a:r>
              <a:rPr lang="en-US" sz="5400" b="0" spc="-300" dirty="0" smtClean="0">
                <a:solidFill>
                  <a:srgbClr val="003399"/>
                </a:solidFill>
                <a:latin typeface="+mj-lt"/>
              </a:rPr>
              <a:t> </a:t>
            </a:r>
            <a:r>
              <a:rPr lang="en-US" sz="5400" b="0" spc="-300" dirty="0" err="1" smtClean="0">
                <a:solidFill>
                  <a:srgbClr val="003399"/>
                </a:solidFill>
                <a:latin typeface="+mj-lt"/>
              </a:rPr>
              <a:t>tình</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quá</a:t>
            </a:r>
            <a:r>
              <a:rPr lang="en-US" sz="5400" b="0" spc="-300" dirty="0" smtClean="0">
                <a:solidFill>
                  <a:srgbClr val="003399"/>
                </a:solidFill>
                <a:latin typeface="+mj-lt"/>
              </a:rPr>
              <a:t> </a:t>
            </a:r>
            <a:r>
              <a:rPr lang="en-US" sz="5400" b="0" spc="-300" dirty="0" err="1" smtClean="0">
                <a:solidFill>
                  <a:srgbClr val="003399"/>
                </a:solidFill>
                <a:latin typeface="+mj-lt"/>
              </a:rPr>
              <a:t>yêu</a:t>
            </a:r>
            <a:r>
              <a:rPr lang="en-US" sz="5400" b="0" spc="-300" dirty="0" smtClean="0">
                <a:solidFill>
                  <a:srgbClr val="003399"/>
                </a:solidFill>
                <a:latin typeface="+mj-lt"/>
              </a:rPr>
              <a:t> </a:t>
            </a:r>
            <a:r>
              <a:rPr lang="en-US" sz="5400" b="0" spc="-300" dirty="0" err="1" smtClean="0">
                <a:solidFill>
                  <a:srgbClr val="003399"/>
                </a:solidFill>
                <a:latin typeface="+mj-lt"/>
              </a:rPr>
              <a:t>thương</a:t>
            </a:r>
            <a:r>
              <a:rPr lang="en-US" sz="5400" b="0" spc="-300" dirty="0" smtClean="0">
                <a:solidFill>
                  <a:srgbClr val="003399"/>
                </a:solidFill>
                <a:latin typeface="+mj-lt"/>
              </a:rPr>
              <a:t>. </a:t>
            </a:r>
            <a:endParaRPr lang="vi-VN" sz="5400" b="0" spc="-150" dirty="0">
              <a:solidFill>
                <a:srgbClr val="003399"/>
              </a:solidFill>
              <a:latin typeface="+mj-lt"/>
            </a:endParaRPr>
          </a:p>
        </p:txBody>
      </p:sp>
    </p:spTree>
    <p:extLst>
      <p:ext uri="{BB962C8B-B14F-4D97-AF65-F5344CB8AC3E}">
        <p14:creationId xmlns:p14="http://schemas.microsoft.com/office/powerpoint/2010/main" val="315183603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dirty="0" err="1" smtClean="0">
                <a:solidFill>
                  <a:srgbClr val="FF0000"/>
                </a:solidFill>
                <a:latin typeface="+mj-lt"/>
              </a:rPr>
              <a:t>Đk</a:t>
            </a:r>
            <a:r>
              <a:rPr lang="en-US" sz="5300" b="0" spc="-150" dirty="0" smtClean="0">
                <a:solidFill>
                  <a:srgbClr val="FF0000"/>
                </a:solidFill>
                <a:latin typeface="+mj-lt"/>
              </a:rPr>
              <a:t>:</a:t>
            </a:r>
            <a:r>
              <a:rPr lang="en-US" sz="5300" b="0" spc="-150" dirty="0" smtClean="0">
                <a:solidFill>
                  <a:srgbClr val="002060"/>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lại</a:t>
            </a:r>
            <a:r>
              <a:rPr lang="en-US" sz="5300" b="0" spc="-150" dirty="0" smtClean="0">
                <a:solidFill>
                  <a:srgbClr val="003399"/>
                </a:solidFill>
                <a:latin typeface="+mj-lt"/>
              </a:rPr>
              <a:t> </a:t>
            </a:r>
            <a:r>
              <a:rPr lang="en-US" sz="5300" b="0" spc="-150" dirty="0" err="1" smtClean="0">
                <a:solidFill>
                  <a:srgbClr val="003399"/>
                </a:solidFill>
                <a:latin typeface="+mj-lt"/>
              </a:rPr>
              <a:t>cho</a:t>
            </a:r>
            <a:r>
              <a:rPr lang="en-US" sz="5300" b="0" spc="-150" dirty="0" smtClean="0">
                <a:solidFill>
                  <a:srgbClr val="003399"/>
                </a:solidFill>
                <a:latin typeface="+mj-lt"/>
              </a:rPr>
              <a:t> </a:t>
            </a:r>
            <a:r>
              <a:rPr lang="en-US" sz="5300" b="0" spc="-150" dirty="0" err="1" smtClean="0">
                <a:solidFill>
                  <a:srgbClr val="003399"/>
                </a:solidFill>
                <a:latin typeface="+mj-lt"/>
              </a:rPr>
              <a:t>cân</a:t>
            </a:r>
            <a:r>
              <a:rPr lang="en-US" sz="5300" b="0" spc="-150" dirty="0" smtClean="0">
                <a:solidFill>
                  <a:srgbClr val="003399"/>
                </a:solidFill>
                <a:latin typeface="+mj-lt"/>
              </a:rPr>
              <a:t> </a:t>
            </a:r>
            <a:r>
              <a:rPr lang="en-US" sz="5300" b="0" spc="-150" dirty="0" err="1" smtClean="0">
                <a:solidFill>
                  <a:srgbClr val="003399"/>
                </a:solidFill>
                <a:latin typeface="+mj-lt"/>
              </a:rPr>
              <a:t>biết</a:t>
            </a:r>
            <a:r>
              <a:rPr lang="en-US" sz="5300" b="0" spc="-150" dirty="0" smtClean="0">
                <a:solidFill>
                  <a:srgbClr val="003399"/>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mà</a:t>
            </a:r>
            <a:r>
              <a:rPr lang="en-US" sz="5300" b="0" spc="-150" dirty="0" smtClean="0">
                <a:solidFill>
                  <a:srgbClr val="003399"/>
                </a:solidFill>
                <a:latin typeface="+mj-lt"/>
              </a:rPr>
              <a:t> </a:t>
            </a:r>
            <a:r>
              <a:rPr lang="en-US" sz="5300" b="0" spc="-150" dirty="0" err="1" smtClean="0">
                <a:solidFill>
                  <a:srgbClr val="003399"/>
                </a:solidFill>
                <a:latin typeface="+mj-lt"/>
              </a:rPr>
              <a:t>đền</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muôn</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Ngài</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ban). </a:t>
            </a:r>
            <a:r>
              <a:rPr lang="en-US" sz="5300" b="0" spc="-150" dirty="0" err="1" smtClean="0">
                <a:solidFill>
                  <a:srgbClr val="003399"/>
                </a:solidFill>
                <a:latin typeface="+mj-lt"/>
              </a:rPr>
              <a:t>Chúa</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a:t>
            </a:r>
            <a:r>
              <a:rPr lang="en-US" sz="5300" b="0" spc="-150" dirty="0" err="1" smtClean="0">
                <a:solidFill>
                  <a:srgbClr val="003399"/>
                </a:solidFill>
                <a:latin typeface="+mj-lt"/>
              </a:rPr>
              <a:t>dủ</a:t>
            </a:r>
            <a:r>
              <a:rPr lang="en-US" sz="5300" b="0" spc="-150" dirty="0" smtClean="0">
                <a:solidFill>
                  <a:srgbClr val="003399"/>
                </a:solidFill>
                <a:latin typeface="+mj-lt"/>
              </a:rPr>
              <a:t> </a:t>
            </a:r>
            <a:r>
              <a:rPr lang="en-US" sz="5300" b="0" spc="-150" dirty="0" err="1" smtClean="0">
                <a:solidFill>
                  <a:srgbClr val="003399"/>
                </a:solidFill>
                <a:latin typeface="+mj-lt"/>
              </a:rPr>
              <a:t>thương</a:t>
            </a:r>
            <a:r>
              <a:rPr lang="en-US" sz="5300" b="0" spc="-150" dirty="0" smtClean="0">
                <a:solidFill>
                  <a:srgbClr val="003399"/>
                </a:solidFill>
                <a:latin typeface="+mj-lt"/>
              </a:rPr>
              <a:t> </a:t>
            </a:r>
            <a:r>
              <a:rPr lang="en-US" sz="5300" b="0" spc="-150" dirty="0" err="1" smtClean="0">
                <a:solidFill>
                  <a:srgbClr val="003399"/>
                </a:solidFill>
                <a:latin typeface="+mj-lt"/>
              </a:rPr>
              <a:t>đến</a:t>
            </a:r>
            <a:r>
              <a:rPr lang="en-US" sz="5300" b="0" spc="-150" dirty="0" smtClean="0">
                <a:solidFill>
                  <a:srgbClr val="003399"/>
                </a:solidFill>
                <a:latin typeface="+mj-lt"/>
              </a:rPr>
              <a:t> </a:t>
            </a:r>
            <a:r>
              <a:rPr lang="en-US" sz="5300" b="0" spc="-150" dirty="0" err="1" smtClean="0">
                <a:solidFill>
                  <a:srgbClr val="003399"/>
                </a:solidFill>
                <a:latin typeface="+mj-lt"/>
              </a:rPr>
              <a:t>phận</a:t>
            </a:r>
            <a:r>
              <a:rPr lang="en-US" sz="5300" b="0" spc="-150" dirty="0" smtClean="0">
                <a:solidFill>
                  <a:srgbClr val="003399"/>
                </a:solidFill>
                <a:latin typeface="+mj-lt"/>
              </a:rPr>
              <a:t> </a:t>
            </a:r>
            <a:r>
              <a:rPr lang="en-US" sz="5300" b="0" spc="-150" dirty="0" err="1" smtClean="0">
                <a:solidFill>
                  <a:srgbClr val="003399"/>
                </a:solidFill>
                <a:latin typeface="+mj-lt"/>
              </a:rPr>
              <a:t>hèn</a:t>
            </a:r>
            <a:r>
              <a:rPr lang="en-US" sz="5300" b="0" spc="-150" dirty="0" smtClean="0">
                <a:solidFill>
                  <a:srgbClr val="003399"/>
                </a:solidFill>
                <a:latin typeface="+mj-lt"/>
              </a:rPr>
              <a:t> </a:t>
            </a:r>
            <a:r>
              <a:rPr lang="en-US" sz="5300" b="0" spc="-150" dirty="0" err="1" smtClean="0">
                <a:solidFill>
                  <a:srgbClr val="003399"/>
                </a:solidFill>
                <a:latin typeface="+mj-lt"/>
              </a:rPr>
              <a:t>tôi</a:t>
            </a:r>
            <a:r>
              <a:rPr lang="en-US" sz="5300" b="0" spc="-150" dirty="0" smtClean="0">
                <a:solidFill>
                  <a:srgbClr val="003399"/>
                </a:solidFill>
                <a:latin typeface="+mj-lt"/>
              </a:rPr>
              <a:t> </a:t>
            </a:r>
            <a:r>
              <a:rPr lang="en-US" sz="5300" b="0" spc="-150" dirty="0" err="1" smtClean="0">
                <a:solidFill>
                  <a:srgbClr val="003399"/>
                </a:solidFill>
                <a:latin typeface="+mj-lt"/>
              </a:rPr>
              <a:t>tớ</a:t>
            </a:r>
            <a:r>
              <a:rPr lang="en-US" sz="5300" b="0" spc="-150" dirty="0" smtClean="0">
                <a:solidFill>
                  <a:srgbClr val="003399"/>
                </a:solidFill>
                <a:latin typeface="+mj-lt"/>
              </a:rPr>
              <a:t> </a:t>
            </a:r>
            <a:r>
              <a:rPr lang="en-US" sz="5300" spc="-150" dirty="0" err="1">
                <a:solidFill>
                  <a:srgbClr val="003399"/>
                </a:solidFill>
                <a:latin typeface="+mj-lt"/>
              </a:rPr>
              <a:t>n</a:t>
            </a:r>
            <a:r>
              <a:rPr lang="en-US" sz="5300" b="0" spc="-150" dirty="0" err="1" smtClean="0">
                <a:solidFill>
                  <a:srgbClr val="003399"/>
                </a:solidFill>
                <a:latin typeface="+mj-lt"/>
              </a:rPr>
              <a:t>gười</a:t>
            </a:r>
            <a:r>
              <a:rPr lang="en-US" sz="5300" b="0" spc="-150" dirty="0" smtClean="0">
                <a:solidFill>
                  <a:srgbClr val="003399"/>
                </a:solidFill>
                <a:latin typeface="+mj-lt"/>
              </a:rPr>
              <a:t> </a:t>
            </a:r>
            <a:r>
              <a:rPr lang="en-US" sz="5300" b="0" spc="-150" dirty="0" err="1" smtClean="0">
                <a:solidFill>
                  <a:srgbClr val="003399"/>
                </a:solidFill>
                <a:latin typeface="+mj-lt"/>
              </a:rPr>
              <a:t>dâng</a:t>
            </a:r>
            <a:r>
              <a:rPr lang="en-US" sz="5300" b="0" spc="-150" dirty="0" smtClean="0">
                <a:solidFill>
                  <a:srgbClr val="003399"/>
                </a:solidFill>
                <a:latin typeface="+mj-lt"/>
              </a:rPr>
              <a:t> </a:t>
            </a:r>
            <a:r>
              <a:rPr lang="en-US" sz="5300" b="0" spc="-150" dirty="0" err="1" smtClean="0">
                <a:solidFill>
                  <a:srgbClr val="003399"/>
                </a:solidFill>
                <a:latin typeface="+mj-lt"/>
              </a:rPr>
              <a:t>trót</a:t>
            </a:r>
            <a:r>
              <a:rPr lang="en-US" sz="5300" b="0" spc="-150" dirty="0" smtClean="0">
                <a:solidFill>
                  <a:srgbClr val="003399"/>
                </a:solidFill>
                <a:latin typeface="+mj-lt"/>
              </a:rPr>
              <a:t> </a:t>
            </a:r>
            <a:r>
              <a:rPr lang="en-US" sz="5300" b="0" spc="-150" dirty="0" err="1" smtClean="0">
                <a:solidFill>
                  <a:srgbClr val="003399"/>
                </a:solidFill>
                <a:latin typeface="+mj-lt"/>
              </a:rPr>
              <a:t>đời</a:t>
            </a:r>
            <a:r>
              <a:rPr lang="en-US" sz="5300" b="0" spc="-150" dirty="0" smtClean="0">
                <a:solidFill>
                  <a:srgbClr val="003399"/>
                </a:solidFill>
                <a:latin typeface="+mj-lt"/>
              </a:rPr>
              <a:t> </a:t>
            </a:r>
            <a:r>
              <a:rPr lang="en-US" sz="5300" b="0" spc="-150" dirty="0" err="1" smtClean="0">
                <a:solidFill>
                  <a:srgbClr val="003399"/>
                </a:solidFill>
                <a:latin typeface="+mj-lt"/>
              </a:rPr>
              <a:t>bù</a:t>
            </a:r>
            <a:r>
              <a:rPr lang="en-US" sz="5300" b="0" spc="-150" dirty="0" smtClean="0">
                <a:solidFill>
                  <a:srgbClr val="003399"/>
                </a:solidFill>
                <a:latin typeface="+mj-lt"/>
              </a:rPr>
              <a:t> </a:t>
            </a:r>
            <a:r>
              <a:rPr lang="en-US" sz="5300" b="0" spc="-150" dirty="0" err="1" smtClean="0">
                <a:solidFill>
                  <a:srgbClr val="003399"/>
                </a:solidFill>
                <a:latin typeface="+mj-lt"/>
              </a:rPr>
              <a:t>đắp</a:t>
            </a:r>
            <a:r>
              <a:rPr lang="en-US" sz="5300" b="0" spc="-150" dirty="0" smtClean="0">
                <a:solidFill>
                  <a:srgbClr val="003399"/>
                </a:solidFill>
                <a:latin typeface="+mj-lt"/>
              </a:rPr>
              <a:t> </a:t>
            </a:r>
            <a:r>
              <a:rPr lang="en-US" sz="5300" b="0" spc="-150" dirty="0" err="1" smtClean="0">
                <a:solidFill>
                  <a:srgbClr val="003399"/>
                </a:solidFill>
                <a:latin typeface="+mj-lt"/>
              </a:rPr>
              <a:t>những</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thiêng</a:t>
            </a:r>
            <a:r>
              <a:rPr lang="en-US" sz="5300" spc="-150" dirty="0" smtClean="0">
                <a:solidFill>
                  <a:srgbClr val="003399"/>
                </a:solidFill>
                <a:latin typeface="+mj-lt"/>
              </a:rPr>
              <a:t>, </a:t>
            </a:r>
            <a:r>
              <a:rPr lang="en-US" sz="5300" spc="-150" dirty="0" err="1" smtClean="0">
                <a:solidFill>
                  <a:srgbClr val="003399"/>
                </a:solidFill>
                <a:latin typeface="+mj-lt"/>
              </a:rPr>
              <a:t>Ngài</a:t>
            </a:r>
            <a:r>
              <a:rPr lang="en-US" sz="5300" spc="-150" dirty="0" smtClean="0">
                <a:solidFill>
                  <a:srgbClr val="003399"/>
                </a:solidFill>
                <a:latin typeface="+mj-lt"/>
              </a:rPr>
              <a:t> </a:t>
            </a:r>
            <a:r>
              <a:rPr lang="en-US" sz="5300" spc="-150" dirty="0" err="1" smtClean="0">
                <a:solidFill>
                  <a:srgbClr val="003399"/>
                </a:solidFill>
                <a:latin typeface="+mj-lt"/>
              </a:rPr>
              <a:t>ơi</a:t>
            </a:r>
            <a:r>
              <a:rPr lang="en-US" sz="5300" spc="-150" dirty="0" smtClean="0">
                <a:solidFill>
                  <a:srgbClr val="003399"/>
                </a:solidFill>
                <a:latin typeface="+mj-lt"/>
              </a:rPr>
              <a:t>!</a:t>
            </a:r>
            <a:endParaRPr lang="vi-VN" sz="5300" b="0" spc="-150" dirty="0">
              <a:solidFill>
                <a:srgbClr val="003399"/>
              </a:solidFill>
              <a:latin typeface="+mj-lt"/>
            </a:endParaRPr>
          </a:p>
        </p:txBody>
      </p:sp>
    </p:spTree>
    <p:extLst>
      <p:ext uri="{BB962C8B-B14F-4D97-AF65-F5344CB8AC3E}">
        <p14:creationId xmlns:p14="http://schemas.microsoft.com/office/powerpoint/2010/main" val="340626891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dirty="0" smtClean="0">
                <a:solidFill>
                  <a:srgbClr val="FF0000"/>
                </a:solidFill>
                <a:latin typeface="+mj-lt"/>
              </a:rPr>
              <a:t>Tk4:</a:t>
            </a:r>
            <a:r>
              <a:rPr lang="en-US" sz="5400" b="0" spc="-300" dirty="0" smtClean="0">
                <a:solidFill>
                  <a:srgbClr val="002060"/>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cửa</a:t>
            </a:r>
            <a:r>
              <a:rPr lang="en-US" sz="5400" b="0" spc="-300" dirty="0" smtClean="0">
                <a:solidFill>
                  <a:srgbClr val="003399"/>
                </a:solidFill>
                <a:latin typeface="+mj-lt"/>
              </a:rPr>
              <a:t> </a:t>
            </a:r>
            <a:r>
              <a:rPr lang="en-US" sz="5400" b="0" spc="-300" dirty="0" err="1" smtClean="0">
                <a:solidFill>
                  <a:srgbClr val="003399"/>
                </a:solidFill>
                <a:latin typeface="+mj-lt"/>
              </a:rPr>
              <a:t>nhà</a:t>
            </a:r>
            <a:r>
              <a:rPr lang="en-US" sz="5400" b="0" spc="-300" dirty="0" smtClean="0">
                <a:solidFill>
                  <a:srgbClr val="003399"/>
                </a:solidFill>
                <a:latin typeface="+mj-lt"/>
              </a:rPr>
              <a:t> </a:t>
            </a:r>
            <a:r>
              <a:rPr lang="en-US" sz="5400" b="0" spc="-300" dirty="0" err="1" smtClean="0">
                <a:solidFill>
                  <a:srgbClr val="003399"/>
                </a:solidFill>
                <a:latin typeface="+mj-lt"/>
              </a:rPr>
              <a:t>cơm</a:t>
            </a:r>
            <a:r>
              <a:rPr lang="en-US" sz="5400" b="0" spc="-300" dirty="0" smtClean="0">
                <a:solidFill>
                  <a:srgbClr val="003399"/>
                </a:solidFill>
                <a:latin typeface="+mj-lt"/>
              </a:rPr>
              <a:t> </a:t>
            </a:r>
            <a:r>
              <a:rPr lang="en-US" sz="5400" b="0" spc="-300" dirty="0" err="1" smtClean="0">
                <a:solidFill>
                  <a:srgbClr val="003399"/>
                </a:solidFill>
                <a:latin typeface="+mj-lt"/>
              </a:rPr>
              <a:t>áo</a:t>
            </a:r>
            <a:r>
              <a:rPr lang="en-US" sz="5400" b="0" spc="-300" dirty="0" smtClean="0">
                <a:solidFill>
                  <a:srgbClr val="003399"/>
                </a:solidFill>
                <a:latin typeface="+mj-lt"/>
              </a:rPr>
              <a:t> </a:t>
            </a:r>
            <a:r>
              <a:rPr lang="en-US" sz="5400" b="0" spc="-300" dirty="0" err="1" smtClean="0">
                <a:solidFill>
                  <a:srgbClr val="003399"/>
                </a:solidFill>
                <a:latin typeface="+mj-lt"/>
              </a:rPr>
              <a:t>mẹ</a:t>
            </a:r>
            <a:r>
              <a:rPr lang="en-US" sz="5400" b="0" spc="-300" dirty="0" smtClean="0">
                <a:solidFill>
                  <a:srgbClr val="003399"/>
                </a:solidFill>
                <a:latin typeface="+mj-lt"/>
              </a:rPr>
              <a:t> cha.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nào</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bạn</a:t>
            </a:r>
            <a:r>
              <a:rPr lang="en-US" sz="5400" b="0" spc="-300" dirty="0" smtClean="0">
                <a:solidFill>
                  <a:srgbClr val="003399"/>
                </a:solidFill>
                <a:latin typeface="+mj-lt"/>
              </a:rPr>
              <a:t> </a:t>
            </a:r>
            <a:r>
              <a:rPr lang="en-US" sz="5400" b="0" spc="-300" dirty="0" err="1" smtClean="0">
                <a:solidFill>
                  <a:srgbClr val="003399"/>
                </a:solidFill>
                <a:latin typeface="+mj-lt"/>
              </a:rPr>
              <a:t>thân</a:t>
            </a:r>
            <a:r>
              <a:rPr lang="en-US" sz="5400" b="0" spc="-300" dirty="0" smtClean="0">
                <a:solidFill>
                  <a:srgbClr val="003399"/>
                </a:solidFill>
                <a:latin typeface="+mj-lt"/>
              </a:rPr>
              <a:t> </a:t>
            </a:r>
            <a:r>
              <a:rPr lang="en-US" sz="5400" b="0" spc="-300" dirty="0" err="1" smtClean="0">
                <a:solidFill>
                  <a:srgbClr val="003399"/>
                </a:solidFill>
                <a:latin typeface="+mj-lt"/>
              </a:rPr>
              <a:t>hoa</a:t>
            </a:r>
            <a:r>
              <a:rPr lang="en-US" sz="5400" b="0" spc="-300" dirty="0" smtClean="0">
                <a:solidFill>
                  <a:srgbClr val="003399"/>
                </a:solidFill>
                <a:latin typeface="+mj-lt"/>
              </a:rPr>
              <a:t> </a:t>
            </a:r>
            <a:r>
              <a:rPr lang="en-US" sz="5400" b="0" spc="-300" dirty="0" err="1" smtClean="0">
                <a:solidFill>
                  <a:srgbClr val="003399"/>
                </a:solidFill>
                <a:latin typeface="+mj-lt"/>
              </a:rPr>
              <a:t>mầu</a:t>
            </a:r>
            <a:r>
              <a:rPr lang="en-US" sz="5400" b="0" spc="-300" dirty="0" smtClean="0">
                <a:solidFill>
                  <a:srgbClr val="003399"/>
                </a:solidFill>
                <a:latin typeface="+mj-lt"/>
              </a:rPr>
              <a:t> </a:t>
            </a:r>
            <a:r>
              <a:rPr lang="en-US" sz="5400" b="0" spc="-300" dirty="0" err="1" smtClean="0">
                <a:solidFill>
                  <a:srgbClr val="003399"/>
                </a:solidFill>
                <a:latin typeface="+mj-lt"/>
              </a:rPr>
              <a:t>ruộng</a:t>
            </a:r>
            <a:r>
              <a:rPr lang="en-US" sz="5400" b="0" spc="-300" dirty="0" smtClean="0">
                <a:solidFill>
                  <a:srgbClr val="003399"/>
                </a:solidFill>
                <a:latin typeface="+mj-lt"/>
              </a:rPr>
              <a:t> </a:t>
            </a:r>
            <a:r>
              <a:rPr lang="en-US" sz="5400" b="0" spc="-300" dirty="0" err="1" smtClean="0">
                <a:solidFill>
                  <a:srgbClr val="003399"/>
                </a:solidFill>
                <a:latin typeface="+mj-lt"/>
              </a:rPr>
              <a:t>vươn</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đã</a:t>
            </a:r>
            <a:r>
              <a:rPr lang="en-US" sz="5400" b="0" spc="-300" dirty="0" smtClean="0">
                <a:solidFill>
                  <a:srgbClr val="003399"/>
                </a:solidFill>
                <a:latin typeface="+mj-lt"/>
              </a:rPr>
              <a:t> ban </a:t>
            </a:r>
            <a:r>
              <a:rPr lang="en-US" sz="5400" b="0" spc="-300" dirty="0" err="1" smtClean="0">
                <a:solidFill>
                  <a:srgbClr val="003399"/>
                </a:solidFill>
                <a:latin typeface="+mj-lt"/>
              </a:rPr>
              <a:t>đâu</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hòa</a:t>
            </a:r>
            <a:r>
              <a:rPr lang="en-US" sz="5400" b="0" spc="-300" dirty="0" smtClean="0">
                <a:solidFill>
                  <a:srgbClr val="003399"/>
                </a:solidFill>
                <a:latin typeface="+mj-lt"/>
              </a:rPr>
              <a:t> </a:t>
            </a:r>
            <a:r>
              <a:rPr lang="en-US" sz="5400" b="0" spc="-300" dirty="0" err="1" smtClean="0">
                <a:solidFill>
                  <a:srgbClr val="003399"/>
                </a:solidFill>
                <a:latin typeface="+mj-lt"/>
              </a:rPr>
              <a:t>bình</a:t>
            </a:r>
            <a:r>
              <a:rPr lang="en-US" sz="5400" b="0" spc="-300" dirty="0" smtClean="0">
                <a:solidFill>
                  <a:srgbClr val="003399"/>
                </a:solidFill>
                <a:latin typeface="+mj-lt"/>
              </a:rPr>
              <a:t> </a:t>
            </a:r>
            <a:r>
              <a:rPr lang="en-US" sz="5400" b="0" spc="-300" dirty="0" err="1" smtClean="0">
                <a:solidFill>
                  <a:srgbClr val="003399"/>
                </a:solidFill>
                <a:latin typeface="+mj-lt"/>
              </a:rPr>
              <a:t>hạnh</a:t>
            </a:r>
            <a:r>
              <a:rPr lang="en-US" sz="5400" b="0" spc="-300" dirty="0" smtClean="0">
                <a:solidFill>
                  <a:srgbClr val="003399"/>
                </a:solidFill>
                <a:latin typeface="+mj-lt"/>
              </a:rPr>
              <a:t> </a:t>
            </a:r>
            <a:r>
              <a:rPr lang="en-US" sz="5400" b="0" spc="-300" dirty="0" err="1" smtClean="0">
                <a:solidFill>
                  <a:srgbClr val="003399"/>
                </a:solidFill>
                <a:latin typeface="+mj-lt"/>
              </a:rPr>
              <a:t>phúc</a:t>
            </a:r>
            <a:r>
              <a:rPr lang="en-US" sz="5400" b="0" spc="-300" dirty="0" smtClean="0">
                <a:solidFill>
                  <a:srgbClr val="003399"/>
                </a:solidFill>
                <a:latin typeface="+mj-lt"/>
              </a:rPr>
              <a:t> sum </a:t>
            </a:r>
            <a:r>
              <a:rPr lang="en-US" sz="5400" b="0" spc="-300" dirty="0" err="1" smtClean="0">
                <a:solidFill>
                  <a:srgbClr val="003399"/>
                </a:solidFill>
                <a:latin typeface="+mj-lt"/>
              </a:rPr>
              <a:t>họp</a:t>
            </a:r>
            <a:r>
              <a:rPr lang="en-US" sz="5400" b="0" spc="-300" dirty="0" smtClean="0">
                <a:solidFill>
                  <a:srgbClr val="003399"/>
                </a:solidFill>
                <a:latin typeface="+mj-lt"/>
              </a:rPr>
              <a:t>. </a:t>
            </a:r>
            <a:r>
              <a:rPr lang="en-US" sz="5400" b="0" spc="-300" dirty="0" err="1" smtClean="0">
                <a:solidFill>
                  <a:srgbClr val="003399"/>
                </a:solidFill>
                <a:latin typeface="+mj-lt"/>
              </a:rPr>
              <a:t>Vời</a:t>
            </a:r>
            <a:r>
              <a:rPr lang="en-US" sz="5400" b="0" spc="-300" dirty="0" smtClean="0">
                <a:solidFill>
                  <a:srgbClr val="003399"/>
                </a:solidFill>
                <a:latin typeface="+mj-lt"/>
              </a:rPr>
              <a:t> </a:t>
            </a:r>
            <a:r>
              <a:rPr lang="en-US" sz="5400" b="0" spc="-300" dirty="0" err="1" smtClean="0">
                <a:solidFill>
                  <a:srgbClr val="003399"/>
                </a:solidFill>
                <a:latin typeface="+mj-lt"/>
              </a:rPr>
              <a:t>vợi</a:t>
            </a:r>
            <a:r>
              <a:rPr lang="en-US" sz="5400" b="0" spc="-300" dirty="0" smtClean="0">
                <a:solidFill>
                  <a:srgbClr val="003399"/>
                </a:solidFill>
                <a:latin typeface="+mj-lt"/>
              </a:rPr>
              <a:t> </a:t>
            </a:r>
            <a:r>
              <a:rPr lang="en-US" sz="5400" b="0" spc="-300" dirty="0" err="1" smtClean="0">
                <a:solidFill>
                  <a:srgbClr val="003399"/>
                </a:solidFill>
                <a:latin typeface="+mj-lt"/>
              </a:rPr>
              <a:t>khôn</a:t>
            </a:r>
            <a:r>
              <a:rPr lang="en-US" sz="5400" b="0" spc="-300" dirty="0" smtClean="0">
                <a:solidFill>
                  <a:srgbClr val="003399"/>
                </a:solidFill>
                <a:latin typeface="+mj-lt"/>
              </a:rPr>
              <a:t> </a:t>
            </a:r>
            <a:r>
              <a:rPr lang="en-US" sz="5400" b="0" spc="-300" dirty="0" err="1" smtClean="0">
                <a:solidFill>
                  <a:srgbClr val="003399"/>
                </a:solidFill>
                <a:latin typeface="+mj-lt"/>
              </a:rPr>
              <a:t>sánh</a:t>
            </a:r>
            <a:r>
              <a:rPr lang="en-US" sz="5400" b="0" spc="-300" dirty="0" smtClean="0">
                <a:solidFill>
                  <a:srgbClr val="003399"/>
                </a:solidFill>
                <a:latin typeface="+mj-lt"/>
              </a:rPr>
              <a:t> </a:t>
            </a:r>
            <a:r>
              <a:rPr lang="en-US" sz="5400" b="0" spc="-300" dirty="0" err="1" smtClean="0">
                <a:solidFill>
                  <a:srgbClr val="003399"/>
                </a:solidFill>
                <a:latin typeface="+mj-lt"/>
              </a:rPr>
              <a:t>mối</a:t>
            </a:r>
            <a:r>
              <a:rPr lang="en-US" sz="5400" b="0" spc="-300" dirty="0" smtClean="0">
                <a:solidFill>
                  <a:srgbClr val="003399"/>
                </a:solidFill>
                <a:latin typeface="+mj-lt"/>
              </a:rPr>
              <a:t> </a:t>
            </a:r>
            <a:r>
              <a:rPr lang="en-US" sz="5400" b="0" spc="-300" dirty="0" err="1" smtClean="0">
                <a:solidFill>
                  <a:srgbClr val="003399"/>
                </a:solidFill>
                <a:latin typeface="+mj-lt"/>
              </a:rPr>
              <a:t>tình</a:t>
            </a:r>
            <a:r>
              <a:rPr lang="en-US" sz="5400" b="0" spc="-300" dirty="0" smtClean="0">
                <a:solidFill>
                  <a:srgbClr val="003399"/>
                </a:solidFill>
                <a:latin typeface="+mj-lt"/>
              </a:rPr>
              <a:t> </a:t>
            </a:r>
            <a:r>
              <a:rPr lang="en-US" sz="5400" b="0" spc="-300" dirty="0" err="1" smtClean="0">
                <a:solidFill>
                  <a:srgbClr val="003399"/>
                </a:solidFill>
                <a:latin typeface="+mj-lt"/>
              </a:rPr>
              <a:t>Ngài</a:t>
            </a:r>
            <a:r>
              <a:rPr lang="en-US" sz="5400" b="0" spc="-300" dirty="0" smtClean="0">
                <a:solidFill>
                  <a:srgbClr val="003399"/>
                </a:solidFill>
                <a:latin typeface="+mj-lt"/>
              </a:rPr>
              <a:t> </a:t>
            </a:r>
            <a:r>
              <a:rPr lang="en-US" sz="5400" b="0" spc="-300" dirty="0" err="1" smtClean="0">
                <a:solidFill>
                  <a:srgbClr val="003399"/>
                </a:solidFill>
                <a:latin typeface="+mj-lt"/>
              </a:rPr>
              <a:t>là</a:t>
            </a:r>
            <a:r>
              <a:rPr lang="en-US" sz="5400" b="0" spc="-300" dirty="0" smtClean="0">
                <a:solidFill>
                  <a:srgbClr val="003399"/>
                </a:solidFill>
                <a:latin typeface="+mj-lt"/>
              </a:rPr>
              <a:t> </a:t>
            </a:r>
            <a:r>
              <a:rPr lang="en-US" sz="5400" b="0" spc="-300" dirty="0" err="1" smtClean="0">
                <a:solidFill>
                  <a:srgbClr val="003399"/>
                </a:solidFill>
                <a:latin typeface="+mj-lt"/>
              </a:rPr>
              <a:t>quá</a:t>
            </a:r>
            <a:r>
              <a:rPr lang="en-US" sz="5400" b="0" spc="-300" dirty="0" smtClean="0">
                <a:solidFill>
                  <a:srgbClr val="003399"/>
                </a:solidFill>
                <a:latin typeface="+mj-lt"/>
              </a:rPr>
              <a:t> </a:t>
            </a:r>
            <a:r>
              <a:rPr lang="en-US" sz="5400" b="0" spc="-300" dirty="0" err="1" smtClean="0">
                <a:solidFill>
                  <a:srgbClr val="003399"/>
                </a:solidFill>
                <a:latin typeface="+mj-lt"/>
              </a:rPr>
              <a:t>yêu</a:t>
            </a:r>
            <a:r>
              <a:rPr lang="en-US" sz="5400" b="0" spc="-300" dirty="0" smtClean="0">
                <a:solidFill>
                  <a:srgbClr val="003399"/>
                </a:solidFill>
                <a:latin typeface="+mj-lt"/>
              </a:rPr>
              <a:t> </a:t>
            </a:r>
            <a:r>
              <a:rPr lang="en-US" sz="5400" b="0" spc="-300" dirty="0" err="1" smtClean="0">
                <a:solidFill>
                  <a:srgbClr val="003399"/>
                </a:solidFill>
                <a:latin typeface="+mj-lt"/>
              </a:rPr>
              <a:t>thương</a:t>
            </a:r>
            <a:r>
              <a:rPr lang="en-US" sz="5400" b="0" spc="-300" dirty="0" smtClean="0">
                <a:solidFill>
                  <a:srgbClr val="003399"/>
                </a:solidFill>
                <a:latin typeface="+mj-lt"/>
              </a:rPr>
              <a:t>. </a:t>
            </a:r>
            <a:endParaRPr lang="vi-VN" sz="5400" b="0" spc="-150" dirty="0">
              <a:solidFill>
                <a:srgbClr val="003399"/>
              </a:solidFill>
              <a:latin typeface="+mj-lt"/>
            </a:endParaRPr>
          </a:p>
        </p:txBody>
      </p:sp>
    </p:spTree>
    <p:extLst>
      <p:ext uri="{BB962C8B-B14F-4D97-AF65-F5344CB8AC3E}">
        <p14:creationId xmlns:p14="http://schemas.microsoft.com/office/powerpoint/2010/main" val="357683373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dirty="0" err="1" smtClean="0">
                <a:solidFill>
                  <a:srgbClr val="FF0000"/>
                </a:solidFill>
                <a:latin typeface="+mj-lt"/>
              </a:rPr>
              <a:t>Đk</a:t>
            </a:r>
            <a:r>
              <a:rPr lang="en-US" sz="5300" b="0" spc="-150" dirty="0" smtClean="0">
                <a:solidFill>
                  <a:srgbClr val="FF0000"/>
                </a:solidFill>
                <a:latin typeface="+mj-lt"/>
              </a:rPr>
              <a:t>:</a:t>
            </a:r>
            <a:r>
              <a:rPr lang="en-US" sz="5300" b="0" spc="-150" dirty="0" smtClean="0">
                <a:solidFill>
                  <a:srgbClr val="002060"/>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lại</a:t>
            </a:r>
            <a:r>
              <a:rPr lang="en-US" sz="5300" b="0" spc="-150" dirty="0" smtClean="0">
                <a:solidFill>
                  <a:srgbClr val="003399"/>
                </a:solidFill>
                <a:latin typeface="+mj-lt"/>
              </a:rPr>
              <a:t> </a:t>
            </a:r>
            <a:r>
              <a:rPr lang="en-US" sz="5300" b="0" spc="-150" dirty="0" err="1" smtClean="0">
                <a:solidFill>
                  <a:srgbClr val="003399"/>
                </a:solidFill>
                <a:latin typeface="+mj-lt"/>
              </a:rPr>
              <a:t>cho</a:t>
            </a:r>
            <a:r>
              <a:rPr lang="en-US" sz="5300" b="0" spc="-150" dirty="0" smtClean="0">
                <a:solidFill>
                  <a:srgbClr val="003399"/>
                </a:solidFill>
                <a:latin typeface="+mj-lt"/>
              </a:rPr>
              <a:t> </a:t>
            </a:r>
            <a:r>
              <a:rPr lang="en-US" sz="5300" b="0" spc="-150" dirty="0" err="1" smtClean="0">
                <a:solidFill>
                  <a:srgbClr val="003399"/>
                </a:solidFill>
                <a:latin typeface="+mj-lt"/>
              </a:rPr>
              <a:t>cân</a:t>
            </a:r>
            <a:r>
              <a:rPr lang="en-US" sz="5300" b="0" spc="-150" dirty="0" smtClean="0">
                <a:solidFill>
                  <a:srgbClr val="003399"/>
                </a:solidFill>
                <a:latin typeface="+mj-lt"/>
              </a:rPr>
              <a:t> </a:t>
            </a:r>
            <a:r>
              <a:rPr lang="en-US" sz="5300" b="0" spc="-150" dirty="0" err="1" smtClean="0">
                <a:solidFill>
                  <a:srgbClr val="003399"/>
                </a:solidFill>
                <a:latin typeface="+mj-lt"/>
              </a:rPr>
              <a:t>biết</a:t>
            </a:r>
            <a:r>
              <a:rPr lang="en-US" sz="5300" b="0" spc="-150" dirty="0" smtClean="0">
                <a:solidFill>
                  <a:srgbClr val="003399"/>
                </a:solidFill>
                <a:latin typeface="+mj-lt"/>
              </a:rPr>
              <a:t> </a:t>
            </a:r>
            <a:r>
              <a:rPr lang="en-US" sz="5300" b="0" spc="-150" dirty="0" err="1" smtClean="0">
                <a:solidFill>
                  <a:srgbClr val="003399"/>
                </a:solidFill>
                <a:latin typeface="+mj-lt"/>
              </a:rPr>
              <a:t>lấy</a:t>
            </a:r>
            <a:r>
              <a:rPr lang="en-US" sz="5300" b="0" spc="-150" dirty="0" smtClean="0">
                <a:solidFill>
                  <a:srgbClr val="003399"/>
                </a:solidFill>
                <a:latin typeface="+mj-lt"/>
              </a:rPr>
              <a:t> </a:t>
            </a:r>
            <a:r>
              <a:rPr lang="en-US" sz="5300" b="0" spc="-150" dirty="0" err="1" smtClean="0">
                <a:solidFill>
                  <a:srgbClr val="003399"/>
                </a:solidFill>
                <a:latin typeface="+mj-lt"/>
              </a:rPr>
              <a:t>gì</a:t>
            </a:r>
            <a:r>
              <a:rPr lang="en-US" sz="5300" b="0" spc="-150" dirty="0" smtClean="0">
                <a:solidFill>
                  <a:srgbClr val="003399"/>
                </a:solidFill>
                <a:latin typeface="+mj-lt"/>
              </a:rPr>
              <a:t> </a:t>
            </a:r>
            <a:r>
              <a:rPr lang="en-US" sz="5300" b="0" spc="-150" dirty="0" err="1" smtClean="0">
                <a:solidFill>
                  <a:srgbClr val="003399"/>
                </a:solidFill>
                <a:latin typeface="+mj-lt"/>
              </a:rPr>
              <a:t>mà</a:t>
            </a:r>
            <a:r>
              <a:rPr lang="en-US" sz="5300" b="0" spc="-150" dirty="0" smtClean="0">
                <a:solidFill>
                  <a:srgbClr val="003399"/>
                </a:solidFill>
                <a:latin typeface="+mj-lt"/>
              </a:rPr>
              <a:t> </a:t>
            </a:r>
            <a:r>
              <a:rPr lang="en-US" sz="5300" b="0" spc="-150" dirty="0" err="1" smtClean="0">
                <a:solidFill>
                  <a:srgbClr val="003399"/>
                </a:solidFill>
                <a:latin typeface="+mj-lt"/>
              </a:rPr>
              <a:t>đền</a:t>
            </a:r>
            <a:r>
              <a:rPr lang="en-US" sz="5300" b="0" spc="-150" dirty="0" smtClean="0">
                <a:solidFill>
                  <a:srgbClr val="003399"/>
                </a:solidFill>
                <a:latin typeface="+mj-lt"/>
              </a:rPr>
              <a:t> </a:t>
            </a:r>
            <a:r>
              <a:rPr lang="en-US" sz="5300" b="0" spc="-150" dirty="0" err="1" smtClean="0">
                <a:solidFill>
                  <a:srgbClr val="003399"/>
                </a:solidFill>
                <a:latin typeface="+mj-lt"/>
              </a:rPr>
              <a:t>đáp</a:t>
            </a:r>
            <a:r>
              <a:rPr lang="en-US" sz="5300" b="0" spc="-150" dirty="0" smtClean="0">
                <a:solidFill>
                  <a:srgbClr val="003399"/>
                </a:solidFill>
                <a:latin typeface="+mj-lt"/>
              </a:rPr>
              <a:t> </a:t>
            </a:r>
            <a:r>
              <a:rPr lang="en-US" sz="5300" b="0" spc="-150" dirty="0" err="1" smtClean="0">
                <a:solidFill>
                  <a:srgbClr val="003399"/>
                </a:solidFill>
                <a:latin typeface="+mj-lt"/>
              </a:rPr>
              <a:t>muôn</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Ngài</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ban). </a:t>
            </a:r>
            <a:r>
              <a:rPr lang="en-US" sz="5300" b="0" spc="-150" dirty="0" err="1" smtClean="0">
                <a:solidFill>
                  <a:srgbClr val="003399"/>
                </a:solidFill>
                <a:latin typeface="+mj-lt"/>
              </a:rPr>
              <a:t>Chúa</a:t>
            </a:r>
            <a:r>
              <a:rPr lang="en-US" sz="5300" b="0" spc="-150" dirty="0" smtClean="0">
                <a:solidFill>
                  <a:srgbClr val="003399"/>
                </a:solidFill>
                <a:latin typeface="+mj-lt"/>
              </a:rPr>
              <a:t> </a:t>
            </a:r>
            <a:r>
              <a:rPr lang="en-US" sz="5300" b="0" spc="-150" dirty="0" err="1" smtClean="0">
                <a:solidFill>
                  <a:srgbClr val="003399"/>
                </a:solidFill>
                <a:latin typeface="+mj-lt"/>
              </a:rPr>
              <a:t>đã</a:t>
            </a:r>
            <a:r>
              <a:rPr lang="en-US" sz="5300" b="0" spc="-150" dirty="0" smtClean="0">
                <a:solidFill>
                  <a:srgbClr val="003399"/>
                </a:solidFill>
                <a:latin typeface="+mj-lt"/>
              </a:rPr>
              <a:t> </a:t>
            </a:r>
            <a:r>
              <a:rPr lang="en-US" sz="5300" b="0" spc="-150" dirty="0" err="1" smtClean="0">
                <a:solidFill>
                  <a:srgbClr val="003399"/>
                </a:solidFill>
                <a:latin typeface="+mj-lt"/>
              </a:rPr>
              <a:t>dủ</a:t>
            </a:r>
            <a:r>
              <a:rPr lang="en-US" sz="5300" b="0" spc="-150" dirty="0" smtClean="0">
                <a:solidFill>
                  <a:srgbClr val="003399"/>
                </a:solidFill>
                <a:latin typeface="+mj-lt"/>
              </a:rPr>
              <a:t> </a:t>
            </a:r>
            <a:r>
              <a:rPr lang="en-US" sz="5300" b="0" spc="-150" dirty="0" err="1" smtClean="0">
                <a:solidFill>
                  <a:srgbClr val="003399"/>
                </a:solidFill>
                <a:latin typeface="+mj-lt"/>
              </a:rPr>
              <a:t>thương</a:t>
            </a:r>
            <a:r>
              <a:rPr lang="en-US" sz="5300" b="0" spc="-150" dirty="0" smtClean="0">
                <a:solidFill>
                  <a:srgbClr val="003399"/>
                </a:solidFill>
                <a:latin typeface="+mj-lt"/>
              </a:rPr>
              <a:t> </a:t>
            </a:r>
            <a:r>
              <a:rPr lang="en-US" sz="5300" b="0" spc="-150" dirty="0" err="1" smtClean="0">
                <a:solidFill>
                  <a:srgbClr val="003399"/>
                </a:solidFill>
                <a:latin typeface="+mj-lt"/>
              </a:rPr>
              <a:t>đến</a:t>
            </a:r>
            <a:r>
              <a:rPr lang="en-US" sz="5300" b="0" spc="-150" dirty="0" smtClean="0">
                <a:solidFill>
                  <a:srgbClr val="003399"/>
                </a:solidFill>
                <a:latin typeface="+mj-lt"/>
              </a:rPr>
              <a:t> </a:t>
            </a:r>
            <a:r>
              <a:rPr lang="en-US" sz="5300" b="0" spc="-150" dirty="0" err="1" smtClean="0">
                <a:solidFill>
                  <a:srgbClr val="003399"/>
                </a:solidFill>
                <a:latin typeface="+mj-lt"/>
              </a:rPr>
              <a:t>phận</a:t>
            </a:r>
            <a:r>
              <a:rPr lang="en-US" sz="5300" b="0" spc="-150" dirty="0" smtClean="0">
                <a:solidFill>
                  <a:srgbClr val="003399"/>
                </a:solidFill>
                <a:latin typeface="+mj-lt"/>
              </a:rPr>
              <a:t> </a:t>
            </a:r>
            <a:r>
              <a:rPr lang="en-US" sz="5300" b="0" spc="-150" dirty="0" err="1" smtClean="0">
                <a:solidFill>
                  <a:srgbClr val="003399"/>
                </a:solidFill>
                <a:latin typeface="+mj-lt"/>
              </a:rPr>
              <a:t>hèn</a:t>
            </a:r>
            <a:r>
              <a:rPr lang="en-US" sz="5300" b="0" spc="-150" dirty="0" smtClean="0">
                <a:solidFill>
                  <a:srgbClr val="003399"/>
                </a:solidFill>
                <a:latin typeface="+mj-lt"/>
              </a:rPr>
              <a:t> </a:t>
            </a:r>
            <a:r>
              <a:rPr lang="en-US" sz="5300" b="0" spc="-150" dirty="0" err="1" smtClean="0">
                <a:solidFill>
                  <a:srgbClr val="003399"/>
                </a:solidFill>
                <a:latin typeface="+mj-lt"/>
              </a:rPr>
              <a:t>tôi</a:t>
            </a:r>
            <a:r>
              <a:rPr lang="en-US" sz="5300" b="0" spc="-150" dirty="0" smtClean="0">
                <a:solidFill>
                  <a:srgbClr val="003399"/>
                </a:solidFill>
                <a:latin typeface="+mj-lt"/>
              </a:rPr>
              <a:t> </a:t>
            </a:r>
            <a:r>
              <a:rPr lang="en-US" sz="5300" b="0" spc="-150" dirty="0" err="1" smtClean="0">
                <a:solidFill>
                  <a:srgbClr val="003399"/>
                </a:solidFill>
                <a:latin typeface="+mj-lt"/>
              </a:rPr>
              <a:t>tớ</a:t>
            </a:r>
            <a:r>
              <a:rPr lang="en-US" sz="5300" b="0" spc="-150" dirty="0" smtClean="0">
                <a:solidFill>
                  <a:srgbClr val="003399"/>
                </a:solidFill>
                <a:latin typeface="+mj-lt"/>
              </a:rPr>
              <a:t> </a:t>
            </a:r>
            <a:r>
              <a:rPr lang="en-US" sz="5300" spc="-150" dirty="0" err="1">
                <a:solidFill>
                  <a:srgbClr val="003399"/>
                </a:solidFill>
                <a:latin typeface="+mj-lt"/>
              </a:rPr>
              <a:t>n</a:t>
            </a:r>
            <a:r>
              <a:rPr lang="en-US" sz="5300" b="0" spc="-150" dirty="0" err="1" smtClean="0">
                <a:solidFill>
                  <a:srgbClr val="003399"/>
                </a:solidFill>
                <a:latin typeface="+mj-lt"/>
              </a:rPr>
              <a:t>gười</a:t>
            </a:r>
            <a:r>
              <a:rPr lang="en-US" sz="5300" b="0" spc="-150" dirty="0" smtClean="0">
                <a:solidFill>
                  <a:srgbClr val="003399"/>
                </a:solidFill>
                <a:latin typeface="+mj-lt"/>
              </a:rPr>
              <a:t> </a:t>
            </a:r>
            <a:r>
              <a:rPr lang="en-US" sz="5300" b="0" spc="-150" dirty="0" err="1" smtClean="0">
                <a:solidFill>
                  <a:srgbClr val="003399"/>
                </a:solidFill>
                <a:latin typeface="+mj-lt"/>
              </a:rPr>
              <a:t>dâng</a:t>
            </a:r>
            <a:r>
              <a:rPr lang="en-US" sz="5300" b="0" spc="-150" dirty="0" smtClean="0">
                <a:solidFill>
                  <a:srgbClr val="003399"/>
                </a:solidFill>
                <a:latin typeface="+mj-lt"/>
              </a:rPr>
              <a:t> </a:t>
            </a:r>
            <a:r>
              <a:rPr lang="en-US" sz="5300" b="0" spc="-150" dirty="0" err="1" smtClean="0">
                <a:solidFill>
                  <a:srgbClr val="003399"/>
                </a:solidFill>
                <a:latin typeface="+mj-lt"/>
              </a:rPr>
              <a:t>trót</a:t>
            </a:r>
            <a:r>
              <a:rPr lang="en-US" sz="5300" b="0" spc="-150" dirty="0" smtClean="0">
                <a:solidFill>
                  <a:srgbClr val="003399"/>
                </a:solidFill>
                <a:latin typeface="+mj-lt"/>
              </a:rPr>
              <a:t> </a:t>
            </a:r>
            <a:r>
              <a:rPr lang="en-US" sz="5300" b="0" spc="-150" dirty="0" err="1" smtClean="0">
                <a:solidFill>
                  <a:srgbClr val="003399"/>
                </a:solidFill>
                <a:latin typeface="+mj-lt"/>
              </a:rPr>
              <a:t>đời</a:t>
            </a:r>
            <a:r>
              <a:rPr lang="en-US" sz="5300" b="0" spc="-150" dirty="0" smtClean="0">
                <a:solidFill>
                  <a:srgbClr val="003399"/>
                </a:solidFill>
                <a:latin typeface="+mj-lt"/>
              </a:rPr>
              <a:t> </a:t>
            </a:r>
            <a:r>
              <a:rPr lang="en-US" sz="5300" b="0" spc="-150" dirty="0" err="1" smtClean="0">
                <a:solidFill>
                  <a:srgbClr val="003399"/>
                </a:solidFill>
                <a:latin typeface="+mj-lt"/>
              </a:rPr>
              <a:t>bù</a:t>
            </a:r>
            <a:r>
              <a:rPr lang="en-US" sz="5300" b="0" spc="-150" dirty="0" smtClean="0">
                <a:solidFill>
                  <a:srgbClr val="003399"/>
                </a:solidFill>
                <a:latin typeface="+mj-lt"/>
              </a:rPr>
              <a:t> </a:t>
            </a:r>
            <a:r>
              <a:rPr lang="en-US" sz="5300" b="0" spc="-150" dirty="0" err="1" smtClean="0">
                <a:solidFill>
                  <a:srgbClr val="003399"/>
                </a:solidFill>
                <a:latin typeface="+mj-lt"/>
              </a:rPr>
              <a:t>đắp</a:t>
            </a:r>
            <a:r>
              <a:rPr lang="en-US" sz="5300" b="0" spc="-150" dirty="0" smtClean="0">
                <a:solidFill>
                  <a:srgbClr val="003399"/>
                </a:solidFill>
                <a:latin typeface="+mj-lt"/>
              </a:rPr>
              <a:t> </a:t>
            </a:r>
            <a:r>
              <a:rPr lang="en-US" sz="5300" b="0" spc="-150" dirty="0" err="1" smtClean="0">
                <a:solidFill>
                  <a:srgbClr val="003399"/>
                </a:solidFill>
                <a:latin typeface="+mj-lt"/>
              </a:rPr>
              <a:t>những</a:t>
            </a:r>
            <a:r>
              <a:rPr lang="en-US" sz="5300" b="0" spc="-150" dirty="0" smtClean="0">
                <a:solidFill>
                  <a:srgbClr val="003399"/>
                </a:solidFill>
                <a:latin typeface="+mj-lt"/>
              </a:rPr>
              <a:t> </a:t>
            </a:r>
            <a:r>
              <a:rPr lang="en-US" sz="5300" b="0" spc="-150" dirty="0" err="1" smtClean="0">
                <a:solidFill>
                  <a:srgbClr val="003399"/>
                </a:solidFill>
                <a:latin typeface="+mj-lt"/>
              </a:rPr>
              <a:t>ân</a:t>
            </a:r>
            <a:r>
              <a:rPr lang="en-US" sz="5300" b="0" spc="-150" dirty="0" smtClean="0">
                <a:solidFill>
                  <a:srgbClr val="003399"/>
                </a:solidFill>
                <a:latin typeface="+mj-lt"/>
              </a:rPr>
              <a:t> </a:t>
            </a:r>
            <a:r>
              <a:rPr lang="en-US" sz="5300" b="0" spc="-150" dirty="0" err="1" smtClean="0">
                <a:solidFill>
                  <a:srgbClr val="003399"/>
                </a:solidFill>
                <a:latin typeface="+mj-lt"/>
              </a:rPr>
              <a:t>thiêng</a:t>
            </a:r>
            <a:r>
              <a:rPr lang="en-US" sz="5300" spc="-150" dirty="0" smtClean="0">
                <a:solidFill>
                  <a:srgbClr val="003399"/>
                </a:solidFill>
                <a:latin typeface="+mj-lt"/>
              </a:rPr>
              <a:t>, </a:t>
            </a:r>
            <a:r>
              <a:rPr lang="en-US" sz="5300" spc="-150" dirty="0" err="1" smtClean="0">
                <a:solidFill>
                  <a:srgbClr val="003399"/>
                </a:solidFill>
                <a:latin typeface="+mj-lt"/>
              </a:rPr>
              <a:t>Ngài</a:t>
            </a:r>
            <a:r>
              <a:rPr lang="en-US" sz="5300" spc="-150" dirty="0" smtClean="0">
                <a:solidFill>
                  <a:srgbClr val="003399"/>
                </a:solidFill>
                <a:latin typeface="+mj-lt"/>
              </a:rPr>
              <a:t> </a:t>
            </a:r>
            <a:r>
              <a:rPr lang="en-US" sz="5300" spc="-150" dirty="0" err="1" smtClean="0">
                <a:solidFill>
                  <a:srgbClr val="003399"/>
                </a:solidFill>
                <a:latin typeface="+mj-lt"/>
              </a:rPr>
              <a:t>ơi</a:t>
            </a:r>
            <a:r>
              <a:rPr lang="en-US" sz="5300" spc="-150" dirty="0" smtClean="0">
                <a:solidFill>
                  <a:srgbClr val="003399"/>
                </a:solidFill>
                <a:latin typeface="+mj-lt"/>
              </a:rPr>
              <a:t>!</a:t>
            </a:r>
            <a:endParaRPr lang="vi-VN" sz="5300" b="0" spc="-150" dirty="0">
              <a:solidFill>
                <a:srgbClr val="003399"/>
              </a:solidFill>
              <a:latin typeface="+mj-lt"/>
            </a:endParaRPr>
          </a:p>
        </p:txBody>
      </p:sp>
    </p:spTree>
    <p:extLst>
      <p:ext uri="{BB962C8B-B14F-4D97-AF65-F5344CB8AC3E}">
        <p14:creationId xmlns:p14="http://schemas.microsoft.com/office/powerpoint/2010/main" val="340626891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smtClean="0">
                <a:ln w="11430"/>
                <a:solidFill>
                  <a:srgbClr val="FF0000"/>
                </a:solidFill>
                <a:cs typeface="Arial" panose="020B0604020202020204" pitchFamily="34" charset="0"/>
              </a:rPr>
              <a:t>Ca Kết Lễ</a:t>
            </a:r>
          </a:p>
          <a:p>
            <a:pPr algn="ctr" fontAlgn="base">
              <a:spcBef>
                <a:spcPct val="0"/>
              </a:spcBef>
              <a:spcAft>
                <a:spcPct val="0"/>
              </a:spcAft>
            </a:pPr>
            <a:r>
              <a:rPr lang="en-US" sz="8800" smtClean="0">
                <a:ln w="11430"/>
                <a:solidFill>
                  <a:srgbClr val="FF0000"/>
                </a:solidFill>
                <a:cs typeface="Arial" panose="020B0604020202020204" pitchFamily="34" charset="0"/>
              </a:rPr>
              <a:t>Trong An Bình</a:t>
            </a:r>
          </a:p>
          <a:p>
            <a:pPr algn="ctr" fontAlgn="base">
              <a:spcBef>
                <a:spcPct val="0"/>
              </a:spcBef>
              <a:spcAft>
                <a:spcPct val="0"/>
              </a:spcAft>
            </a:pPr>
            <a:r>
              <a:rPr lang="en-US" sz="6600" i="1" smtClean="0">
                <a:ln w="11430"/>
                <a:solidFill>
                  <a:srgbClr val="0B297F"/>
                </a:solidFill>
                <a:cs typeface="Arial" panose="020B0604020202020204" pitchFamily="34" charset="0"/>
              </a:rPr>
              <a:t>Lm Nguyễn 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smtClean="0">
                <a:solidFill>
                  <a:srgbClr val="FF0000"/>
                </a:solidFill>
                <a:latin typeface="+mj-lt"/>
              </a:rPr>
              <a:t>Tk</a:t>
            </a:r>
            <a:r>
              <a:rPr lang="vi-VN" sz="7200" b="0" u="sng" spc="-300" smtClean="0">
                <a:solidFill>
                  <a:srgbClr val="FF0000"/>
                </a:solidFill>
                <a:latin typeface="+mj-lt"/>
              </a:rPr>
              <a:t>2</a:t>
            </a:r>
            <a:r>
              <a:rPr lang="en-US" sz="7200" b="0" u="sng" spc="-300" smtClean="0">
                <a:solidFill>
                  <a:srgbClr val="FF0000"/>
                </a:solidFill>
                <a:latin typeface="+mj-lt"/>
              </a:rPr>
              <a:t>:</a:t>
            </a:r>
            <a:r>
              <a:rPr lang="vi-VN" sz="7200" b="0" spc="-300" smtClean="0">
                <a:solidFill>
                  <a:srgbClr val="FF0000"/>
                </a:solidFill>
                <a:latin typeface="+mj-lt"/>
              </a:rPr>
              <a:t> </a:t>
            </a:r>
            <a:r>
              <a:rPr lang="vi-VN" sz="7200" b="0" spc="-300" smtClean="0">
                <a:solidFill>
                  <a:srgbClr val="003399"/>
                </a:solidFill>
                <a:latin typeface="+mj-lt"/>
              </a:rPr>
              <a:t>Vì từ đây Mình Máu Chúa nuôi dưỡng con.</a:t>
            </a:r>
            <a:r>
              <a:rPr lang="en-US" sz="7200" b="0" spc="-300" smtClean="0">
                <a:solidFill>
                  <a:srgbClr val="003399"/>
                </a:solidFill>
                <a:latin typeface="+mj-lt"/>
              </a:rPr>
              <a:t> </a:t>
            </a:r>
            <a:r>
              <a:rPr lang="vi-VN" sz="7200" b="0" spc="-300">
                <a:solidFill>
                  <a:srgbClr val="003399"/>
                </a:solidFill>
                <a:latin typeface="+mj-lt"/>
              </a:rPr>
              <a:t>Đường trần gian những ưu </a:t>
            </a:r>
            <a:r>
              <a:rPr lang="vi-VN" sz="7200" b="0" spc="-150">
                <a:solidFill>
                  <a:srgbClr val="003399"/>
                </a:solidFill>
                <a:latin typeface="+mj-lt"/>
              </a:rPr>
              <a:t>phiền sẽ không còn</a:t>
            </a:r>
            <a:r>
              <a:rPr lang="vi-VN" sz="7200" b="0" spc="-150" smtClean="0">
                <a:solidFill>
                  <a:srgbClr val="003399"/>
                </a:solidFill>
                <a:latin typeface="+mj-lt"/>
              </a:rPr>
              <a:t>.</a:t>
            </a:r>
            <a:endParaRPr lang="vi-VN" sz="7200" b="0" spc="-150">
              <a:solidFill>
                <a:srgbClr val="003399"/>
              </a:solidFill>
              <a:latin typeface="+mj-lt"/>
            </a:endParaRPr>
          </a:p>
        </p:txBody>
      </p:sp>
    </p:spTree>
    <p:extLst>
      <p:ext uri="{BB962C8B-B14F-4D97-AF65-F5344CB8AC3E}">
        <p14:creationId xmlns:p14="http://schemas.microsoft.com/office/powerpoint/2010/main" val="154256160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704447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1772</Words>
  <Application>Microsoft Office PowerPoint</Application>
  <PresentationFormat>On-screen Show (16:9)</PresentationFormat>
  <Paragraphs>106</Paragraphs>
  <Slides>80</Slides>
  <Notes>0</Notes>
  <HiddenSlides>0</HiddenSlides>
  <MMClips>0</MMClips>
  <ScaleCrop>false</ScaleCrop>
  <HeadingPairs>
    <vt:vector size="4" baseType="variant">
      <vt:variant>
        <vt:lpstr>Theme</vt:lpstr>
      </vt:variant>
      <vt:variant>
        <vt:i4>18</vt:i4>
      </vt:variant>
      <vt:variant>
        <vt:lpstr>Slide Titles</vt:lpstr>
      </vt:variant>
      <vt:variant>
        <vt:i4>80</vt:i4>
      </vt:variant>
    </vt:vector>
  </HeadingPairs>
  <TitlesOfParts>
    <vt:vector size="98"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2_Default Design</vt:lpstr>
      <vt:lpstr>3_Default Design</vt:lpstr>
      <vt:lpstr>4_Default Design</vt:lpstr>
      <vt:lpstr>PowerPoint Presentation</vt:lpstr>
      <vt:lpstr>Tập Hát Cộng Đoàn</vt:lpstr>
      <vt:lpstr>Đk: Này Gia-liêm hỡi hãy ca mừng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Tuyết Ngài cho rơi xuống vi1 tựa lông chiên, gieo sương móc lan tràn nào có khác chi tro. </vt:lpstr>
      <vt:lpstr>Đk: Này Gia-liêm hỡi hãy ca mừng Chúa Trời.</vt:lpstr>
      <vt:lpstr>Tk3: Chúa tỏ bày Lời Chúa cùng nhà Gia-cóp. Ban luật pháp chỉ thị cùng Ít-ra-el. Chúa nào xử như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TIẾN DÂNG CỦA LỄ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144</cp:revision>
  <dcterms:created xsi:type="dcterms:W3CDTF">2021-05-09T08:36:44Z</dcterms:created>
  <dcterms:modified xsi:type="dcterms:W3CDTF">2023-06-07T19:26:11Z</dcterms:modified>
</cp:coreProperties>
</file>