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12" r:id="rId6"/>
    <p:sldMasterId id="2147483724" r:id="rId7"/>
    <p:sldMasterId id="2147483736" r:id="rId8"/>
    <p:sldMasterId id="2147483748" r:id="rId9"/>
    <p:sldMasterId id="2147483784" r:id="rId10"/>
    <p:sldMasterId id="2147483796" r:id="rId11"/>
    <p:sldMasterId id="2147483832" r:id="rId12"/>
    <p:sldMasterId id="2147483844" r:id="rId13"/>
    <p:sldMasterId id="2147483856" r:id="rId14"/>
    <p:sldMasterId id="2147483868" r:id="rId15"/>
    <p:sldMasterId id="2147483892" r:id="rId16"/>
  </p:sldMasterIdLst>
  <p:sldIdLst>
    <p:sldId id="470" r:id="rId17"/>
    <p:sldId id="376" r:id="rId18"/>
    <p:sldId id="463" r:id="rId19"/>
    <p:sldId id="465" r:id="rId20"/>
    <p:sldId id="367" r:id="rId21"/>
    <p:sldId id="368" r:id="rId22"/>
    <p:sldId id="369" r:id="rId23"/>
    <p:sldId id="370" r:id="rId24"/>
    <p:sldId id="371" r:id="rId25"/>
    <p:sldId id="372" r:id="rId26"/>
    <p:sldId id="373" r:id="rId27"/>
    <p:sldId id="374" r:id="rId28"/>
    <p:sldId id="471" r:id="rId29"/>
    <p:sldId id="256" r:id="rId30"/>
    <p:sldId id="443" r:id="rId31"/>
    <p:sldId id="444" r:id="rId32"/>
    <p:sldId id="479" r:id="rId33"/>
    <p:sldId id="446" r:id="rId34"/>
    <p:sldId id="480" r:id="rId35"/>
    <p:sldId id="448" r:id="rId36"/>
    <p:sldId id="481" r:id="rId37"/>
    <p:sldId id="478" r:id="rId38"/>
    <p:sldId id="392" r:id="rId39"/>
    <p:sldId id="393" r:id="rId40"/>
    <p:sldId id="394" r:id="rId41"/>
    <p:sldId id="395" r:id="rId42"/>
    <p:sldId id="396" r:id="rId43"/>
    <p:sldId id="397" r:id="rId44"/>
    <p:sldId id="398" r:id="rId45"/>
    <p:sldId id="399" r:id="rId46"/>
    <p:sldId id="476" r:id="rId47"/>
    <p:sldId id="415" r:id="rId48"/>
    <p:sldId id="451" r:id="rId49"/>
    <p:sldId id="452" r:id="rId50"/>
    <p:sldId id="453" r:id="rId51"/>
    <p:sldId id="459" r:id="rId52"/>
    <p:sldId id="454" r:id="rId53"/>
    <p:sldId id="460" r:id="rId54"/>
    <p:sldId id="455" r:id="rId55"/>
    <p:sldId id="461" r:id="rId56"/>
    <p:sldId id="456" r:id="rId57"/>
    <p:sldId id="462" r:id="rId58"/>
    <p:sldId id="417" r:id="rId59"/>
    <p:sldId id="458" r:id="rId60"/>
    <p:sldId id="475" r:id="rId61"/>
    <p:sldId id="474" r:id="rId62"/>
    <p:sldId id="400" r:id="rId63"/>
    <p:sldId id="401" r:id="rId64"/>
    <p:sldId id="402" r:id="rId65"/>
    <p:sldId id="403" r:id="rId66"/>
    <p:sldId id="404" r:id="rId67"/>
    <p:sldId id="405" r:id="rId68"/>
    <p:sldId id="406" r:id="rId69"/>
    <p:sldId id="407" r:id="rId70"/>
    <p:sldId id="408" r:id="rId71"/>
    <p:sldId id="409" r:id="rId72"/>
    <p:sldId id="410" r:id="rId73"/>
    <p:sldId id="411" r:id="rId74"/>
    <p:sldId id="412" r:id="rId75"/>
    <p:sldId id="413" r:id="rId76"/>
    <p:sldId id="414" r:id="rId77"/>
    <p:sldId id="271" r:id="rId78"/>
    <p:sldId id="272" r:id="rId79"/>
    <p:sldId id="273" r:id="rId80"/>
    <p:sldId id="432" r:id="rId81"/>
    <p:sldId id="482" r:id="rId82"/>
    <p:sldId id="483" r:id="rId83"/>
    <p:sldId id="276" r:id="rId84"/>
    <p:sldId id="381" r:id="rId85"/>
    <p:sldId id="277" r:id="rId86"/>
    <p:sldId id="278" r:id="rId87"/>
    <p:sldId id="358" r:id="rId88"/>
    <p:sldId id="279" r:id="rId89"/>
    <p:sldId id="290" r:id="rId90"/>
    <p:sldId id="436" r:id="rId91"/>
    <p:sldId id="466" r:id="rId92"/>
    <p:sldId id="291" r:id="rId93"/>
    <p:sldId id="438" r:id="rId94"/>
    <p:sldId id="467" r:id="rId95"/>
    <p:sldId id="292" r:id="rId96"/>
    <p:sldId id="472" r:id="rId97"/>
    <p:sldId id="293" r:id="rId98"/>
    <p:sldId id="295" r:id="rId99"/>
    <p:sldId id="294" r:id="rId100"/>
    <p:sldId id="486" r:id="rId101"/>
    <p:sldId id="484" r:id="rId102"/>
    <p:sldId id="487" r:id="rId103"/>
    <p:sldId id="485" r:id="rId104"/>
    <p:sldId id="488" r:id="rId105"/>
    <p:sldId id="473" r:id="rId10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07" Type="http://schemas.openxmlformats.org/officeDocument/2006/relationships/presProps" Target="presProps.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102" Type="http://schemas.openxmlformats.org/officeDocument/2006/relationships/slide" Target="slides/slide86.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theme" Target="theme/theme1.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29/06/2023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358158"/>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0663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4247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2539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4426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3541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466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5832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4913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826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8194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34870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6243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2677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1026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7902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373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8024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4911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9480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2486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610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9339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589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845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77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768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68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28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4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8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0055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72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29/06/2023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29/06/2023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29/06/2023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29/06/2023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29/06/2023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4.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jp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4.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6/29/2023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29/06/2023</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93282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93206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324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8.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7.xml"/></Relationships>
</file>

<file path=ppt/slides/_rels/slide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6.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5.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Ca Nhập Lễ</a:t>
            </a:r>
            <a:br>
              <a:rPr lang="en-US" sz="6000" b="0" smtClean="0">
                <a:solidFill>
                  <a:srgbClr val="FFFF00"/>
                </a:solidFill>
                <a:effectLst/>
              </a:rPr>
            </a:br>
            <a:r>
              <a:rPr lang="en-US" sz="6000" smtClean="0">
                <a:solidFill>
                  <a:srgbClr val="FFFF00"/>
                </a:solidFill>
              </a:rPr>
              <a:t>Dẫn Bước Con Đi</a:t>
            </a:r>
            <a:br>
              <a:rPr lang="en-US" sz="6000" smtClean="0">
                <a:solidFill>
                  <a:srgbClr val="FFFF00"/>
                </a:solidFill>
              </a:rPr>
            </a:br>
            <a:r>
              <a:rPr lang="en-US" sz="6000" i="1" smtClean="0">
                <a:solidFill>
                  <a:schemeClr val="bg1"/>
                </a:solidFill>
              </a:rPr>
              <a:t>Kim Long</a:t>
            </a:r>
            <a:endParaRPr lang="en-US" sz="6000" b="0" i="1">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b="0" u="sng" smtClean="0">
                <a:solidFill>
                  <a:srgbClr val="FFFF00"/>
                </a:solidFill>
                <a:effectLst/>
                <a:latin typeface="+mj-lt"/>
              </a:rPr>
              <a:t>ĐK:</a:t>
            </a:r>
            <a:r>
              <a:rPr lang="vi-VN" sz="7200" b="0" smtClean="0">
                <a:solidFill>
                  <a:schemeClr val="bg1"/>
                </a:solidFill>
                <a:effectLst/>
                <a:latin typeface="+mj-lt"/>
              </a:rPr>
              <a:t> </a:t>
            </a:r>
            <a:r>
              <a:rPr lang="vi-VN" sz="7200">
                <a:solidFill>
                  <a:schemeClr val="bg1"/>
                </a:solidFill>
                <a:latin typeface="+mj-lt"/>
              </a:rPr>
              <a:t>Ánh sáng và chân lý Chúa xin dẫn bước con đi. Tiến mãi về trên núi Thánh, về chốn quang minh Ngài.</a:t>
            </a:r>
            <a:endParaRPr lang="vi-VN" sz="7200" b="0">
              <a:solidFill>
                <a:schemeClr val="bg1"/>
              </a:solidFill>
              <a:effectLst/>
              <a:latin typeface="+mj-lt"/>
            </a:endParaRPr>
          </a:p>
        </p:txBody>
      </p:sp>
    </p:spTree>
    <p:extLst>
      <p:ext uri="{BB962C8B-B14F-4D97-AF65-F5344CB8AC3E}">
        <p14:creationId xmlns:p14="http://schemas.microsoft.com/office/powerpoint/2010/main" val="231503272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000" b="0" u="sng" smtClean="0">
                <a:solidFill>
                  <a:srgbClr val="FFFF00"/>
                </a:solidFill>
                <a:effectLst/>
                <a:latin typeface="+mj-lt"/>
              </a:rPr>
              <a:t>Tk</a:t>
            </a:r>
            <a:r>
              <a:rPr lang="vi-VN" sz="6000" b="0" u="sng" smtClean="0">
                <a:solidFill>
                  <a:srgbClr val="FFFF00"/>
                </a:solidFill>
                <a:effectLst/>
                <a:latin typeface="+mj-lt"/>
              </a:rPr>
              <a:t>1.</a:t>
            </a:r>
            <a:r>
              <a:rPr lang="vi-VN" sz="6000" b="0" smtClean="0">
                <a:solidFill>
                  <a:schemeClr val="bg1"/>
                </a:solidFill>
                <a:effectLst/>
                <a:latin typeface="+mj-lt"/>
              </a:rPr>
              <a:t> </a:t>
            </a:r>
            <a:r>
              <a:rPr lang="vi-VN" sz="6000">
                <a:solidFill>
                  <a:schemeClr val="bg1"/>
                </a:solidFill>
                <a:latin typeface="+mj-lt"/>
              </a:rPr>
              <a:t>Con sẽ tiến tới bàn thờ Chúa, gần Ngài lòng con sướng vui. Con sẽ nảy đàn tuyên xưng Chúa, rằng Ngài là Thượng đế con.</a:t>
            </a:r>
            <a:endParaRPr lang="vi-VN" sz="6000" b="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b="0" u="sng" smtClean="0">
                <a:solidFill>
                  <a:srgbClr val="FFFF00"/>
                </a:solidFill>
                <a:effectLst/>
                <a:latin typeface="+mj-lt"/>
              </a:rPr>
              <a:t>ĐK:</a:t>
            </a:r>
            <a:r>
              <a:rPr lang="vi-VN" sz="7200" b="0" smtClean="0">
                <a:solidFill>
                  <a:schemeClr val="bg1"/>
                </a:solidFill>
                <a:effectLst/>
                <a:latin typeface="+mj-lt"/>
              </a:rPr>
              <a:t> </a:t>
            </a:r>
            <a:r>
              <a:rPr lang="vi-VN" sz="7200">
                <a:solidFill>
                  <a:schemeClr val="bg1"/>
                </a:solidFill>
                <a:latin typeface="+mj-lt"/>
              </a:rPr>
              <a:t>Ánh sáng và chân lý Chúa xin dẫn bước con đi. Tiến mãi về trên núi Thánh, về chốn quang minh Ngài.</a:t>
            </a:r>
            <a:endParaRPr lang="vi-VN" sz="7200" b="0">
              <a:solidFill>
                <a:schemeClr val="bg1"/>
              </a:solidFill>
              <a:effectLst/>
              <a:latin typeface="+mj-lt"/>
            </a:endParaRPr>
          </a:p>
        </p:txBody>
      </p:sp>
    </p:spTree>
    <p:extLst>
      <p:ext uri="{BB962C8B-B14F-4D97-AF65-F5344CB8AC3E}">
        <p14:creationId xmlns:p14="http://schemas.microsoft.com/office/powerpoint/2010/main" val="339384296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600" u="sng" smtClean="0">
                <a:solidFill>
                  <a:srgbClr val="FFFF00"/>
                </a:solidFill>
                <a:latin typeface="+mj-lt"/>
              </a:rPr>
              <a:t>Tk</a:t>
            </a:r>
            <a:r>
              <a:rPr lang="en-US" sz="6600" b="0" u="sng" smtClean="0">
                <a:solidFill>
                  <a:srgbClr val="FFFF00"/>
                </a:solidFill>
                <a:effectLst/>
                <a:latin typeface="+mj-lt"/>
              </a:rPr>
              <a:t>2</a:t>
            </a:r>
            <a:r>
              <a:rPr lang="vi-VN" sz="6600" b="0" u="sng" smtClean="0">
                <a:solidFill>
                  <a:srgbClr val="FFFF00"/>
                </a:solidFill>
                <a:effectLst/>
                <a:latin typeface="+mj-lt"/>
              </a:rPr>
              <a:t>.</a:t>
            </a:r>
            <a:r>
              <a:rPr lang="vi-VN" sz="6600" b="0">
                <a:solidFill>
                  <a:schemeClr val="bg1"/>
                </a:solidFill>
                <a:effectLst/>
                <a:latin typeface="+mj-lt"/>
              </a:rPr>
              <a:t> </a:t>
            </a:r>
            <a:r>
              <a:rPr lang="vi-VN" sz="6600">
                <a:solidFill>
                  <a:schemeClr val="bg1"/>
                </a:solidFill>
                <a:latin typeface="+mj-lt"/>
              </a:rPr>
              <a:t>Sao Chúa nỡ chối từ ruồng rẫy, vì Ngài là nơi náu thân. Sao Chúa để con điêu linh mãi, bị địch thù uy hiếp luôn.</a:t>
            </a:r>
            <a:endParaRPr lang="vi-VN" sz="6600" b="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08139226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b="0" u="sng" smtClean="0">
                <a:solidFill>
                  <a:srgbClr val="FFFF00"/>
                </a:solidFill>
                <a:effectLst/>
                <a:latin typeface="+mj-lt"/>
              </a:rPr>
              <a:t>ĐK:</a:t>
            </a:r>
            <a:r>
              <a:rPr lang="vi-VN" sz="7200" b="0" smtClean="0">
                <a:solidFill>
                  <a:schemeClr val="bg1"/>
                </a:solidFill>
                <a:effectLst/>
                <a:latin typeface="+mj-lt"/>
              </a:rPr>
              <a:t> </a:t>
            </a:r>
            <a:r>
              <a:rPr lang="vi-VN" sz="7200">
                <a:solidFill>
                  <a:schemeClr val="bg1"/>
                </a:solidFill>
                <a:latin typeface="+mj-lt"/>
              </a:rPr>
              <a:t>Ánh sáng và chân lý Chúa xin dẫn bước con đi. Tiến mãi về trên núi Thánh, về chốn quang minh Ngài.</a:t>
            </a:r>
            <a:endParaRPr lang="vi-VN" sz="7200" b="0">
              <a:solidFill>
                <a:schemeClr val="bg1"/>
              </a:solidFill>
              <a:effectLst/>
              <a:latin typeface="+mj-lt"/>
            </a:endParaRPr>
          </a:p>
        </p:txBody>
      </p:sp>
    </p:spTree>
    <p:extLst>
      <p:ext uri="{BB962C8B-B14F-4D97-AF65-F5344CB8AC3E}">
        <p14:creationId xmlns:p14="http://schemas.microsoft.com/office/powerpoint/2010/main" val="339384296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spcBef>
                <a:spcPts val="0"/>
              </a:spcBef>
            </a:pPr>
            <a:r>
              <a:rPr lang="en-US" sz="6600" b="0" u="sng" smtClean="0">
                <a:solidFill>
                  <a:srgbClr val="FFFF00"/>
                </a:solidFill>
                <a:effectLst/>
                <a:latin typeface="+mj-lt"/>
              </a:rPr>
              <a:t>Tk3.</a:t>
            </a:r>
            <a:r>
              <a:rPr lang="en-US" sz="6600" b="0" smtClean="0">
                <a:solidFill>
                  <a:schemeClr val="bg1"/>
                </a:solidFill>
                <a:effectLst/>
                <a:latin typeface="+mj-lt"/>
              </a:rPr>
              <a:t> </a:t>
            </a:r>
            <a:r>
              <a:rPr lang="vi-VN" sz="6600">
                <a:solidFill>
                  <a:schemeClr val="bg1"/>
                </a:solidFill>
                <a:latin typeface="+mj-lt"/>
              </a:rPr>
              <a:t>Sao bối rối than sầu hồn hỡi? Một niềm cậy trông Chúa đi. Tôi sẽ còn ngợi ca Danh Chúa, vì Người là Thiên Chúa tôi.</a:t>
            </a:r>
            <a:endParaRPr lang="vi-VN" sz="6600" b="0" dirty="0">
              <a:solidFill>
                <a:schemeClr val="bg1"/>
              </a:solidFill>
              <a:effectLst/>
              <a:latin typeface="+mj-lt"/>
            </a:endParaRPr>
          </a:p>
        </p:txBody>
      </p:sp>
    </p:spTree>
    <p:extLst>
      <p:ext uri="{BB962C8B-B14F-4D97-AF65-F5344CB8AC3E}">
        <p14:creationId xmlns:p14="http://schemas.microsoft.com/office/powerpoint/2010/main" val="16188825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b="0" u="sng" smtClean="0">
                <a:solidFill>
                  <a:srgbClr val="FFFF00"/>
                </a:solidFill>
                <a:effectLst/>
                <a:latin typeface="+mj-lt"/>
              </a:rPr>
              <a:t>ĐK:</a:t>
            </a:r>
            <a:r>
              <a:rPr lang="vi-VN" sz="7200" b="0" smtClean="0">
                <a:solidFill>
                  <a:schemeClr val="bg1"/>
                </a:solidFill>
                <a:effectLst/>
                <a:latin typeface="+mj-lt"/>
              </a:rPr>
              <a:t> </a:t>
            </a:r>
            <a:r>
              <a:rPr lang="vi-VN" sz="7200">
                <a:solidFill>
                  <a:schemeClr val="bg1"/>
                </a:solidFill>
                <a:latin typeface="+mj-lt"/>
              </a:rPr>
              <a:t>Ánh sáng và chân lý Chúa xin dẫn bước con đi. Tiến mãi về trên núi Thánh, về chốn quang minh Ngài.</a:t>
            </a:r>
            <a:endParaRPr lang="vi-VN" sz="7200" b="0">
              <a:solidFill>
                <a:schemeClr val="bg1"/>
              </a:solidFill>
              <a:effectLst/>
              <a:latin typeface="+mj-lt"/>
            </a:endParaRPr>
          </a:p>
        </p:txBody>
      </p:sp>
    </p:spTree>
    <p:extLst>
      <p:ext uri="{BB962C8B-B14F-4D97-AF65-F5344CB8AC3E}">
        <p14:creationId xmlns:p14="http://schemas.microsoft.com/office/powerpoint/2010/main" val="339384296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322208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247561" cy="1200329"/>
          </a:xfrm>
          <a:prstGeom prst="rect">
            <a:avLst/>
          </a:prstGeom>
          <a:noFill/>
        </p:spPr>
        <p:txBody>
          <a:bodyPr wrap="none" rtlCol="0">
            <a:spAutoFit/>
          </a:bodyPr>
          <a:lstStyle/>
          <a:p>
            <a:r>
              <a:rPr lang="en-US" sz="3600" smtClean="0">
                <a:solidFill>
                  <a:srgbClr val="FFFF00"/>
                </a:solidFill>
              </a:rPr>
              <a:t>Bài đọc 1</a:t>
            </a:r>
          </a:p>
          <a:p>
            <a:r>
              <a:rPr lang="en-US" sz="3600" smtClean="0">
                <a:solidFill>
                  <a:srgbClr val="FFFF00"/>
                </a:solidFill>
              </a:rPr>
              <a:t>Bài trích sách các Vua quyển thứ hai.</a:t>
            </a:r>
            <a:endParaRPr lang="en-US" sz="3600">
              <a:solidFill>
                <a:srgbClr val="FFFF00"/>
              </a:solidFill>
            </a:endParaRPr>
          </a:p>
        </p:txBody>
      </p:sp>
      <p:sp>
        <p:nvSpPr>
          <p:cNvPr id="7" name="TextBox 6"/>
          <p:cNvSpPr txBox="1"/>
          <p:nvPr/>
        </p:nvSpPr>
        <p:spPr>
          <a:xfrm>
            <a:off x="228600" y="3486150"/>
            <a:ext cx="6574236" cy="1569660"/>
          </a:xfrm>
          <a:prstGeom prst="rect">
            <a:avLst/>
          </a:prstGeom>
          <a:noFill/>
        </p:spPr>
        <p:txBody>
          <a:bodyPr wrap="none" rtlCol="0">
            <a:spAutoFit/>
          </a:bodyPr>
          <a:lstStyle/>
          <a:p>
            <a:r>
              <a:rPr lang="en-US" sz="3200" smtClean="0">
                <a:solidFill>
                  <a:srgbClr val="FFFF00"/>
                </a:solidFill>
              </a:rPr>
              <a:t>Thánh Vịnh 88</a:t>
            </a:r>
          </a:p>
          <a:p>
            <a:r>
              <a:rPr lang="vi-VN" sz="3200">
                <a:solidFill>
                  <a:srgbClr val="FFFF00"/>
                </a:solidFill>
              </a:rPr>
              <a:t>Con sẽ ca tụng tình thương của </a:t>
            </a:r>
            <a:r>
              <a:rPr lang="vi-VN" sz="3200" smtClean="0">
                <a:solidFill>
                  <a:srgbClr val="FFFF00"/>
                </a:solidFill>
              </a:rPr>
              <a:t>Chúa</a:t>
            </a:r>
            <a:endParaRPr lang="en-US" sz="3200" smtClean="0">
              <a:solidFill>
                <a:srgbClr val="FFFF00"/>
              </a:solidFill>
            </a:endParaRPr>
          </a:p>
          <a:p>
            <a:r>
              <a:rPr lang="vi-VN" sz="3200" smtClean="0">
                <a:solidFill>
                  <a:srgbClr val="FFFF00"/>
                </a:solidFill>
              </a:rPr>
              <a:t>đến </a:t>
            </a:r>
            <a:r>
              <a:rPr lang="vi-VN" sz="3200">
                <a:solidFill>
                  <a:srgbClr val="FFFF00"/>
                </a:solidFill>
              </a:rPr>
              <a:t>muôn đời.</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r>
              <a:rPr lang="en-US" sz="5400" smtClean="0">
                <a:solidFill>
                  <a:srgbClr val="FFFF00"/>
                </a:solidFill>
              </a:rPr>
              <a:t>Thánh Vịnh 88</a:t>
            </a:r>
            <a:br>
              <a:rPr lang="en-US" sz="5400" smtClean="0">
                <a:solidFill>
                  <a:srgbClr val="FFFF00"/>
                </a:solidFill>
              </a:rPr>
            </a:br>
            <a:r>
              <a:rPr lang="en-US" sz="5400" smtClean="0">
                <a:solidFill>
                  <a:srgbClr val="FFFF00"/>
                </a:solidFill>
              </a:rPr>
              <a:t>Chúa Nhật XIII Thường Niên</a:t>
            </a:r>
            <a:br>
              <a:rPr lang="en-US" sz="5400" smtClean="0">
                <a:solidFill>
                  <a:srgbClr val="FFFF00"/>
                </a:solidFill>
              </a:rPr>
            </a:br>
            <a:r>
              <a:rPr lang="en-US" sz="5400" smtClean="0">
                <a:solidFill>
                  <a:srgbClr val="FFFF00"/>
                </a:solidFill>
              </a:rPr>
              <a:t>Năm A</a:t>
            </a:r>
            <a:br>
              <a:rPr lang="en-US" sz="5400" smtClean="0">
                <a:solidFill>
                  <a:srgbClr val="FFFF00"/>
                </a:solidFill>
              </a:rPr>
            </a:br>
            <a:r>
              <a:rPr lang="en-US" sz="5400" i="1" smtClean="0">
                <a:solidFill>
                  <a:schemeClr val="bg1"/>
                </a:solidFill>
              </a:rPr>
              <a:t>Lm Kim Long</a:t>
            </a:r>
            <a:br>
              <a:rPr lang="en-US" sz="5400" i="1" smtClean="0">
                <a:solidFill>
                  <a:schemeClr val="bg1"/>
                </a:solidFill>
              </a:rPr>
            </a:br>
            <a:r>
              <a:rPr lang="en-US" sz="5400" i="1" smtClean="0">
                <a:solidFill>
                  <a:schemeClr val="bg1"/>
                </a:solidFill>
              </a:rPr>
              <a:t>04 Câu</a:t>
            </a:r>
            <a:endParaRPr lang="en-US" sz="5400" i="1">
              <a:solidFill>
                <a:schemeClr val="bg1"/>
              </a:solidFill>
            </a:endParaRPr>
          </a:p>
        </p:txBody>
      </p:sp>
    </p:spTree>
    <p:extLst>
      <p:ext uri="{BB962C8B-B14F-4D97-AF65-F5344CB8AC3E}">
        <p14:creationId xmlns:p14="http://schemas.microsoft.com/office/powerpoint/2010/main" val="24139638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41841208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u="sng" smtClean="0">
                <a:solidFill>
                  <a:srgbClr val="FFFF00"/>
                </a:solidFill>
              </a:rPr>
              <a:t>Tk1:</a:t>
            </a:r>
            <a:r>
              <a:rPr lang="en-US" sz="4600" smtClean="0">
                <a:solidFill>
                  <a:schemeClr val="bg1"/>
                </a:solidFill>
              </a:rPr>
              <a:t> </a:t>
            </a:r>
            <a:r>
              <a:rPr lang="vi-VN" sz="4600" smtClean="0">
                <a:solidFill>
                  <a:schemeClr val="bg1"/>
                </a:solidFill>
              </a:rPr>
              <a:t>Tình thương Chúa muôn đời con luôn ca tụng. Vạn kiếp miệng con sẽ cao rao lòng thành tín của Ngài. Vì Chúa phán: Tình thương đó xây dựng đến thiên thu. Đức tín thành của Chúa thiết lập trên cung trời.</a:t>
            </a:r>
            <a:endParaRPr lang="en-US" sz="4600">
              <a:solidFill>
                <a:schemeClr val="bg1"/>
              </a:solidFill>
            </a:endParaRPr>
          </a:p>
        </p:txBody>
      </p:sp>
    </p:spTree>
    <p:extLst>
      <p:ext uri="{BB962C8B-B14F-4D97-AF65-F5344CB8AC3E}">
        <p14:creationId xmlns:p14="http://schemas.microsoft.com/office/powerpoint/2010/main" val="1544822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4800" u="sng" smtClean="0">
                <a:solidFill>
                  <a:srgbClr val="FFFF00"/>
                </a:solidFill>
              </a:rPr>
              <a:t>Tk2:</a:t>
            </a:r>
            <a:r>
              <a:rPr lang="en-US" sz="4800" smtClean="0">
                <a:solidFill>
                  <a:schemeClr val="bg1"/>
                </a:solidFill>
              </a:rPr>
              <a:t> </a:t>
            </a:r>
            <a:r>
              <a:rPr lang="vi-VN" sz="4800" smtClean="0">
                <a:solidFill>
                  <a:schemeClr val="bg1"/>
                </a:solidFill>
              </a:rPr>
              <a:t>Lập giao ước với người Ta đây tuyển chọn. Thề hứa cùng Đa-vít tôi trung rằng: dòng dõi của ngươi bền vững mãi vì Ta muốn xây dựng đến thiên thu, muốn thiết lập củng cố ngai vàng ngươi muôn đời.</a:t>
            </a:r>
            <a:endParaRPr lang="en-US" sz="4800">
              <a:solidFill>
                <a:schemeClr val="bg1"/>
              </a:solidFill>
            </a:endParaRPr>
          </a:p>
        </p:txBody>
      </p:sp>
    </p:spTree>
    <p:extLst>
      <p:ext uri="{BB962C8B-B14F-4D97-AF65-F5344CB8AC3E}">
        <p14:creationId xmlns:p14="http://schemas.microsoft.com/office/powerpoint/2010/main" val="37510037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4800" u="sng" smtClean="0">
                <a:solidFill>
                  <a:srgbClr val="FFFF00"/>
                </a:solidFill>
              </a:rPr>
              <a:t>Tk3:</a:t>
            </a:r>
            <a:r>
              <a:rPr lang="en-US" sz="4800" smtClean="0">
                <a:solidFill>
                  <a:schemeClr val="bg1"/>
                </a:solidFill>
              </a:rPr>
              <a:t> </a:t>
            </a:r>
            <a:r>
              <a:rPr lang="vi-VN" sz="4800" smtClean="0">
                <a:solidFill>
                  <a:schemeClr val="bg1"/>
                </a:solidFill>
              </a:rPr>
              <a:t>Thật vinh phúc, dân nào tung hô ca ngợi. Lạy Chúa Ngài soi ánh Tôn Nhan để họ tiến đều lên. Nhờ biết rõ được Danh Chúa, suốt ngày sẽ hân hoan. Bởi vì Ngài công chính, khiến họ hiên ngang hoài.</a:t>
            </a:r>
          </a:p>
        </p:txBody>
      </p:sp>
    </p:spTree>
    <p:extLst>
      <p:ext uri="{BB962C8B-B14F-4D97-AF65-F5344CB8AC3E}">
        <p14:creationId xmlns:p14="http://schemas.microsoft.com/office/powerpoint/2010/main" val="3773196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mtClean="0">
                <a:solidFill>
                  <a:schemeClr val="bg1"/>
                </a:solidFill>
              </a:rPr>
              <a:t>Anh em là giống nòi được tuyển chọn, là hoàng tộc chuyên lo tế tự, là Dân thánh, để loan truyền những kỳ công của Thiên Chúa, Đấng đã gọi anh em ra khỏi miền u tối, vào nơi đầy ánh sáng huyền diệu của Ngài.</a:t>
            </a:r>
            <a:endParaRPr lang="en-US">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4172558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4800" u="sng" smtClean="0">
                <a:solidFill>
                  <a:srgbClr val="FFFF00"/>
                </a:solidFill>
              </a:rPr>
              <a:t>Tk4:</a:t>
            </a:r>
            <a:r>
              <a:rPr lang="en-US" sz="4800" smtClean="0">
                <a:solidFill>
                  <a:schemeClr val="bg1"/>
                </a:solidFill>
              </a:rPr>
              <a:t> </a:t>
            </a:r>
            <a:r>
              <a:rPr lang="vi-VN" sz="4800" smtClean="0">
                <a:solidFill>
                  <a:schemeClr val="bg1"/>
                </a:solidFill>
              </a:rPr>
              <a:t>Người thưa Chúa: thân phụ con nay là Ngài, là Chúa mà con kính tin luôn, là núi đá độ trì. Và Chúa phán: Này Ta sẽ thương người đến muôn năm. Sẽ giữ hoài giao ước với ngươi luôn khôn rời.</a:t>
            </a:r>
          </a:p>
        </p:txBody>
      </p:sp>
    </p:spTree>
    <p:extLst>
      <p:ext uri="{BB962C8B-B14F-4D97-AF65-F5344CB8AC3E}">
        <p14:creationId xmlns:p14="http://schemas.microsoft.com/office/powerpoint/2010/main" val="17367660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smtClean="0">
                <a:solidFill>
                  <a:srgbClr val="FFFF00"/>
                </a:solidFill>
              </a:rPr>
              <a:t>Bài đọc 2</a:t>
            </a:r>
          </a:p>
          <a:p>
            <a:r>
              <a:rPr lang="en-US" sz="3600" smtClean="0">
                <a:solidFill>
                  <a:srgbClr val="FFFF00"/>
                </a:solidFill>
              </a:rPr>
              <a:t>Bài trích thư của thánh Phaôlô tông đồ</a:t>
            </a:r>
          </a:p>
          <a:p>
            <a:r>
              <a:rPr lang="en-US" sz="3600" smtClean="0">
                <a:solidFill>
                  <a:srgbClr val="FFFF00"/>
                </a:solidFill>
              </a:rPr>
              <a:t>Gửi tín hữu Rôma.</a:t>
            </a:r>
            <a:endParaRPr lang="en-US" sz="3600">
              <a:solidFill>
                <a:srgbClr val="FFFF00"/>
              </a:solidFill>
            </a:endParaRPr>
          </a:p>
        </p:txBody>
      </p:sp>
      <p:sp>
        <p:nvSpPr>
          <p:cNvPr id="7" name="TextBox 6"/>
          <p:cNvSpPr txBox="1"/>
          <p:nvPr/>
        </p:nvSpPr>
        <p:spPr>
          <a:xfrm>
            <a:off x="76200" y="3582922"/>
            <a:ext cx="8869736" cy="1200329"/>
          </a:xfrm>
          <a:prstGeom prst="rect">
            <a:avLst/>
          </a:prstGeom>
          <a:noFill/>
        </p:spPr>
        <p:txBody>
          <a:bodyPr wrap="none" rtlCol="0">
            <a:spAutoFit/>
          </a:bodyPr>
          <a:lstStyle/>
          <a:p>
            <a:r>
              <a:rPr lang="en-US" sz="3600" smtClean="0">
                <a:solidFill>
                  <a:srgbClr val="FFFF00"/>
                </a:solidFill>
              </a:rPr>
              <a:t>Vì được dìm vào trong cái chết của Đức Kitô</a:t>
            </a:r>
          </a:p>
          <a:p>
            <a:r>
              <a:rPr lang="en-US" sz="3600" smtClean="0">
                <a:solidFill>
                  <a:srgbClr val="FFFF00"/>
                </a:solidFill>
              </a:rPr>
              <a:t>Chúng ta đã cùng được mai táng với Người.</a:t>
            </a:r>
            <a:endParaRPr lang="en-US" sz="360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mtClean="0">
                <a:solidFill>
                  <a:schemeClr val="bg1"/>
                </a:solidFill>
              </a:rPr>
              <a:t>Anh em là giống nòi được tuyển chọn, là hoàng tộc chuyên lo tế tự, là Dân thánh, để loan truyền những kỳ công của Thiên Chúa, Đấng đã gọi anh em ra khỏi miền u tối, vào nơi đầy ánh sáng huyền diệu của Ngài.</a:t>
            </a:r>
            <a:endParaRPr lang="en-US">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29202410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419600" y="2570911"/>
            <a:ext cx="4572000" cy="1323439"/>
          </a:xfrm>
          <a:prstGeom prst="rect">
            <a:avLst/>
          </a:prstGeom>
        </p:spPr>
        <p:txBody>
          <a:bodyPr>
            <a:spAutoFit/>
          </a:bodyPr>
          <a:lstStyle/>
          <a:p>
            <a:pPr algn="ctr"/>
            <a:r>
              <a:rPr lang="en-US" sz="4000" smtClean="0">
                <a:solidFill>
                  <a:srgbClr val="FFFF00"/>
                </a:solidFill>
              </a:rPr>
              <a:t>Xin Dâng Cha 2</a:t>
            </a:r>
            <a:r>
              <a:rPr lang="en-US" sz="4000">
                <a:solidFill>
                  <a:srgbClr val="FFFF00"/>
                </a:solidFill>
              </a:rPr>
              <a:t/>
            </a:r>
            <a:br>
              <a:rPr lang="en-US" sz="4000">
                <a:solidFill>
                  <a:srgbClr val="FFFF00"/>
                </a:solidFill>
              </a:rPr>
            </a:br>
            <a:r>
              <a:rPr lang="en-US" sz="4000" i="1" smtClean="0">
                <a:solidFill>
                  <a:schemeClr val="bg1"/>
                </a:solidFill>
              </a:rPr>
              <a:t>Phạm Quang</a:t>
            </a:r>
            <a:endParaRPr lang="en-US" sz="4000" i="1">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Tk1:</a:t>
            </a:r>
            <a:r>
              <a:rPr lang="en-US" sz="5400" b="0" smtClean="0">
                <a:solidFill>
                  <a:schemeClr val="bg1"/>
                </a:solidFill>
                <a:effectLst/>
              </a:rPr>
              <a:t> </a:t>
            </a:r>
            <a:r>
              <a:rPr lang="vi-VN" sz="5400">
                <a:solidFill>
                  <a:schemeClr val="bg1"/>
                </a:solidFill>
              </a:rPr>
              <a:t>Tất cả tạo vật đều do bởi Chúa. Bao nhiêu tài năng nhận lãnh nơi Ngài. Nên con lấy gì để làm hy lễ? Con biết lấy gì để dâng lên Cha?</a:t>
            </a:r>
            <a:endParaRPr lang="en-US" sz="5400" b="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Đk:</a:t>
            </a:r>
            <a:r>
              <a:rPr lang="en-US" sz="5400" b="0" smtClean="0">
                <a:solidFill>
                  <a:schemeClr val="bg1"/>
                </a:solidFill>
                <a:effectLst/>
              </a:rPr>
              <a:t> </a:t>
            </a:r>
            <a:r>
              <a:rPr lang="vi-VN" sz="5400">
                <a:solidFill>
                  <a:schemeClr val="bg1"/>
                </a:solidFill>
              </a:rPr>
              <a:t>Con xin dâng Cha thân xác linh hồn, bao nhiêu tâm tư cùng mọi mơ ước. Con xin dâng Cha hai bàn tay trắng, với những vui buồn lòng thành con dâng.</a:t>
            </a:r>
            <a:endParaRPr lang="en-US" sz="5400" b="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Tk2:</a:t>
            </a:r>
            <a:r>
              <a:rPr lang="en-US" sz="5400" b="0" smtClean="0">
                <a:solidFill>
                  <a:schemeClr val="bg1"/>
                </a:solidFill>
                <a:effectLst/>
              </a:rPr>
              <a:t> </a:t>
            </a:r>
            <a:r>
              <a:rPr lang="vi-VN" sz="5400">
                <a:solidFill>
                  <a:schemeClr val="bg1"/>
                </a:solidFill>
              </a:rPr>
              <a:t>Bước chân vào đời là đôi tay trắng. Hôm nay được chi là Chúa ban tặng. Nên con lấy gì để làm hy lễ? Con biết lấy gì để dâng lên Cha?</a:t>
            </a: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Đk:</a:t>
            </a:r>
            <a:r>
              <a:rPr lang="en-US" sz="5400" b="0" smtClean="0">
                <a:solidFill>
                  <a:schemeClr val="bg1"/>
                </a:solidFill>
                <a:effectLst/>
              </a:rPr>
              <a:t> </a:t>
            </a:r>
            <a:r>
              <a:rPr lang="vi-VN" sz="5400">
                <a:solidFill>
                  <a:schemeClr val="bg1"/>
                </a:solidFill>
              </a:rPr>
              <a:t>Con xin dâng Cha thân xác linh hồn, bao nhiêu tâm tư cùng mọi mơ ước. Con xin dâng Cha hai bàn tay trắng, với những vui buồn lòng thành con dâng.</a:t>
            </a:r>
            <a:endParaRPr lang="en-US" sz="5400" b="0">
              <a:solidFill>
                <a:schemeClr val="bg1"/>
              </a:solidFill>
              <a:effectLst/>
            </a:endParaRPr>
          </a:p>
        </p:txBody>
      </p:sp>
    </p:spTree>
    <p:extLst>
      <p:ext uri="{BB962C8B-B14F-4D97-AF65-F5344CB8AC3E}">
        <p14:creationId xmlns:p14="http://schemas.microsoft.com/office/powerpoint/2010/main" val="19155117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Tk3:</a:t>
            </a:r>
            <a:r>
              <a:rPr lang="en-US" sz="5400" b="0" smtClean="0">
                <a:solidFill>
                  <a:schemeClr val="bg1"/>
                </a:solidFill>
                <a:effectLst/>
              </a:rPr>
              <a:t> </a:t>
            </a:r>
            <a:r>
              <a:rPr lang="vi-VN" sz="5400">
                <a:solidFill>
                  <a:schemeClr val="bg1"/>
                </a:solidFill>
              </a:rPr>
              <a:t>Kiếp thân phận nghèo, tìm đâu cơm bánh? Bao nhiêu khổ đau chồng chất trong đời. Nên con lấy gì để làm hy lễ? Con biết lấy gì để dâng lên Cha.</a:t>
            </a:r>
          </a:p>
        </p:txBody>
      </p:sp>
    </p:spTree>
    <p:extLst>
      <p:ext uri="{BB962C8B-B14F-4D97-AF65-F5344CB8AC3E}">
        <p14:creationId xmlns:p14="http://schemas.microsoft.com/office/powerpoint/2010/main" val="30603209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Đk:</a:t>
            </a:r>
            <a:r>
              <a:rPr lang="en-US" sz="5400" b="0" smtClean="0">
                <a:solidFill>
                  <a:schemeClr val="bg1"/>
                </a:solidFill>
                <a:effectLst/>
              </a:rPr>
              <a:t> </a:t>
            </a:r>
            <a:r>
              <a:rPr lang="vi-VN" sz="5400">
                <a:solidFill>
                  <a:schemeClr val="bg1"/>
                </a:solidFill>
              </a:rPr>
              <a:t>Con xin dâng Cha thân xác linh hồn, bao nhiêu tâm tư cùng mọi mơ ước. Con xin dâng Cha hai bàn tay trắng, với những vui buồn lòng thành con dâng.</a:t>
            </a:r>
            <a:endParaRPr lang="en-US" sz="5400" b="0">
              <a:solidFill>
                <a:schemeClr val="bg1"/>
              </a:solidFill>
              <a:effectLst/>
            </a:endParaRPr>
          </a:p>
        </p:txBody>
      </p:sp>
    </p:spTree>
    <p:extLst>
      <p:ext uri="{BB962C8B-B14F-4D97-AF65-F5344CB8AC3E}">
        <p14:creationId xmlns:p14="http://schemas.microsoft.com/office/powerpoint/2010/main" val="32251600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1051244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smtClean="0">
                <a:solidFill>
                  <a:srgbClr val="FFFF00"/>
                </a:solidFill>
                <a:effectLst/>
              </a:rPr>
              <a:t>Ca Nguyện Hiệp Lễ</a:t>
            </a:r>
            <a:br>
              <a:rPr lang="en-US" sz="6600" b="0" smtClean="0">
                <a:solidFill>
                  <a:srgbClr val="FFFF00"/>
                </a:solidFill>
                <a:effectLst/>
              </a:rPr>
            </a:br>
            <a:r>
              <a:rPr lang="en-US" sz="6600" smtClean="0">
                <a:solidFill>
                  <a:srgbClr val="FFFF00"/>
                </a:solidFill>
              </a:rPr>
              <a:t>Ngài Vẫn Ở Bên Con</a:t>
            </a:r>
            <a:r>
              <a:rPr lang="en-US" sz="6600" b="0" smtClean="0">
                <a:solidFill>
                  <a:srgbClr val="FFFF00"/>
                </a:solidFill>
                <a:effectLst/>
              </a:rPr>
              <a:t/>
            </a:r>
            <a:br>
              <a:rPr lang="en-US" sz="6600" b="0" smtClean="0">
                <a:solidFill>
                  <a:srgbClr val="FFFF00"/>
                </a:solidFill>
                <a:effectLst/>
              </a:rPr>
            </a:br>
            <a:r>
              <a:rPr lang="en-US" sz="4000" i="1" smtClean="0">
                <a:solidFill>
                  <a:schemeClr val="bg1"/>
                </a:solidFill>
              </a:rPr>
              <a:t>Trầm Hương</a:t>
            </a:r>
            <a:endParaRPr lang="en-US" sz="6600" b="0" i="1">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smtClean="0">
                <a:solidFill>
                  <a:srgbClr val="FFFF00"/>
                </a:solidFill>
              </a:rPr>
              <a:t>Tk1</a:t>
            </a:r>
            <a:r>
              <a:rPr lang="en-US" sz="6000" b="0" u="sng" smtClean="0">
                <a:solidFill>
                  <a:srgbClr val="FFFF00"/>
                </a:solidFill>
                <a:effectLst/>
              </a:rPr>
              <a:t>:</a:t>
            </a:r>
            <a:r>
              <a:rPr lang="en-US" sz="6000" b="0" smtClean="0">
                <a:solidFill>
                  <a:schemeClr val="bg1"/>
                </a:solidFill>
                <a:effectLst/>
              </a:rPr>
              <a:t> </a:t>
            </a:r>
            <a:r>
              <a:rPr lang="vi-VN" sz="6000">
                <a:solidFill>
                  <a:schemeClr val="bg1"/>
                </a:solidFill>
              </a:rPr>
              <a:t>Bước trong cuộc đời, những dấu chân trên triền cát vắng. Ngài vẫn ở bên con, song song với những dấu chân, </a:t>
            </a: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smtClean="0">
                <a:solidFill>
                  <a:srgbClr val="FFFF00"/>
                </a:solidFill>
              </a:rPr>
              <a:t>**</a:t>
            </a:r>
            <a:r>
              <a:rPr lang="en-US" sz="6000" b="0" u="sng" smtClean="0">
                <a:solidFill>
                  <a:srgbClr val="FFFF00"/>
                </a:solidFill>
                <a:effectLst/>
              </a:rPr>
              <a:t>:</a:t>
            </a:r>
            <a:r>
              <a:rPr lang="en-US" sz="6000" b="0" smtClean="0">
                <a:solidFill>
                  <a:schemeClr val="bg1"/>
                </a:solidFill>
                <a:effectLst/>
              </a:rPr>
              <a:t> </a:t>
            </a:r>
            <a:r>
              <a:rPr lang="vi-VN" sz="6000">
                <a:solidFill>
                  <a:schemeClr val="bg1"/>
                </a:solidFill>
              </a:rPr>
              <a:t>tiếng reo vui trong lòng vỡ tan nên lời cảm mến, dòng đời dẫu nổi trôi nhưng với Chúa con không lo </a:t>
            </a:r>
            <a:r>
              <a:rPr lang="vi-VN" sz="6000" smtClean="0">
                <a:solidFill>
                  <a:schemeClr val="bg1"/>
                </a:solidFill>
              </a:rPr>
              <a:t>gì</a:t>
            </a:r>
            <a:r>
              <a:rPr lang="en-US" sz="6000" smtClean="0">
                <a:solidFill>
                  <a:schemeClr val="bg1"/>
                </a:solidFill>
              </a:rPr>
              <a:t>.</a:t>
            </a:r>
            <a:endParaRPr lang="en-US" sz="6000" b="0">
              <a:solidFill>
                <a:schemeClr val="bg1"/>
              </a:solidFill>
              <a:effectLst/>
            </a:endParaRPr>
          </a:p>
        </p:txBody>
      </p:sp>
    </p:spTree>
    <p:extLst>
      <p:ext uri="{BB962C8B-B14F-4D97-AF65-F5344CB8AC3E}">
        <p14:creationId xmlns:p14="http://schemas.microsoft.com/office/powerpoint/2010/main" val="39181874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smtClean="0">
                <a:solidFill>
                  <a:srgbClr val="FFFF00"/>
                </a:solidFill>
                <a:effectLst/>
              </a:rPr>
              <a:t>Đk:</a:t>
            </a:r>
            <a:r>
              <a:rPr lang="en-US" sz="4600" b="0" smtClean="0">
                <a:solidFill>
                  <a:schemeClr val="bg1"/>
                </a:solidFill>
                <a:effectLst/>
              </a:rPr>
              <a:t> </a:t>
            </a:r>
            <a:r>
              <a:rPr lang="vi-VN" sz="4600">
                <a:solidFill>
                  <a:schemeClr val="bg1"/>
                </a:solidFill>
              </a:rPr>
              <a:t>Ngài ở bên con từng giây phút bước trong cuộc đời. Dù con không thấy, nhưng con tin Chúa vẫn ngay bên. Dòng đời nhiều lúc con như thấy thiếu vắng bóng Ngài. Để mãi đi tìm dấu chân Ngài ẵm con trên </a:t>
            </a:r>
            <a:r>
              <a:rPr lang="vi-VN" sz="4600" smtClean="0">
                <a:solidFill>
                  <a:schemeClr val="bg1"/>
                </a:solidFill>
              </a:rPr>
              <a:t>vai</a:t>
            </a:r>
            <a:r>
              <a:rPr lang="en-US" sz="4600" smtClean="0">
                <a:solidFill>
                  <a:schemeClr val="bg1"/>
                </a:solidFill>
              </a:rPr>
              <a:t>.</a:t>
            </a:r>
            <a:endParaRPr lang="en-US" sz="4600" b="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smtClean="0">
                <a:solidFill>
                  <a:srgbClr val="FFFF00"/>
                </a:solidFill>
                <a:effectLst/>
              </a:rPr>
              <a:t>Tk2:</a:t>
            </a:r>
            <a:r>
              <a:rPr lang="en-US" sz="6000" b="0" smtClean="0">
                <a:solidFill>
                  <a:schemeClr val="bg1"/>
                </a:solidFill>
                <a:effectLst/>
              </a:rPr>
              <a:t> </a:t>
            </a:r>
            <a:r>
              <a:rPr lang="vi-VN" sz="6000">
                <a:solidFill>
                  <a:schemeClr val="bg1"/>
                </a:solidFill>
              </a:rPr>
              <a:t>Chứng nhân Tin Mừng, Chúa muốn con đi vào cuộc sống. Nhìn cánh đồng mênh mông, băn khoăn với những lắng lo</a:t>
            </a:r>
            <a:r>
              <a:rPr lang="vi-VN" sz="6000" smtClean="0">
                <a:solidFill>
                  <a:schemeClr val="bg1"/>
                </a:solidFill>
              </a:rPr>
              <a:t>.</a:t>
            </a:r>
            <a:endParaRPr lang="vi-VN" sz="6000">
              <a:solidFill>
                <a:schemeClr val="bg1"/>
              </a:solidFill>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u="sng" smtClean="0">
                <a:solidFill>
                  <a:srgbClr val="FFFF00"/>
                </a:solidFill>
              </a:rPr>
              <a:t>**</a:t>
            </a:r>
            <a:r>
              <a:rPr lang="en-US" sz="5700" b="0" u="sng" smtClean="0">
                <a:solidFill>
                  <a:srgbClr val="FFFF00"/>
                </a:solidFill>
                <a:effectLst/>
              </a:rPr>
              <a:t>:</a:t>
            </a:r>
            <a:r>
              <a:rPr lang="en-US" sz="5700" b="0" smtClean="0">
                <a:solidFill>
                  <a:schemeClr val="bg1"/>
                </a:solidFill>
                <a:effectLst/>
              </a:rPr>
              <a:t> </a:t>
            </a:r>
            <a:r>
              <a:rPr lang="vi-VN" sz="5700">
                <a:solidFill>
                  <a:schemeClr val="bg1"/>
                </a:solidFill>
              </a:rPr>
              <a:t>Trái tim con rung động trước muôn ân tình của Chúa. Vì Ngài chính là Sao Mai chiếu sáng trong con hy </a:t>
            </a:r>
            <a:r>
              <a:rPr lang="vi-VN" sz="5700" smtClean="0">
                <a:solidFill>
                  <a:schemeClr val="bg1"/>
                </a:solidFill>
              </a:rPr>
              <a:t>vọng</a:t>
            </a:r>
            <a:r>
              <a:rPr lang="en-US" sz="5700" smtClean="0">
                <a:solidFill>
                  <a:schemeClr val="bg1"/>
                </a:solidFill>
              </a:rPr>
              <a:t>.</a:t>
            </a:r>
            <a:endParaRPr lang="en-US" sz="5700" b="0">
              <a:solidFill>
                <a:schemeClr val="bg1"/>
              </a:solidFill>
              <a:effectLst/>
            </a:endParaRPr>
          </a:p>
        </p:txBody>
      </p:sp>
    </p:spTree>
    <p:extLst>
      <p:ext uri="{BB962C8B-B14F-4D97-AF65-F5344CB8AC3E}">
        <p14:creationId xmlns:p14="http://schemas.microsoft.com/office/powerpoint/2010/main" val="9767183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smtClean="0">
                <a:solidFill>
                  <a:srgbClr val="FFFF00"/>
                </a:solidFill>
                <a:effectLst/>
              </a:rPr>
              <a:t>Đk:</a:t>
            </a:r>
            <a:r>
              <a:rPr lang="en-US" sz="4600" b="0" smtClean="0">
                <a:solidFill>
                  <a:schemeClr val="bg1"/>
                </a:solidFill>
                <a:effectLst/>
              </a:rPr>
              <a:t> </a:t>
            </a:r>
            <a:r>
              <a:rPr lang="vi-VN" sz="4600">
                <a:solidFill>
                  <a:schemeClr val="bg1"/>
                </a:solidFill>
              </a:rPr>
              <a:t>Ngài ở bên con từng giây phút bước trong cuộc đời. Dù con không thấy, nhưng con tin Chúa vẫn ngay bên. Dòng đời nhiều lúc con như thấy thiếu vắng bóng Ngài. Để mãi đi tìm dấu chân Ngài ẵm con trên vai.</a:t>
            </a:r>
            <a:endParaRPr lang="en-US" sz="4600" b="0">
              <a:solidFill>
                <a:schemeClr val="bg1"/>
              </a:solidFill>
              <a:effectLst/>
            </a:endParaRPr>
          </a:p>
        </p:txBody>
      </p:sp>
    </p:spTree>
    <p:extLst>
      <p:ext uri="{BB962C8B-B14F-4D97-AF65-F5344CB8AC3E}">
        <p14:creationId xmlns:p14="http://schemas.microsoft.com/office/powerpoint/2010/main" val="3344843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800" u="sng" smtClean="0">
                <a:solidFill>
                  <a:srgbClr val="FFFF00"/>
                </a:solidFill>
              </a:rPr>
              <a:t>Tk3</a:t>
            </a:r>
            <a:r>
              <a:rPr lang="en-US" sz="5800" b="0" u="sng" smtClean="0">
                <a:solidFill>
                  <a:srgbClr val="FFFF00"/>
                </a:solidFill>
                <a:effectLst/>
              </a:rPr>
              <a:t>:</a:t>
            </a:r>
            <a:r>
              <a:rPr lang="en-US" sz="5800" b="0" smtClean="0">
                <a:solidFill>
                  <a:schemeClr val="bg1"/>
                </a:solidFill>
                <a:effectLst/>
              </a:rPr>
              <a:t> </a:t>
            </a:r>
            <a:r>
              <a:rPr lang="vi-VN" sz="5800">
                <a:solidFill>
                  <a:schemeClr val="bg1"/>
                </a:solidFill>
              </a:rPr>
              <a:t>Muối men cho đời, Chúa muốn con nên người mục tử. Từng lớp người bơ vơ như chiên vắng bóng Chúa Chiên, </a:t>
            </a: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smtClean="0">
                <a:solidFill>
                  <a:srgbClr val="FFFF00"/>
                </a:solidFill>
              </a:rPr>
              <a:t>**</a:t>
            </a:r>
            <a:r>
              <a:rPr lang="en-US" sz="6000" b="0" u="sng" smtClean="0">
                <a:solidFill>
                  <a:srgbClr val="FFFF00"/>
                </a:solidFill>
                <a:effectLst/>
              </a:rPr>
              <a:t>:</a:t>
            </a:r>
            <a:r>
              <a:rPr lang="en-US" sz="6000" b="0" smtClean="0">
                <a:solidFill>
                  <a:schemeClr val="bg1"/>
                </a:solidFill>
                <a:effectLst/>
              </a:rPr>
              <a:t> </a:t>
            </a:r>
            <a:r>
              <a:rPr lang="vi-VN" sz="6000">
                <a:solidFill>
                  <a:schemeClr val="bg1"/>
                </a:solidFill>
              </a:rPr>
              <a:t>Khắc ghi trong tâm hồn, chính con đã được thánh hiến. Và cùng với Ngài ra khơi dẫu bóng đêm đang phủ </a:t>
            </a:r>
            <a:r>
              <a:rPr lang="vi-VN" sz="6000" smtClean="0">
                <a:solidFill>
                  <a:schemeClr val="bg1"/>
                </a:solidFill>
              </a:rPr>
              <a:t>mờ</a:t>
            </a:r>
            <a:r>
              <a:rPr lang="en-US" sz="6000" smtClean="0">
                <a:solidFill>
                  <a:schemeClr val="bg1"/>
                </a:solidFill>
              </a:rPr>
              <a:t>.</a:t>
            </a:r>
            <a:endParaRPr lang="en-US" sz="6000" b="0">
              <a:solidFill>
                <a:schemeClr val="bg1"/>
              </a:solidFill>
              <a:effectLst/>
            </a:endParaRPr>
          </a:p>
        </p:txBody>
      </p:sp>
    </p:spTree>
    <p:extLst>
      <p:ext uri="{BB962C8B-B14F-4D97-AF65-F5344CB8AC3E}">
        <p14:creationId xmlns:p14="http://schemas.microsoft.com/office/powerpoint/2010/main" val="9767183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smtClean="0">
                <a:solidFill>
                  <a:srgbClr val="FFFF00"/>
                </a:solidFill>
                <a:effectLst/>
              </a:rPr>
              <a:t>Đk:</a:t>
            </a:r>
            <a:r>
              <a:rPr lang="en-US" sz="4600" b="0" smtClean="0">
                <a:solidFill>
                  <a:schemeClr val="bg1"/>
                </a:solidFill>
                <a:effectLst/>
              </a:rPr>
              <a:t> </a:t>
            </a:r>
            <a:r>
              <a:rPr lang="vi-VN" sz="4600">
                <a:solidFill>
                  <a:schemeClr val="bg1"/>
                </a:solidFill>
              </a:rPr>
              <a:t>Ngài ở bên con từng giây phút bước trong cuộc đời. Dù con không thấy, nhưng con tin Chúa vẫn ngay bên. Dòng đời nhiều lúc con như thấy thiếu vắng bóng Ngài. Để mãi đi tìm dấu chân Ngài ẵm con trên vai.</a:t>
            </a:r>
            <a:endParaRPr lang="en-US" sz="4600" b="0">
              <a:solidFill>
                <a:schemeClr val="bg1"/>
              </a:solidFill>
              <a:effectLst/>
            </a:endParaRPr>
          </a:p>
        </p:txBody>
      </p:sp>
    </p:spTree>
    <p:extLst>
      <p:ext uri="{BB962C8B-B14F-4D97-AF65-F5344CB8AC3E}">
        <p14:creationId xmlns:p14="http://schemas.microsoft.com/office/powerpoint/2010/main" val="3344843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50"/>
            <a:ext cx="9144000" cy="4400550"/>
          </a:xfrm>
        </p:spPr>
        <p:txBody>
          <a:bodyPr>
            <a:normAutofit/>
          </a:bodyPr>
          <a:lstStyle/>
          <a:p>
            <a:r>
              <a:rPr lang="en-US" sz="8000" b="0" smtClean="0">
                <a:solidFill>
                  <a:srgbClr val="FFFF00"/>
                </a:solidFill>
                <a:effectLst/>
              </a:rPr>
              <a:t>Ca Kết Lễ</a:t>
            </a:r>
            <a:br>
              <a:rPr lang="en-US" sz="8000" b="0" smtClean="0">
                <a:solidFill>
                  <a:srgbClr val="FFFF00"/>
                </a:solidFill>
                <a:effectLst/>
              </a:rPr>
            </a:br>
            <a:r>
              <a:rPr lang="en-US" sz="5400" b="0" smtClean="0">
                <a:solidFill>
                  <a:srgbClr val="FFFF00"/>
                </a:solidFill>
                <a:effectLst/>
              </a:rPr>
              <a:t>Xin Ngài Dạy Con</a:t>
            </a:r>
            <a:br>
              <a:rPr lang="en-US" sz="5400" b="0" smtClean="0">
                <a:solidFill>
                  <a:srgbClr val="FFFF00"/>
                </a:solidFill>
                <a:effectLst/>
              </a:rPr>
            </a:br>
            <a:r>
              <a:rPr lang="en-US" sz="5400" b="0" i="1" smtClean="0">
                <a:solidFill>
                  <a:schemeClr val="bg1"/>
                </a:solidFill>
                <a:effectLst/>
              </a:rPr>
              <a:t>Mi Trầm</a:t>
            </a:r>
            <a:endParaRPr lang="en-US" sz="6000" b="0" i="1">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smtClean="0">
                <a:solidFill>
                  <a:srgbClr val="FFFF00"/>
                </a:solidFill>
              </a:rPr>
              <a:t>Đk</a:t>
            </a:r>
            <a:r>
              <a:rPr lang="en-US" sz="4800" b="0" u="sng" smtClean="0">
                <a:solidFill>
                  <a:srgbClr val="FFFF00"/>
                </a:solidFill>
                <a:effectLst/>
              </a:rPr>
              <a:t>:</a:t>
            </a:r>
            <a:r>
              <a:rPr lang="en-US" sz="4800" b="0" smtClean="0">
                <a:solidFill>
                  <a:schemeClr val="bg1"/>
                </a:solidFill>
                <a:effectLst/>
              </a:rPr>
              <a:t> </a:t>
            </a:r>
            <a:r>
              <a:rPr lang="vi-VN" sz="4800">
                <a:solidFill>
                  <a:schemeClr val="bg1"/>
                </a:solidFill>
              </a:rPr>
              <a:t>Xin Ngài dạy con biết sống quảng đại, biết sống phụng sự muôn người ở khắp nơi. Xin Ngài dạy con, dạy biết cho đi mà không tính toán, dạy biết xả thân mà không mong chờ phần thưởng.</a:t>
            </a:r>
            <a:endParaRPr lang="en-US" sz="48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smtClean="0">
                <a:solidFill>
                  <a:srgbClr val="FFFF00"/>
                </a:solidFill>
              </a:rPr>
              <a:t>T</a:t>
            </a:r>
            <a:r>
              <a:rPr lang="en-US" sz="6000" b="0" u="sng" smtClean="0">
                <a:solidFill>
                  <a:srgbClr val="FFFF00"/>
                </a:solidFill>
                <a:effectLst/>
              </a:rPr>
              <a:t>k1:</a:t>
            </a:r>
            <a:r>
              <a:rPr lang="en-US" sz="6000" b="0" smtClean="0">
                <a:solidFill>
                  <a:schemeClr val="bg1"/>
                </a:solidFill>
                <a:effectLst/>
              </a:rPr>
              <a:t> </a:t>
            </a:r>
            <a:r>
              <a:rPr lang="vi-VN" sz="6000">
                <a:solidFill>
                  <a:schemeClr val="bg1"/>
                </a:solidFill>
              </a:rPr>
              <a:t>Lạy chúa, xin hãy dạy con yêu người không tính toán. Lạy Chúa, xin hãy dạy con yêu người như thân con.</a:t>
            </a: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smtClean="0">
                <a:solidFill>
                  <a:srgbClr val="FFFF00"/>
                </a:solidFill>
              </a:rPr>
              <a:t>Đk</a:t>
            </a:r>
            <a:r>
              <a:rPr lang="en-US" sz="4800" b="0" u="sng" smtClean="0">
                <a:solidFill>
                  <a:srgbClr val="FFFF00"/>
                </a:solidFill>
                <a:effectLst/>
              </a:rPr>
              <a:t>:</a:t>
            </a:r>
            <a:r>
              <a:rPr lang="en-US" sz="4800" b="0" smtClean="0">
                <a:solidFill>
                  <a:schemeClr val="bg1"/>
                </a:solidFill>
                <a:effectLst/>
              </a:rPr>
              <a:t> </a:t>
            </a:r>
            <a:r>
              <a:rPr lang="vi-VN" sz="4800">
                <a:solidFill>
                  <a:schemeClr val="bg1"/>
                </a:solidFill>
              </a:rPr>
              <a:t>Xin Ngài dạy con biết sống quảng đại, biết sống phụng sự muôn người ở khắp nơi. Xin Ngài dạy con, dạy biết cho đi mà không tính toán, dạy biết xả thân mà không mong chờ phần thưởng.</a:t>
            </a:r>
            <a:endParaRPr lang="en-US" sz="4800" b="0">
              <a:solidFill>
                <a:schemeClr val="bg1"/>
              </a:solidFill>
              <a:effectLst/>
            </a:endParaRPr>
          </a:p>
        </p:txBody>
      </p:sp>
    </p:spTree>
    <p:extLst>
      <p:ext uri="{BB962C8B-B14F-4D97-AF65-F5344CB8AC3E}">
        <p14:creationId xmlns:p14="http://schemas.microsoft.com/office/powerpoint/2010/main" val="210002766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smtClean="0">
                <a:solidFill>
                  <a:srgbClr val="FFFF00"/>
                </a:solidFill>
              </a:rPr>
              <a:t>T</a:t>
            </a:r>
            <a:r>
              <a:rPr lang="en-US" sz="6000" b="0" u="sng" smtClean="0">
                <a:solidFill>
                  <a:srgbClr val="FFFF00"/>
                </a:solidFill>
                <a:effectLst/>
              </a:rPr>
              <a:t>k2:</a:t>
            </a:r>
            <a:r>
              <a:rPr lang="en-US" sz="6000" b="0" smtClean="0">
                <a:solidFill>
                  <a:schemeClr val="bg1"/>
                </a:solidFill>
                <a:effectLst/>
              </a:rPr>
              <a:t> </a:t>
            </a:r>
            <a:r>
              <a:rPr lang="vi-VN" sz="6000">
                <a:solidFill>
                  <a:schemeClr val="bg1"/>
                </a:solidFill>
              </a:rPr>
              <a:t>Tình mến liên kết đoàn con nên một trong danh Chúa. Cuộc sống soi chiếu tình thương cho người muôn muôn nơi.</a:t>
            </a:r>
          </a:p>
        </p:txBody>
      </p:sp>
    </p:spTree>
    <p:extLst>
      <p:ext uri="{BB962C8B-B14F-4D97-AF65-F5344CB8AC3E}">
        <p14:creationId xmlns:p14="http://schemas.microsoft.com/office/powerpoint/2010/main" val="191324117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smtClean="0">
                <a:solidFill>
                  <a:srgbClr val="FFFF00"/>
                </a:solidFill>
              </a:rPr>
              <a:t>Đk</a:t>
            </a:r>
            <a:r>
              <a:rPr lang="en-US" sz="4800" b="0" u="sng" smtClean="0">
                <a:solidFill>
                  <a:srgbClr val="FFFF00"/>
                </a:solidFill>
                <a:effectLst/>
              </a:rPr>
              <a:t>:</a:t>
            </a:r>
            <a:r>
              <a:rPr lang="en-US" sz="4800" b="0" smtClean="0">
                <a:solidFill>
                  <a:schemeClr val="bg1"/>
                </a:solidFill>
                <a:effectLst/>
              </a:rPr>
              <a:t> </a:t>
            </a:r>
            <a:r>
              <a:rPr lang="vi-VN" sz="4800">
                <a:solidFill>
                  <a:schemeClr val="bg1"/>
                </a:solidFill>
              </a:rPr>
              <a:t>Xin Ngài dạy con biết sống quảng đại, biết sống phụng sự muôn người ở khắp nơi. Xin Ngài dạy con, dạy biết cho đi mà không tính toán, dạy biết xả thân mà không mong chờ phần thưởng.</a:t>
            </a:r>
            <a:endParaRPr lang="en-US" sz="4800" b="0">
              <a:solidFill>
                <a:schemeClr val="bg1"/>
              </a:solidFill>
              <a:effectLst/>
            </a:endParaRPr>
          </a:p>
        </p:txBody>
      </p:sp>
    </p:spTree>
    <p:extLst>
      <p:ext uri="{BB962C8B-B14F-4D97-AF65-F5344CB8AC3E}">
        <p14:creationId xmlns:p14="http://schemas.microsoft.com/office/powerpoint/2010/main" val="21000276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smtClean="0">
                <a:solidFill>
                  <a:srgbClr val="FFFF00"/>
                </a:solidFill>
              </a:rPr>
              <a:t>T</a:t>
            </a:r>
            <a:r>
              <a:rPr lang="en-US" sz="6000" b="0" u="sng" smtClean="0">
                <a:solidFill>
                  <a:srgbClr val="FFFF00"/>
                </a:solidFill>
                <a:effectLst/>
              </a:rPr>
              <a:t>k3:</a:t>
            </a:r>
            <a:r>
              <a:rPr lang="en-US" sz="6000" b="0" smtClean="0">
                <a:solidFill>
                  <a:schemeClr val="bg1"/>
                </a:solidFill>
                <a:effectLst/>
              </a:rPr>
              <a:t> </a:t>
            </a:r>
            <a:r>
              <a:rPr lang="vi-VN" sz="6000">
                <a:solidFill>
                  <a:schemeClr val="bg1"/>
                </a:solidFill>
              </a:rPr>
              <a:t>Lời Chúa vang mãi ngàn năm yêu người không phân cách. Trời nắng hay lúc trời mưa, Cha rộng ban như nhau.</a:t>
            </a:r>
          </a:p>
        </p:txBody>
      </p:sp>
    </p:spTree>
    <p:extLst>
      <p:ext uri="{BB962C8B-B14F-4D97-AF65-F5344CB8AC3E}">
        <p14:creationId xmlns:p14="http://schemas.microsoft.com/office/powerpoint/2010/main" val="4103615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smtClean="0">
                <a:solidFill>
                  <a:srgbClr val="FFFF00"/>
                </a:solidFill>
              </a:rPr>
              <a:t>Đk</a:t>
            </a:r>
            <a:r>
              <a:rPr lang="en-US" sz="4800" b="0" u="sng" smtClean="0">
                <a:solidFill>
                  <a:srgbClr val="FFFF00"/>
                </a:solidFill>
                <a:effectLst/>
              </a:rPr>
              <a:t>:</a:t>
            </a:r>
            <a:r>
              <a:rPr lang="en-US" sz="4800" b="0" smtClean="0">
                <a:solidFill>
                  <a:schemeClr val="bg1"/>
                </a:solidFill>
                <a:effectLst/>
              </a:rPr>
              <a:t> </a:t>
            </a:r>
            <a:r>
              <a:rPr lang="vi-VN" sz="4800">
                <a:solidFill>
                  <a:schemeClr val="bg1"/>
                </a:solidFill>
              </a:rPr>
              <a:t>Xin Ngài dạy con biết sống quảng đại, biết sống phụng sự muôn người ở khắp nơi. Xin Ngài dạy con, dạy biết cho đi mà không tính toán, dạy biết xả thân mà không mong chờ phần thưởng.</a:t>
            </a:r>
            <a:endParaRPr lang="en-US" sz="4800" b="0">
              <a:solidFill>
                <a:schemeClr val="bg1"/>
              </a:solidFill>
              <a:effectLst/>
            </a:endParaRPr>
          </a:p>
        </p:txBody>
      </p:sp>
    </p:spTree>
    <p:extLst>
      <p:ext uri="{BB962C8B-B14F-4D97-AF65-F5344CB8AC3E}">
        <p14:creationId xmlns:p14="http://schemas.microsoft.com/office/powerpoint/2010/main" val="21000276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TotalTime>
  <Words>2112</Words>
  <Application>Microsoft Office PowerPoint</Application>
  <PresentationFormat>On-screen Show (16:9)</PresentationFormat>
  <Paragraphs>108</Paragraphs>
  <Slides>90</Slides>
  <Notes>0</Notes>
  <HiddenSlides>0</HiddenSlides>
  <MMClips>0</MMClips>
  <ScaleCrop>false</ScaleCrop>
  <HeadingPairs>
    <vt:vector size="4" baseType="variant">
      <vt:variant>
        <vt:lpstr>Theme</vt:lpstr>
      </vt:variant>
      <vt:variant>
        <vt:i4>16</vt:i4>
      </vt:variant>
      <vt:variant>
        <vt:lpstr>Slide Titles</vt:lpstr>
      </vt:variant>
      <vt:variant>
        <vt:i4>90</vt:i4>
      </vt:variant>
    </vt:vector>
  </HeadingPairs>
  <TitlesOfParts>
    <vt:vector size="106" baseType="lpstr">
      <vt:lpstr>Office Theme</vt:lpstr>
      <vt:lpstr>12_Office Theme</vt:lpstr>
      <vt:lpstr>36_Default Design</vt:lpstr>
      <vt:lpstr>10_Office Theme</vt:lpstr>
      <vt:lpstr>37_Default Design</vt:lpstr>
      <vt:lpstr>1_Office Theme</vt:lpstr>
      <vt:lpstr>3_Office Theme</vt:lpstr>
      <vt:lpstr>4_Office Theme</vt:lpstr>
      <vt:lpstr>5_Office Theme</vt:lpstr>
      <vt:lpstr>Default Design</vt:lpstr>
      <vt:lpstr>7_Office Theme</vt:lpstr>
      <vt:lpstr>9_Office Theme</vt:lpstr>
      <vt:lpstr>8_Office Theme</vt:lpstr>
      <vt:lpstr>11_Office Theme</vt:lpstr>
      <vt:lpstr>2_Office Theme</vt:lpstr>
      <vt:lpstr>14_Office Theme</vt:lpstr>
      <vt:lpstr>PowerPoint Presentation</vt:lpstr>
      <vt:lpstr>TẬP HÁT CỘNG ĐOÀN</vt:lpstr>
      <vt:lpstr>Đk: Con sẽ ca tụng tình thương của Chúa đến muôn đời.</vt:lpstr>
      <vt:lpstr>Anh em là giống nòi được tuyển chọn, là hoàng tộc chuyên lo tế tự, là Dân thánh, để loan truyền những kỳ công của Thiên Chúa, Đấng đã gọi anh em ra khỏi miền u tối, vào nơi đầy ánh sáng huyền diệu của Ngài.</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Dẫn Bước Con Đi Kim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Thánh Vịnh 88 Chúa Nhật XIII Thường Niên Năm A Lm Kim Long 04 Câu</vt:lpstr>
      <vt:lpstr>Đk: Con sẽ ca tụng tình thương của Chúa đến muôn đời.</vt:lpstr>
      <vt:lpstr>Tk1: Tình thương Chúa muôn đời con luôn ca tụng. Vạn kiếp miệng con sẽ cao rao lòng thành tín của Ngài. Vì Chúa phán: Tình thương đó xây dựng đến thiên thu. Đức tín thành của Chúa thiết lập trên cung trời.</vt:lpstr>
      <vt:lpstr>Đk: Con sẽ ca tụng tình thương của Chúa đến muôn đời.</vt:lpstr>
      <vt:lpstr>Tk2: Lập giao ước với người Ta đây tuyển chọn. Thề hứa cùng Đa-vít tôi trung rằng: dòng dõi của ngươi bền vững mãi vì Ta muốn xây dựng đến thiên thu, muốn thiết lập củng cố ngai vàng ngươi muôn đời.</vt:lpstr>
      <vt:lpstr>Đk: Con sẽ ca tụng tình thương của Chúa đến muôn đời.</vt:lpstr>
      <vt:lpstr>Tk3: Thật vinh phúc, dân nào tung hô ca ngợi. Lạy Chúa Ngài soi ánh Tôn Nhan để họ tiến đều lên. Nhờ biết rõ được Danh Chúa, suốt ngày sẽ hân hoan. Bởi vì Ngài công chính, khiến họ hiên ngang hoài.</vt:lpstr>
      <vt:lpstr>Đk: Con sẽ ca tụng tình thương của Chúa đến muôn đời.</vt:lpstr>
      <vt:lpstr>Tk4: Người thưa Chúa: thân phụ con nay là Ngài, là Chúa mà con kính tin luôn, là núi đá độ trì. Và Chúa phán: Này Ta sẽ thương người đến muôn năm. Sẽ giữ hoài giao ước với ngươi luôn khôn rời.</vt:lpstr>
      <vt:lpstr>Đk: Con sẽ ca tụng tình thương của Chúa đến muôn đời.</vt:lpstr>
      <vt:lpstr>PowerPoint Presentation</vt:lpstr>
      <vt:lpstr>Anh em là giống nòi được tuyển chọn, là hoàng tộc chuyên lo tế tự, là Dân thánh, để loan truyền những kỳ công của Thiên Chúa, Đấng đã gọi anh em ra khỏi miền u tối, vào nơi đầy ánh sáng huyền diệu của Ngài.</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Tất cả tạo vật đều do bởi Chúa. Bao nhiêu tài năng nhận lãnh nơi Ngài. Nên con lấy gì để làm hy lễ? Con biết lấy gì để dâng lên Cha?</vt:lpstr>
      <vt:lpstr>Đk: Con xin dâng Cha thân xác linh hồn, bao nhiêu tâm tư cùng mọi mơ ước. Con xin dâng Cha hai bàn tay trắng, với những vui buồn lòng thành con dâng.</vt:lpstr>
      <vt:lpstr>Tk2: Bước chân vào đời là đôi tay trắng. Hôm nay được chi là Chúa ban tặng. Nên con lấy gì để làm hy lễ? Con biết lấy gì để dâng lên Cha?</vt:lpstr>
      <vt:lpstr>Đk: Con xin dâng Cha thân xác linh hồn, bao nhiêu tâm tư cùng mọi mơ ước. Con xin dâng Cha hai bàn tay trắng, với những vui buồn lòng thành con dâng.</vt:lpstr>
      <vt:lpstr>Tk3: Kiếp thân phận nghèo, tìm đâu cơm bánh? Bao nhiêu khổ đau chồng chất trong đời. Nên con lấy gì để làm hy lễ? Con biết lấy gì để dâng lên Cha.</vt:lpstr>
      <vt:lpstr>Đk: Con xin dâng Cha thân xác linh hồn, bao nhiêu tâm tư cùng mọi mơ ước. Con xin dâng Cha hai bàn tay trắng, với những vui buồn lòng thành con dâng.</vt:lpstr>
      <vt:lpstr>PowerPoint Presentation</vt:lpstr>
      <vt:lpstr>PowerPoint Presentation</vt:lpstr>
      <vt:lpstr>Ca Nguyện Hiệp Lễ Ngài Vẫn Ở Bên Con Trầm Hương</vt:lpstr>
      <vt:lpstr>Tk1: Bước trong cuộc đời, những dấu chân trên triền cát vắng. Ngài vẫn ở bên con, song song với những dấu chân, </vt:lpstr>
      <vt:lpstr>**: tiếng reo vui trong lòng vỡ tan nên lời cảm mến, dòng đời dẫu nổi trôi nhưng với Chúa con không lo gì.</vt:lpstr>
      <vt:lpstr>Đk: Ngài ở bên con từng giây phút bước trong cuộc đời. Dù con không thấy, nhưng con tin Chúa vẫn ngay bên. Dòng đời nhiều lúc con như thấy thiếu vắng bóng Ngài. Để mãi đi tìm dấu chân Ngài ẵm con trên vai.</vt:lpstr>
      <vt:lpstr>Tk2: Chứng nhân Tin Mừng, Chúa muốn con đi vào cuộc sống. Nhìn cánh đồng mênh mông, băn khoăn với những lắng lo.</vt:lpstr>
      <vt:lpstr>**: Trái tim con rung động trước muôn ân tình của Chúa. Vì Ngài chính là Sao Mai chiếu sáng trong con hy vọng.</vt:lpstr>
      <vt:lpstr>Đk: Ngài ở bên con từng giây phút bước trong cuộc đời. Dù con không thấy, nhưng con tin Chúa vẫn ngay bên. Dòng đời nhiều lúc con như thấy thiếu vắng bóng Ngài. Để mãi đi tìm dấu chân Ngài ẵm con trên vai.</vt:lpstr>
      <vt:lpstr>Tk3: Muối men cho đời, Chúa muốn con nên người mục tử. Từng lớp người bơ vơ như chiên vắng bóng Chúa Chiên, </vt:lpstr>
      <vt:lpstr>**: Khắc ghi trong tâm hồn, chính con đã được thánh hiến. Và cùng với Ngài ra khơi dẫu bóng đêm đang phủ mờ.</vt:lpstr>
      <vt:lpstr>Đk: Ngài ở bên con từng giây phút bước trong cuộc đời. Dù con không thấy, nhưng con tin Chúa vẫn ngay bên. Dòng đời nhiều lúc con như thấy thiếu vắng bóng Ngài. Để mãi đi tìm dấu chân Ngài ẵm con trên vai.</vt:lpstr>
      <vt:lpstr>PowerPoint Presentation</vt:lpstr>
      <vt:lpstr>PowerPoint Presentation</vt:lpstr>
      <vt:lpstr>Ca Kết Lễ Xin Ngài Dạy Con Mi Trầm</vt:lpstr>
      <vt:lpstr>Đk: Xin Ngài dạy con biết sống quảng đại, biết sống phụng sự muôn người ở khắp nơi. Xin Ngài dạy con, dạy biết cho đi mà không tính toán, dạy biết xả thân mà không mong chờ phần thưởng.</vt:lpstr>
      <vt:lpstr>Tk1: Lạy chúa, xin hãy dạy con yêu người không tính toán. Lạy Chúa, xin hãy dạy con yêu người như thân con.</vt:lpstr>
      <vt:lpstr>Đk: Xin Ngài dạy con biết sống quảng đại, biết sống phụng sự muôn người ở khắp nơi. Xin Ngài dạy con, dạy biết cho đi mà không tính toán, dạy biết xả thân mà không mong chờ phần thưởng.</vt:lpstr>
      <vt:lpstr>Tk2: Tình mến liên kết đoàn con nên một trong danh Chúa. Cuộc sống soi chiếu tình thương cho người muôn muôn nơi.</vt:lpstr>
      <vt:lpstr>Đk: Xin Ngài dạy con biết sống quảng đại, biết sống phụng sự muôn người ở khắp nơi. Xin Ngài dạy con, dạy biết cho đi mà không tính toán, dạy biết xả thân mà không mong chờ phần thưởng.</vt:lpstr>
      <vt:lpstr>Tk3: Lời Chúa vang mãi ngàn năm yêu người không phân cách. Trời nắng hay lúc trời mưa, Cha rộng ban như nhau.</vt:lpstr>
      <vt:lpstr>Đk: Xin Ngài dạy con biết sống quảng đại, biết sống phụng sự muôn người ở khắp nơi. Xin Ngài dạy con, dạy biết cho đi mà không tính toán, dạy biết xả thân mà không mong chờ phần thưởng.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Hung Nam</cp:lastModifiedBy>
  <cp:revision>29</cp:revision>
  <dcterms:created xsi:type="dcterms:W3CDTF">2023-05-21T07:25:42Z</dcterms:created>
  <dcterms:modified xsi:type="dcterms:W3CDTF">2023-06-29T04:24:01Z</dcterms:modified>
</cp:coreProperties>
</file>