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76" r:id="rId8"/>
    <p:sldMasterId id="2147484012" r:id="rId9"/>
    <p:sldMasterId id="2147484024" r:id="rId10"/>
    <p:sldMasterId id="2147484036" r:id="rId11"/>
    <p:sldMasterId id="2147484048" r:id="rId12"/>
  </p:sldMasterIdLst>
  <p:sldIdLst>
    <p:sldId id="507" r:id="rId13"/>
    <p:sldId id="376" r:id="rId14"/>
    <p:sldId id="636" r:id="rId15"/>
    <p:sldId id="637" r:id="rId16"/>
    <p:sldId id="367" r:id="rId17"/>
    <p:sldId id="368" r:id="rId18"/>
    <p:sldId id="369" r:id="rId19"/>
    <p:sldId id="370" r:id="rId20"/>
    <p:sldId id="371" r:id="rId21"/>
    <p:sldId id="372" r:id="rId22"/>
    <p:sldId id="373" r:id="rId23"/>
    <p:sldId id="374" r:id="rId24"/>
    <p:sldId id="625" r:id="rId25"/>
    <p:sldId id="553" r:id="rId26"/>
    <p:sldId id="565" r:id="rId27"/>
    <p:sldId id="443" r:id="rId28"/>
    <p:sldId id="608" r:id="rId29"/>
    <p:sldId id="585" r:id="rId30"/>
    <p:sldId id="609" r:id="rId31"/>
    <p:sldId id="626" r:id="rId32"/>
    <p:sldId id="392" r:id="rId33"/>
    <p:sldId id="393" r:id="rId34"/>
    <p:sldId id="394" r:id="rId35"/>
    <p:sldId id="395" r:id="rId36"/>
    <p:sldId id="396" r:id="rId37"/>
    <p:sldId id="397" r:id="rId38"/>
    <p:sldId id="398" r:id="rId39"/>
    <p:sldId id="399" r:id="rId40"/>
    <p:sldId id="606" r:id="rId41"/>
    <p:sldId id="415" r:id="rId42"/>
    <p:sldId id="630" r:id="rId43"/>
    <p:sldId id="631" r:id="rId44"/>
    <p:sldId id="632" r:id="rId45"/>
    <p:sldId id="638" r:id="rId46"/>
    <p:sldId id="633" r:id="rId47"/>
    <p:sldId id="639" r:id="rId48"/>
    <p:sldId id="634" r:id="rId49"/>
    <p:sldId id="640" r:id="rId50"/>
    <p:sldId id="603" r:id="rId51"/>
    <p:sldId id="635" r:id="rId52"/>
    <p:sldId id="627"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558" r:id="rId69"/>
    <p:sldId id="559" r:id="rId70"/>
    <p:sldId id="560" r:id="rId71"/>
    <p:sldId id="641" r:id="rId72"/>
    <p:sldId id="642" r:id="rId73"/>
    <p:sldId id="643" r:id="rId74"/>
    <p:sldId id="644" r:id="rId75"/>
    <p:sldId id="276" r:id="rId76"/>
    <p:sldId id="503" r:id="rId77"/>
    <p:sldId id="277" r:id="rId78"/>
    <p:sldId id="278" r:id="rId79"/>
    <p:sldId id="279" r:id="rId80"/>
    <p:sldId id="290" r:id="rId81"/>
    <p:sldId id="599" r:id="rId82"/>
    <p:sldId id="291" r:id="rId83"/>
    <p:sldId id="600" r:id="rId84"/>
    <p:sldId id="292" r:id="rId85"/>
    <p:sldId id="628" r:id="rId86"/>
    <p:sldId id="293" r:id="rId87"/>
    <p:sldId id="564" r:id="rId88"/>
    <p:sldId id="563" r:id="rId89"/>
    <p:sldId id="623" r:id="rId90"/>
    <p:sldId id="645" r:id="rId91"/>
    <p:sldId id="646" r:id="rId92"/>
    <p:sldId id="629"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24" y="-462"/>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8585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7837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2631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14178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5142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3751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0866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7187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8538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333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312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4937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0329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6136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5696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209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685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9802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8394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838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3802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2551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6428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8982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505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761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1352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026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866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2441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9832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3474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1088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85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7837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2631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761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1352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026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866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2441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9832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3474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10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626751"/>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758051"/>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97314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626751"/>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rPr>
              <a:t>Chúa</a:t>
            </a:r>
            <a:r>
              <a:rPr lang="en-US" b="0" dirty="0">
                <a:solidFill>
                  <a:schemeClr val="bg1"/>
                </a:solidFill>
                <a:effectLst/>
              </a:rPr>
              <a:t> </a:t>
            </a:r>
            <a:r>
              <a:rPr lang="en-US" b="0" dirty="0" err="1">
                <a:solidFill>
                  <a:schemeClr val="bg1"/>
                </a:solidFill>
                <a:effectLst/>
              </a:rPr>
              <a:t>Nhật</a:t>
            </a:r>
            <a:r>
              <a:rPr lang="en-US" b="0" dirty="0">
                <a:solidFill>
                  <a:schemeClr val="bg1"/>
                </a:solidFill>
                <a:effectLst/>
              </a:rPr>
              <a:t> XVIII TN </a:t>
            </a:r>
            <a:r>
              <a:rPr lang="en-US" b="0" dirty="0" err="1">
                <a:solidFill>
                  <a:schemeClr val="bg1"/>
                </a:solidFill>
                <a:effectLst/>
              </a:rPr>
              <a:t>Năm</a:t>
            </a:r>
            <a:r>
              <a:rPr lang="en-US" b="0" dirty="0">
                <a:solidFill>
                  <a:schemeClr val="bg1"/>
                </a:solidFill>
                <a:effectLst/>
              </a:rPr>
              <a:t> A</a:t>
            </a:r>
            <a:br>
              <a:rPr lang="en-US" b="0" dirty="0">
                <a:solidFill>
                  <a:schemeClr val="bg1"/>
                </a:solidFill>
                <a:effectLst/>
              </a:rPr>
            </a:br>
            <a:r>
              <a:rPr lang="en-US" b="0" dirty="0" err="1">
                <a:solidFill>
                  <a:schemeClr val="bg1"/>
                </a:solidFill>
                <a:effectLst/>
              </a:rPr>
              <a:t>Lễ</a:t>
            </a:r>
            <a:r>
              <a:rPr lang="en-US" b="0" dirty="0">
                <a:solidFill>
                  <a:schemeClr val="bg1"/>
                </a:solidFill>
                <a:effectLst/>
              </a:rPr>
              <a:t> </a:t>
            </a:r>
            <a:r>
              <a:rPr lang="en-US" b="0" dirty="0" err="1">
                <a:solidFill>
                  <a:schemeClr val="bg1"/>
                </a:solidFill>
                <a:effectLst/>
              </a:rPr>
              <a:t>Hiển</a:t>
            </a:r>
            <a:r>
              <a:rPr lang="en-US" b="0" dirty="0">
                <a:solidFill>
                  <a:schemeClr val="bg1"/>
                </a:solidFill>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rPr>
              <a:t>Chúa</a:t>
            </a:r>
            <a:r>
              <a:rPr lang="en-US" b="0" dirty="0">
                <a:solidFill>
                  <a:schemeClr val="bg1"/>
                </a:solidFill>
                <a:effectLst/>
              </a:rPr>
              <a:t> </a:t>
            </a:r>
            <a:r>
              <a:rPr lang="en-US" b="0" dirty="0" err="1">
                <a:solidFill>
                  <a:schemeClr val="bg1"/>
                </a:solidFill>
                <a:effectLst/>
              </a:rPr>
              <a:t>Nhật</a:t>
            </a:r>
            <a:r>
              <a:rPr lang="en-US" b="0" dirty="0">
                <a:solidFill>
                  <a:schemeClr val="bg1"/>
                </a:solidFill>
                <a:effectLst/>
              </a:rPr>
              <a:t> XVIII TN </a:t>
            </a:r>
            <a:r>
              <a:rPr lang="en-US" b="0" dirty="0" err="1">
                <a:solidFill>
                  <a:schemeClr val="bg1"/>
                </a:solidFill>
                <a:effectLst/>
              </a:rPr>
              <a:t>Năm</a:t>
            </a:r>
            <a:r>
              <a:rPr lang="en-US" b="0" dirty="0">
                <a:solidFill>
                  <a:schemeClr val="bg1"/>
                </a:solidFill>
                <a:effectLst/>
              </a:rPr>
              <a:t> A</a:t>
            </a:r>
            <a:br>
              <a:rPr lang="en-US" b="0" dirty="0">
                <a:solidFill>
                  <a:schemeClr val="bg1"/>
                </a:solidFill>
                <a:effectLst/>
              </a:rPr>
            </a:br>
            <a:r>
              <a:rPr lang="en-US" b="0" dirty="0" err="1">
                <a:solidFill>
                  <a:schemeClr val="bg1"/>
                </a:solidFill>
                <a:effectLst/>
              </a:rPr>
              <a:t>Lễ</a:t>
            </a:r>
            <a:r>
              <a:rPr lang="en-US" b="0" dirty="0">
                <a:solidFill>
                  <a:schemeClr val="bg1"/>
                </a:solidFill>
                <a:effectLst/>
              </a:rPr>
              <a:t> </a:t>
            </a:r>
            <a:r>
              <a:rPr lang="en-US" b="0" dirty="0" err="1">
                <a:solidFill>
                  <a:schemeClr val="bg1"/>
                </a:solidFill>
                <a:effectLst/>
              </a:rPr>
              <a:t>Hiển</a:t>
            </a:r>
            <a:r>
              <a:rPr lang="en-US" b="0" dirty="0">
                <a:solidFill>
                  <a:schemeClr val="bg1"/>
                </a:solidFill>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72408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7200" b="0" smtClean="0">
                <a:solidFill>
                  <a:srgbClr val="FFFF00"/>
                </a:solidFill>
                <a:effectLst/>
              </a:rPr>
              <a:t>Ca </a:t>
            </a:r>
            <a:r>
              <a:rPr lang="en-US" sz="7200" b="0" dirty="0" err="1">
                <a:solidFill>
                  <a:srgbClr val="FFFF00"/>
                </a:solidFill>
                <a:effectLst/>
              </a:rPr>
              <a:t>Nhập</a:t>
            </a:r>
            <a:r>
              <a:rPr lang="en-US" sz="7200" b="0" dirty="0">
                <a:solidFill>
                  <a:srgbClr val="FFFF00"/>
                </a:solidFill>
                <a:effectLst/>
              </a:rPr>
              <a:t> </a:t>
            </a:r>
            <a:r>
              <a:rPr lang="en-US" sz="7200" b="0" dirty="0" err="1">
                <a:solidFill>
                  <a:srgbClr val="FFFF00"/>
                </a:solidFill>
                <a:effectLst/>
              </a:rPr>
              <a:t>Lễ</a:t>
            </a:r>
            <a:r>
              <a:rPr lang="en-US" sz="7200" b="0">
                <a:solidFill>
                  <a:srgbClr val="FFFF00"/>
                </a:solidFill>
                <a:effectLst/>
              </a:rPr>
              <a:t/>
            </a:r>
            <a:br>
              <a:rPr lang="en-US" sz="7200" b="0">
                <a:solidFill>
                  <a:srgbClr val="FFFF00"/>
                </a:solidFill>
                <a:effectLst/>
              </a:rPr>
            </a:br>
            <a:r>
              <a:rPr lang="en-US" sz="7200" b="0" smtClean="0">
                <a:solidFill>
                  <a:srgbClr val="FFFF00"/>
                </a:solidFill>
                <a:effectLst/>
              </a:rPr>
              <a:t>Tôi Mừng Vui</a:t>
            </a:r>
            <a:r>
              <a:rPr lang="en-US" sz="6600">
                <a:solidFill>
                  <a:srgbClr val="FFFF00"/>
                </a:solidFill>
              </a:rPr>
              <a:t/>
            </a:r>
            <a:br>
              <a:rPr lang="en-US" sz="6600">
                <a:solidFill>
                  <a:srgbClr val="FFFF00"/>
                </a:solidFill>
              </a:rPr>
            </a:br>
            <a:r>
              <a:rPr lang="en-US" sz="6600" b="0" i="1" smtClean="0">
                <a:solidFill>
                  <a:schemeClr val="bg1"/>
                </a:solidFill>
                <a:effectLst/>
              </a:rPr>
              <a:t>Kim Long</a:t>
            </a:r>
            <a:endParaRPr lang="en-US" sz="72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rPr>
              <a:t>Đ</a:t>
            </a:r>
            <a:r>
              <a:rPr lang="en-US" sz="6000" b="0" u="sng" smtClean="0">
                <a:solidFill>
                  <a:srgbClr val="FFFF00"/>
                </a:solidFill>
                <a:effectLst/>
              </a:rPr>
              <a:t>k</a:t>
            </a:r>
            <a:r>
              <a:rPr lang="vi-VN" sz="6000" b="0" u="sng" smtClean="0">
                <a:solidFill>
                  <a:srgbClr val="FFFF00"/>
                </a:solidFill>
                <a:effectLst/>
              </a:rPr>
              <a:t>:</a:t>
            </a:r>
            <a:r>
              <a:rPr lang="vi-VN" sz="6000" b="0" smtClean="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smtClean="0">
                <a:solidFill>
                  <a:schemeClr val="bg1"/>
                </a:solidFill>
              </a:rPr>
              <a:t>ây </a:t>
            </a:r>
            <a:r>
              <a:rPr lang="vi-VN" sz="6000">
                <a:solidFill>
                  <a:schemeClr val="bg1"/>
                </a:solidFill>
              </a:rPr>
              <a:t>Gia-Liêm, ta dừng chân ngắm cửa tiền đường. Ôi thành thánh vinh quang</a:t>
            </a:r>
            <a:r>
              <a:rPr lang="vi-VN" sz="600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smtClean="0">
                <a:solidFill>
                  <a:srgbClr val="FFFF00"/>
                </a:solidFill>
                <a:effectLst/>
              </a:rPr>
              <a:t>T</a:t>
            </a:r>
            <a:r>
              <a:rPr lang="en-US" sz="5600" u="sng" dirty="0">
                <a:solidFill>
                  <a:srgbClr val="FFFF00"/>
                </a:solidFill>
              </a:rPr>
              <a:t>k</a:t>
            </a:r>
            <a:r>
              <a:rPr lang="en-US" sz="5600" b="0" u="sng" smtClean="0">
                <a:solidFill>
                  <a:srgbClr val="FFFF00"/>
                </a:solidFill>
                <a:effectLst/>
              </a:rPr>
              <a:t>1</a:t>
            </a:r>
            <a:r>
              <a:rPr lang="vi-VN" sz="5600" b="0" u="sng">
                <a:solidFill>
                  <a:srgbClr val="FFFF00"/>
                </a:solidFill>
                <a:effectLst/>
              </a:rPr>
              <a:t>:</a:t>
            </a:r>
            <a:r>
              <a:rPr lang="vi-VN" sz="5600" b="0">
                <a:solidFill>
                  <a:schemeClr val="bg1"/>
                </a:solidFill>
                <a:effectLst/>
              </a:rPr>
              <a:t> </a:t>
            </a:r>
            <a:r>
              <a:rPr lang="en-US" sz="6000" smtClean="0">
                <a:solidFill>
                  <a:schemeClr val="bg1"/>
                </a:solidFill>
                <a:latin typeface="+mj-lt"/>
              </a:rPr>
              <a:t>Đ</a:t>
            </a:r>
            <a:r>
              <a:rPr lang="vi-VN" sz="6000" smtClean="0">
                <a:solidFill>
                  <a:schemeClr val="bg1"/>
                </a:solidFill>
              </a:rPr>
              <a:t>ây </a:t>
            </a:r>
            <a:r>
              <a:rPr lang="vi-VN" sz="6000">
                <a:solidFill>
                  <a:schemeClr val="bg1"/>
                </a:solidFill>
              </a:rPr>
              <a:t>Gia-Liêm thành đô luôn vững bền với tháng năm. Người người cùng mừng vui dâng lễ vật ca tụng Chúa Trời</a:t>
            </a:r>
            <a:r>
              <a:rPr lang="vi-VN" sz="6000" smtClean="0">
                <a:solidFill>
                  <a:schemeClr val="bg1"/>
                </a:solidFill>
              </a:rPr>
              <a:t>.</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rPr>
              <a:t>Đ</a:t>
            </a:r>
            <a:r>
              <a:rPr lang="en-US" sz="6000" b="0" u="sng" smtClean="0">
                <a:solidFill>
                  <a:srgbClr val="FFFF00"/>
                </a:solidFill>
                <a:effectLst/>
              </a:rPr>
              <a:t>k</a:t>
            </a:r>
            <a:r>
              <a:rPr lang="vi-VN" sz="6000" b="0" u="sng" smtClean="0">
                <a:solidFill>
                  <a:srgbClr val="FFFF00"/>
                </a:solidFill>
                <a:effectLst/>
              </a:rPr>
              <a:t>:</a:t>
            </a:r>
            <a:r>
              <a:rPr lang="vi-VN" sz="6000" b="0" smtClean="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smtClean="0">
                <a:solidFill>
                  <a:schemeClr val="bg1"/>
                </a:solidFill>
              </a:rPr>
              <a:t>ây </a:t>
            </a:r>
            <a:r>
              <a:rPr lang="vi-VN" sz="6000">
                <a:solidFill>
                  <a:schemeClr val="bg1"/>
                </a:solidFill>
              </a:rPr>
              <a:t>Gia-Liêm, ta dừng chân ngắm cửa tiền đường. Ôi thành thánh vinh quang</a:t>
            </a:r>
            <a:r>
              <a:rPr lang="vi-VN" sz="600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rPr>
              <a:t>Tk2</a:t>
            </a:r>
            <a:r>
              <a:rPr lang="vi-VN" sz="5400" b="0" u="sng" smtClean="0">
                <a:solidFill>
                  <a:srgbClr val="FFFF00"/>
                </a:solidFill>
                <a:effectLst/>
              </a:rPr>
              <a:t>:</a:t>
            </a:r>
            <a:r>
              <a:rPr lang="vi-VN" sz="5400" b="0" smtClean="0">
                <a:solidFill>
                  <a:schemeClr val="bg1"/>
                </a:solidFill>
                <a:effectLst/>
              </a:rPr>
              <a:t> </a:t>
            </a:r>
            <a:r>
              <a:rPr lang="vi-VN" sz="6000">
                <a:solidFill>
                  <a:schemeClr val="bg1"/>
                </a:solidFill>
              </a:rPr>
              <a:t>Muôn dân xum họp đây nơi thánh điện hương ngát bay. Vạn lòng cùng vui say ơn Chúa tràn ứ trong chốn này</a:t>
            </a:r>
            <a:r>
              <a:rPr lang="vi-VN" sz="600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15199061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rPr>
              <a:t>Đ</a:t>
            </a:r>
            <a:r>
              <a:rPr lang="en-US" sz="6000" b="0" u="sng" smtClean="0">
                <a:solidFill>
                  <a:srgbClr val="FFFF00"/>
                </a:solidFill>
                <a:effectLst/>
              </a:rPr>
              <a:t>k</a:t>
            </a:r>
            <a:r>
              <a:rPr lang="vi-VN" sz="6000" b="0" u="sng" smtClean="0">
                <a:solidFill>
                  <a:srgbClr val="FFFF00"/>
                </a:solidFill>
                <a:effectLst/>
              </a:rPr>
              <a:t>:</a:t>
            </a:r>
            <a:r>
              <a:rPr lang="vi-VN" sz="6000" b="0" smtClean="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smtClean="0">
                <a:solidFill>
                  <a:schemeClr val="bg1"/>
                </a:solidFill>
              </a:rPr>
              <a:t>ây </a:t>
            </a:r>
            <a:r>
              <a:rPr lang="vi-VN" sz="6000">
                <a:solidFill>
                  <a:schemeClr val="bg1"/>
                </a:solidFill>
              </a:rPr>
              <a:t>Gia-Liêm, ta dừng chân ngắm cửa tiền đường. Ôi thành thánh vinh quang</a:t>
            </a:r>
            <a:r>
              <a:rPr lang="vi-VN" sz="600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rPr>
              <a:t>Chúa</a:t>
            </a:r>
            <a:r>
              <a:rPr lang="en-US" b="0" dirty="0">
                <a:solidFill>
                  <a:schemeClr val="bg1"/>
                </a:solidFill>
                <a:effectLst/>
              </a:rPr>
              <a:t> </a:t>
            </a:r>
            <a:r>
              <a:rPr lang="en-US" b="0" dirty="0" err="1">
                <a:solidFill>
                  <a:schemeClr val="bg1"/>
                </a:solidFill>
                <a:effectLst/>
              </a:rPr>
              <a:t>Nhật</a:t>
            </a:r>
            <a:r>
              <a:rPr lang="en-US" b="0" dirty="0">
                <a:solidFill>
                  <a:schemeClr val="bg1"/>
                </a:solidFill>
                <a:effectLst/>
              </a:rPr>
              <a:t> XVIII TN </a:t>
            </a:r>
            <a:r>
              <a:rPr lang="en-US" b="0" dirty="0" err="1">
                <a:solidFill>
                  <a:schemeClr val="bg1"/>
                </a:solidFill>
                <a:effectLst/>
              </a:rPr>
              <a:t>Năm</a:t>
            </a:r>
            <a:r>
              <a:rPr lang="en-US" b="0" dirty="0">
                <a:solidFill>
                  <a:schemeClr val="bg1"/>
                </a:solidFill>
                <a:effectLst/>
              </a:rPr>
              <a:t> A</a:t>
            </a:r>
            <a:br>
              <a:rPr lang="en-US" b="0" dirty="0">
                <a:solidFill>
                  <a:schemeClr val="bg1"/>
                </a:solidFill>
                <a:effectLst/>
              </a:rPr>
            </a:br>
            <a:r>
              <a:rPr lang="en-US" b="0" dirty="0" err="1">
                <a:solidFill>
                  <a:schemeClr val="bg1"/>
                </a:solidFill>
                <a:effectLst/>
              </a:rPr>
              <a:t>Lễ</a:t>
            </a:r>
            <a:r>
              <a:rPr lang="en-US" b="0" dirty="0">
                <a:solidFill>
                  <a:schemeClr val="bg1"/>
                </a:solidFill>
                <a:effectLst/>
              </a:rPr>
              <a:t> </a:t>
            </a:r>
            <a:r>
              <a:rPr lang="en-US" b="0" dirty="0" err="1">
                <a:solidFill>
                  <a:schemeClr val="bg1"/>
                </a:solidFill>
                <a:effectLst/>
              </a:rPr>
              <a:t>Hiển</a:t>
            </a:r>
            <a:r>
              <a:rPr lang="en-US" b="0" dirty="0">
                <a:solidFill>
                  <a:schemeClr val="bg1"/>
                </a:solidFill>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724084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976790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895600" y="285751"/>
            <a:ext cx="5867400" cy="2554545"/>
          </a:xfrm>
          <a:prstGeom prst="rect">
            <a:avLst/>
          </a:prstGeom>
        </p:spPr>
        <p:txBody>
          <a:bodyPr wrap="square">
            <a:spAutoFit/>
          </a:bodyPr>
          <a:lstStyle/>
          <a:p>
            <a:r>
              <a:rPr lang="en-US" sz="2400" smtClean="0">
                <a:solidFill>
                  <a:srgbClr val="FFFF00"/>
                </a:solidFill>
              </a:rPr>
              <a:t>Bài đọc 1.</a:t>
            </a:r>
          </a:p>
          <a:p>
            <a:r>
              <a:rPr lang="en-US" sz="2400" smtClean="0">
                <a:solidFill>
                  <a:srgbClr val="FFFF00"/>
                </a:solidFill>
              </a:rPr>
              <a:t>Thánh vịnh 84.</a:t>
            </a:r>
          </a:p>
          <a:p>
            <a:r>
              <a:rPr lang="vi-VN" sz="2800">
                <a:solidFill>
                  <a:srgbClr val="FFFF00"/>
                </a:solidFill>
              </a:rPr>
              <a:t>Lạy Chúa, xin cho chúng con được thấy tình thương của Chúa, và ban ơn cứu độ cho chúng con</a:t>
            </a:r>
            <a:r>
              <a:rPr lang="vi-VN" sz="2800" smtClean="0">
                <a:solidFill>
                  <a:srgbClr val="FFFF00"/>
                </a:solidFill>
              </a:rPr>
              <a:t>.</a:t>
            </a:r>
            <a:r>
              <a:rPr lang="en-US" sz="2800" smtClean="0">
                <a:solidFill>
                  <a:srgbClr val="FFFF00"/>
                </a:solidFill>
              </a:rPr>
              <a:t/>
            </a:r>
            <a:br>
              <a:rPr lang="en-US" sz="2800" smtClean="0">
                <a:solidFill>
                  <a:srgbClr val="FFFF00"/>
                </a:solidFill>
              </a:rPr>
            </a:br>
            <a:r>
              <a:rPr lang="en-US" sz="2800" smtClean="0">
                <a:solidFill>
                  <a:schemeClr val="bg1"/>
                </a:solidFill>
              </a:rPr>
              <a:t>Bài trích sách các Vua quyển thứ nhất.</a:t>
            </a:r>
            <a:endParaRPr lang="en-US" sz="2800">
              <a:solidFill>
                <a:schemeClr val="bg1"/>
              </a:solidFill>
            </a:endParaRPr>
          </a:p>
        </p:txBody>
      </p:sp>
    </p:spTree>
    <p:extLst>
      <p:ext uri="{BB962C8B-B14F-4D97-AF65-F5344CB8AC3E}">
        <p14:creationId xmlns:p14="http://schemas.microsoft.com/office/powerpoint/2010/main" val="2982275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84</a:t>
            </a:r>
            <a:br>
              <a:rPr lang="en-US" smtClean="0">
                <a:solidFill>
                  <a:srgbClr val="FFFF00"/>
                </a:solidFill>
              </a:rPr>
            </a:br>
            <a:r>
              <a:rPr lang="en-US" smtClean="0">
                <a:solidFill>
                  <a:srgbClr val="FFFF00"/>
                </a:solidFill>
              </a:rPr>
              <a:t>Chúa Nhật XIX Thường Niên</a:t>
            </a:r>
            <a:br>
              <a:rPr lang="en-US" smtClean="0">
                <a:solidFill>
                  <a:srgbClr val="FFFF00"/>
                </a:solidFill>
              </a:rPr>
            </a:br>
            <a:r>
              <a:rPr lang="en-US" smtClean="0">
                <a:solidFill>
                  <a:srgbClr val="FFFF00"/>
                </a:solidFill>
              </a:rPr>
              <a:t>Năm A</a:t>
            </a:r>
            <a:endParaRPr lang="en-US">
              <a:solidFill>
                <a:srgbClr val="FFFF00"/>
              </a:solidFill>
            </a:endParaRPr>
          </a:p>
        </p:txBody>
      </p:sp>
    </p:spTree>
    <p:extLst>
      <p:ext uri="{BB962C8B-B14F-4D97-AF65-F5344CB8AC3E}">
        <p14:creationId xmlns:p14="http://schemas.microsoft.com/office/powerpoint/2010/main" val="825005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2457780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Tôi lẳng lặng nghe Chúa nay ban truyền lời chào bình an tặng dân Chúa. Cứu ai hằng sợ Tôn Danh, dọi chiếu ánh vinh hiển Ngài.</a:t>
            </a:r>
            <a:endParaRPr lang="en-US" sz="5400">
              <a:solidFill>
                <a:schemeClr val="bg1"/>
              </a:solidFill>
            </a:endParaRPr>
          </a:p>
        </p:txBody>
      </p:sp>
    </p:spTree>
    <p:extLst>
      <p:ext uri="{BB962C8B-B14F-4D97-AF65-F5344CB8AC3E}">
        <p14:creationId xmlns:p14="http://schemas.microsoft.com/office/powerpoint/2010/main" val="2441688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2805899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Tk2:</a:t>
            </a:r>
            <a:r>
              <a:rPr lang="en-US" sz="6000" smtClean="0">
                <a:solidFill>
                  <a:schemeClr val="bg1"/>
                </a:solidFill>
              </a:rPr>
              <a:t> </a:t>
            </a:r>
            <a:r>
              <a:rPr lang="vi-VN" sz="6000" smtClean="0">
                <a:solidFill>
                  <a:schemeClr val="bg1"/>
                </a:solidFill>
              </a:rPr>
              <a:t>Ân nghĩa và công lý nay tao ngộ, hòa bình đẹp duyên cùng công chính. Đất nay nảy mầm công minh, thành tín giáng lâm bởi trời.</a:t>
            </a:r>
            <a:endParaRPr lang="en-US" sz="6000">
              <a:solidFill>
                <a:schemeClr val="bg1"/>
              </a:solidFill>
            </a:endParaRPr>
          </a:p>
        </p:txBody>
      </p:sp>
    </p:spTree>
    <p:extLst>
      <p:ext uri="{BB962C8B-B14F-4D97-AF65-F5344CB8AC3E}">
        <p14:creationId xmlns:p14="http://schemas.microsoft.com/office/powerpoint/2010/main" val="3380453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2805899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000" u="sng" smtClean="0">
                <a:solidFill>
                  <a:srgbClr val="FFFF00"/>
                </a:solidFill>
              </a:rPr>
              <a:t>Tk3:</a:t>
            </a:r>
            <a:r>
              <a:rPr lang="en-US" sz="6000" smtClean="0">
                <a:solidFill>
                  <a:schemeClr val="bg1"/>
                </a:solidFill>
              </a:rPr>
              <a:t> </a:t>
            </a:r>
            <a:r>
              <a:rPr lang="vi-VN" sz="6000" smtClean="0">
                <a:solidFill>
                  <a:schemeClr val="bg1"/>
                </a:solidFill>
              </a:rPr>
              <a:t>Vâng, chính Ngài ban phúc ân dư đầy, và ruộng đồng nở rộ hoa trái. Tín trung rày làm tiền phong mở lối bước chân của Ngài.</a:t>
            </a:r>
          </a:p>
        </p:txBody>
      </p:sp>
    </p:spTree>
    <p:extLst>
      <p:ext uri="{BB962C8B-B14F-4D97-AF65-F5344CB8AC3E}">
        <p14:creationId xmlns:p14="http://schemas.microsoft.com/office/powerpoint/2010/main" val="2600511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2805899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185214"/>
          </a:xfrm>
          <a:prstGeom prst="rect">
            <a:avLst/>
          </a:prstGeom>
        </p:spPr>
        <p:txBody>
          <a:bodyPr wrap="square">
            <a:spAutoFit/>
          </a:bodyPr>
          <a:lstStyle/>
          <a:p>
            <a:r>
              <a:rPr lang="en-US" sz="2400" smtClean="0">
                <a:solidFill>
                  <a:srgbClr val="FFFF00"/>
                </a:solidFill>
              </a:rPr>
              <a:t>Bài đọc 2.</a:t>
            </a:r>
            <a:r>
              <a:rPr lang="en-US" sz="2400">
                <a:solidFill>
                  <a:srgbClr val="FFFF00"/>
                </a:solidFill>
              </a:rPr>
              <a:t/>
            </a:r>
            <a:br>
              <a:rPr lang="en-US" sz="2400">
                <a:solidFill>
                  <a:srgbClr val="FFFF00"/>
                </a:solidFill>
              </a:rPr>
            </a:br>
            <a:r>
              <a:rPr lang="en-US" sz="2800" smtClean="0">
                <a:solidFill>
                  <a:srgbClr val="FFFF00"/>
                </a:solidFill>
              </a:rPr>
              <a:t>Giá như vì anh em, mà tôi có bị nguyền rủa, thì tôi cũng cam lòng</a:t>
            </a:r>
            <a:r>
              <a:rPr lang="vi-VN" sz="2800" smtClean="0">
                <a:solidFill>
                  <a:srgbClr val="FFFF00"/>
                </a:solidFill>
              </a:rPr>
              <a:t>.</a:t>
            </a:r>
            <a:endParaRPr lang="en-US" sz="2800" smtClean="0">
              <a:solidFill>
                <a:srgbClr val="FFFF00"/>
              </a:solidFill>
            </a:endParaRPr>
          </a:p>
          <a:p>
            <a:r>
              <a:rPr lang="en-US" sz="2800" smtClean="0">
                <a:solidFill>
                  <a:prstClr val="white"/>
                </a:solidFill>
              </a:rPr>
              <a:t>  Bài trích thư thánh Phaolô tông đồ</a:t>
            </a:r>
          </a:p>
          <a:p>
            <a:r>
              <a:rPr lang="en-US" sz="2800" smtClean="0">
                <a:solidFill>
                  <a:prstClr val="white"/>
                </a:solidFill>
              </a:rPr>
              <a:t>Gởi tín hữu Rôma.</a:t>
            </a:r>
            <a:endParaRPr lang="en-US" sz="2800">
              <a:solidFill>
                <a:prstClr val="white"/>
              </a:solidFill>
            </a:endParaRPr>
          </a:p>
        </p:txBody>
      </p:sp>
    </p:spTree>
    <p:extLst>
      <p:ext uri="{BB962C8B-B14F-4D97-AF65-F5344CB8AC3E}">
        <p14:creationId xmlns:p14="http://schemas.microsoft.com/office/powerpoint/2010/main" val="109183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smtClean="0">
                <a:solidFill>
                  <a:schemeClr val="bg1"/>
                </a:solidFill>
              </a:rPr>
              <a:t>T</a:t>
            </a:r>
            <a:r>
              <a:rPr lang="vi-VN" sz="6600" smtClean="0">
                <a:solidFill>
                  <a:schemeClr val="bg1"/>
                </a:solidFill>
              </a:rPr>
              <a:t>ôi mong đợi ở Chúa, cậy trông ở lời Ngài.</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1986526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smtClean="0">
                <a:solidFill>
                  <a:schemeClr val="bg1"/>
                </a:solidFill>
              </a:rPr>
              <a:t>T</a:t>
            </a:r>
            <a:r>
              <a:rPr lang="vi-VN" sz="6600" smtClean="0">
                <a:solidFill>
                  <a:schemeClr val="bg1"/>
                </a:solidFill>
              </a:rPr>
              <a:t>ôi mong đợi ở Chúa, cậy trông ở lời Ngài.</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359334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62486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1754326"/>
          </a:xfrm>
          <a:prstGeom prst="rect">
            <a:avLst/>
          </a:prstGeom>
        </p:spPr>
        <p:txBody>
          <a:bodyPr wrap="square">
            <a:spAutoFit/>
          </a:bodyPr>
          <a:lstStyle/>
          <a:p>
            <a:pPr algn="just"/>
            <a:r>
              <a:rPr lang="vi-VN" sz="3600"/>
              <a:t>Thiên Chúa là Cha hay thương xót. Người luôn trợ giúp chúng ta </a:t>
            </a:r>
            <a:r>
              <a:rPr lang="en-US" sz="3600" smtClean="0"/>
              <a:t>đ</a:t>
            </a:r>
            <a:r>
              <a:rPr lang="vi-VN" sz="3600" smtClean="0"/>
              <a:t>ang </a:t>
            </a:r>
            <a:r>
              <a:rPr lang="vi-VN" sz="3600"/>
              <a:t>lúc chúng ta </a:t>
            </a:r>
            <a:r>
              <a:rPr lang="vi-VN" sz="3600" smtClean="0"/>
              <a:t>cần</a:t>
            </a:r>
            <a:r>
              <a:rPr lang="en-US" sz="3600" smtClean="0"/>
              <a:t>.</a:t>
            </a:r>
            <a:endParaRPr lang="en-US" sz="3600"/>
          </a:p>
        </p:txBody>
      </p:sp>
    </p:spTree>
    <p:extLst>
      <p:ext uri="{BB962C8B-B14F-4D97-AF65-F5344CB8AC3E}">
        <p14:creationId xmlns:p14="http://schemas.microsoft.com/office/powerpoint/2010/main" val="420509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723549"/>
          </a:xfrm>
          <a:prstGeom prst="rect">
            <a:avLst/>
          </a:prstGeom>
        </p:spPr>
        <p:txBody>
          <a:bodyPr wrap="square">
            <a:spAutoFit/>
          </a:bodyPr>
          <a:lstStyle/>
          <a:p>
            <a:pPr algn="ctr"/>
            <a:r>
              <a:rPr lang="en-US" sz="6600" b="1" i="1" dirty="0" err="1" smtClean="0">
                <a:solidFill>
                  <a:srgbClr val="FFFF00"/>
                </a:solidFill>
              </a:rPr>
              <a:t>Dâng</a:t>
            </a:r>
            <a:r>
              <a:rPr lang="en-US" sz="6600" b="1" i="1" dirty="0" smtClean="0">
                <a:solidFill>
                  <a:srgbClr val="FFFF00"/>
                </a:solidFill>
              </a:rPr>
              <a:t> </a:t>
            </a:r>
            <a:r>
              <a:rPr lang="en-US" sz="6600" b="1" i="1" dirty="0" err="1" smtClean="0">
                <a:solidFill>
                  <a:srgbClr val="FFFF00"/>
                </a:solidFill>
              </a:rPr>
              <a:t>Lên</a:t>
            </a:r>
            <a:r>
              <a:rPr lang="en-US" sz="6600" b="1" i="1" dirty="0" smtClean="0">
                <a:solidFill>
                  <a:srgbClr val="FFFF00"/>
                </a:solidFill>
              </a:rPr>
              <a:t> </a:t>
            </a:r>
            <a:r>
              <a:rPr lang="en-US" sz="6600" b="1" i="1" dirty="0" err="1" smtClean="0">
                <a:solidFill>
                  <a:srgbClr val="FFFF00"/>
                </a:solidFill>
              </a:rPr>
              <a:t>Chúa</a:t>
            </a:r>
            <a:r>
              <a:rPr lang="en-US" sz="6600" b="1" i="1" dirty="0" smtClean="0">
                <a:solidFill>
                  <a:srgbClr val="FFFF00"/>
                </a:solidFill>
              </a:rPr>
              <a:t> 3</a:t>
            </a:r>
            <a:endParaRPr lang="en-US" sz="6600" b="1" i="1" dirty="0">
              <a:solidFill>
                <a:srgbClr val="FFFF00"/>
              </a:solidFill>
            </a:endParaRPr>
          </a:p>
          <a:p>
            <a:pPr algn="ctr"/>
            <a:r>
              <a:rPr lang="en-US" sz="4000" b="1" i="1" dirty="0" err="1" smtClean="0">
                <a:solidFill>
                  <a:schemeClr val="bg1"/>
                </a:solidFill>
              </a:rPr>
              <a:t>Nguyên</a:t>
            </a:r>
            <a:r>
              <a:rPr lang="en-US" sz="4000" b="1" i="1" dirty="0" smtClean="0">
                <a:solidFill>
                  <a:schemeClr val="bg1"/>
                </a:solidFill>
              </a:rPr>
              <a:t> </a:t>
            </a:r>
            <a:r>
              <a:rPr lang="en-US" sz="4000" b="1" i="1" dirty="0" err="1" smtClean="0">
                <a:solidFill>
                  <a:schemeClr val="bg1"/>
                </a:solidFill>
              </a:rPr>
              <a:t>Kha</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dâng</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nhân</a:t>
            </a:r>
            <a:r>
              <a:rPr lang="en-US" sz="5400" dirty="0" smtClean="0">
                <a:solidFill>
                  <a:schemeClr val="bg1"/>
                </a:solidFill>
              </a:rPr>
              <a:t> </a:t>
            </a:r>
            <a:r>
              <a:rPr lang="en-US" sz="5400" dirty="0" err="1" smtClean="0">
                <a:solidFill>
                  <a:schemeClr val="bg1"/>
                </a:solidFill>
              </a:rPr>
              <a:t>lành</a:t>
            </a:r>
            <a:r>
              <a:rPr lang="en-US" sz="5400" dirty="0" smtClean="0">
                <a:solidFill>
                  <a:schemeClr val="bg1"/>
                </a:solidFill>
              </a:rPr>
              <a:t> </a:t>
            </a:r>
            <a:r>
              <a:rPr lang="en-US" sz="5400" dirty="0" err="1" smtClean="0">
                <a:solidFill>
                  <a:schemeClr val="bg1"/>
                </a:solidFill>
              </a:rPr>
              <a:t>này</a:t>
            </a:r>
            <a:r>
              <a:rPr lang="en-US" sz="5400" dirty="0" smtClean="0">
                <a:solidFill>
                  <a:schemeClr val="bg1"/>
                </a:solidFill>
              </a:rPr>
              <a:t> </a:t>
            </a:r>
            <a:r>
              <a:rPr lang="en-US" sz="5400" dirty="0" err="1" smtClean="0">
                <a:solidFill>
                  <a:schemeClr val="bg1"/>
                </a:solidFill>
              </a:rPr>
              <a:t>hiến</a:t>
            </a:r>
            <a:r>
              <a:rPr lang="en-US" sz="5400" dirty="0" smtClean="0">
                <a:solidFill>
                  <a:schemeClr val="bg1"/>
                </a:solidFill>
              </a:rPr>
              <a:t> </a:t>
            </a:r>
            <a:r>
              <a:rPr lang="en-US" sz="5400" dirty="0" err="1" smtClean="0">
                <a:solidFill>
                  <a:schemeClr val="bg1"/>
                </a:solidFill>
              </a:rPr>
              <a:t>lễ</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dâng</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trọn</a:t>
            </a:r>
            <a:r>
              <a:rPr lang="en-US" sz="5400" dirty="0" smtClean="0">
                <a:solidFill>
                  <a:schemeClr val="bg1"/>
                </a:solidFill>
              </a:rPr>
              <a:t> </a:t>
            </a:r>
            <a:r>
              <a:rPr lang="en-US" sz="5400" dirty="0" err="1" smtClean="0">
                <a:solidFill>
                  <a:schemeClr val="bg1"/>
                </a:solidFill>
              </a:rPr>
              <a:t>cuộc</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cùng</a:t>
            </a:r>
            <a:r>
              <a:rPr lang="en-US" sz="5400" dirty="0" smtClean="0">
                <a:solidFill>
                  <a:schemeClr val="bg1"/>
                </a:solidFill>
              </a:rPr>
              <a:t> </a:t>
            </a:r>
            <a:r>
              <a:rPr lang="en-US" sz="5400" dirty="0" err="1" smtClean="0">
                <a:solidFill>
                  <a:schemeClr val="bg1"/>
                </a:solidFill>
              </a:rPr>
              <a:t>với</a:t>
            </a:r>
            <a:r>
              <a:rPr lang="en-US" sz="5400" dirty="0" smtClean="0">
                <a:solidFill>
                  <a:schemeClr val="bg1"/>
                </a:solidFill>
              </a:rPr>
              <a:t> </a:t>
            </a:r>
            <a:r>
              <a:rPr lang="en-US" sz="5400" dirty="0" err="1" smtClean="0">
                <a:solidFill>
                  <a:schemeClr val="bg1"/>
                </a:solidFill>
              </a:rPr>
              <a:t>lễ</a:t>
            </a:r>
            <a:r>
              <a:rPr lang="en-US" sz="5400" dirty="0" smtClean="0">
                <a:solidFill>
                  <a:schemeClr val="bg1"/>
                </a:solidFill>
              </a:rPr>
              <a:t> </a:t>
            </a:r>
            <a:r>
              <a:rPr lang="en-US" sz="5400" dirty="0" err="1" smtClean="0">
                <a:solidFill>
                  <a:schemeClr val="bg1"/>
                </a:solidFill>
              </a:rPr>
              <a:t>hiến</a:t>
            </a:r>
            <a:r>
              <a:rPr lang="en-US" sz="5400" dirty="0" smtClean="0">
                <a:solidFill>
                  <a:schemeClr val="bg1"/>
                </a:solidFill>
              </a:rPr>
              <a:t> </a:t>
            </a:r>
            <a:r>
              <a:rPr lang="en-US" sz="5400" dirty="0" err="1" smtClean="0">
                <a:solidFill>
                  <a:schemeClr val="bg1"/>
                </a:solidFill>
              </a:rPr>
              <a:t>dâng</a:t>
            </a:r>
            <a:r>
              <a:rPr lang="en-US" sz="5400" dirty="0" smtClean="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err="1" smtClean="0">
                <a:solidFill>
                  <a:schemeClr val="bg1"/>
                </a:solidFill>
              </a:rPr>
              <a:t>Chúc</a:t>
            </a:r>
            <a:r>
              <a:rPr lang="en-US" sz="6000" dirty="0" smtClean="0">
                <a:solidFill>
                  <a:schemeClr val="bg1"/>
                </a:solidFill>
              </a:rPr>
              <a:t> </a:t>
            </a:r>
            <a:r>
              <a:rPr lang="en-US" sz="6000" dirty="0" err="1" smtClean="0">
                <a:solidFill>
                  <a:schemeClr val="bg1"/>
                </a:solidFill>
              </a:rPr>
              <a:t>tụng</a:t>
            </a:r>
            <a:r>
              <a:rPr lang="en-US" sz="6000" dirty="0" smtClean="0">
                <a:solidFill>
                  <a:schemeClr val="bg1"/>
                </a:solidFill>
              </a:rPr>
              <a:t> </a:t>
            </a:r>
            <a:r>
              <a:rPr lang="en-US" sz="6000" dirty="0" err="1" smtClean="0">
                <a:solidFill>
                  <a:schemeClr val="bg1"/>
                </a:solidFill>
              </a:rPr>
              <a:t>Thiên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chúc</a:t>
            </a:r>
            <a:r>
              <a:rPr lang="en-US" sz="6000" dirty="0" smtClean="0">
                <a:solidFill>
                  <a:schemeClr val="bg1"/>
                </a:solidFill>
              </a:rPr>
              <a:t> </a:t>
            </a:r>
            <a:r>
              <a:rPr lang="en-US" sz="6000" dirty="0" err="1" smtClean="0">
                <a:solidFill>
                  <a:schemeClr val="bg1"/>
                </a:solidFill>
              </a:rPr>
              <a:t>tụng</a:t>
            </a:r>
            <a:r>
              <a:rPr lang="en-US" sz="6000" dirty="0" smtClean="0">
                <a:solidFill>
                  <a:schemeClr val="bg1"/>
                </a:solidFill>
              </a:rPr>
              <a:t> </a:t>
            </a:r>
            <a:r>
              <a:rPr lang="en-US" sz="6000" dirty="0" err="1" smtClean="0">
                <a:solidFill>
                  <a:schemeClr val="bg1"/>
                </a:solidFill>
              </a:rPr>
              <a:t>Thiên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chí</a:t>
            </a:r>
            <a:r>
              <a:rPr lang="en-US" sz="6000" dirty="0" smtClean="0">
                <a:solidFill>
                  <a:schemeClr val="bg1"/>
                </a:solidFill>
              </a:rPr>
              <a:t> </a:t>
            </a:r>
            <a:r>
              <a:rPr lang="en-US" sz="6000" dirty="0" err="1" smtClean="0">
                <a:solidFill>
                  <a:schemeClr val="bg1"/>
                </a:solidFill>
              </a:rPr>
              <a:t>tôn</a:t>
            </a:r>
            <a:r>
              <a:rPr lang="en-US" sz="6000" dirty="0" smtClean="0">
                <a:solidFill>
                  <a:schemeClr val="bg1"/>
                </a:solidFill>
              </a:rPr>
              <a:t>. </a:t>
            </a:r>
            <a:r>
              <a:rPr lang="en-US" sz="6000" dirty="0" err="1" smtClean="0">
                <a:solidFill>
                  <a:schemeClr val="bg1"/>
                </a:solidFill>
              </a:rPr>
              <a:t>Chúc</a:t>
            </a:r>
            <a:r>
              <a:rPr lang="en-US" sz="6000" dirty="0" smtClean="0">
                <a:solidFill>
                  <a:schemeClr val="bg1"/>
                </a:solidFill>
              </a:rPr>
              <a:t> </a:t>
            </a:r>
            <a:r>
              <a:rPr lang="en-US" sz="6000" dirty="0" err="1" smtClean="0">
                <a:solidFill>
                  <a:schemeClr val="bg1"/>
                </a:solidFill>
              </a:rPr>
              <a:t>tụng</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Trời</a:t>
            </a:r>
            <a:r>
              <a:rPr lang="en-US" sz="6000" dirty="0" smtClean="0">
                <a:solidFill>
                  <a:schemeClr val="bg1"/>
                </a:solidFill>
              </a:rPr>
              <a:t>, </a:t>
            </a:r>
            <a:r>
              <a:rPr lang="en-US" sz="6000" dirty="0" err="1" smtClean="0">
                <a:solidFill>
                  <a:schemeClr val="bg1"/>
                </a:solidFill>
              </a:rPr>
              <a:t>chúc</a:t>
            </a:r>
            <a:r>
              <a:rPr lang="en-US" sz="6000" dirty="0" smtClean="0">
                <a:solidFill>
                  <a:schemeClr val="bg1"/>
                </a:solidFill>
              </a:rPr>
              <a:t> </a:t>
            </a:r>
            <a:r>
              <a:rPr lang="en-US" sz="6000" dirty="0" err="1" smtClean="0">
                <a:solidFill>
                  <a:schemeClr val="bg1"/>
                </a:solidFill>
              </a:rPr>
              <a:t>tụng</a:t>
            </a:r>
            <a:r>
              <a:rPr lang="en-US" sz="6000" dirty="0" smtClean="0">
                <a:solidFill>
                  <a:schemeClr val="bg1"/>
                </a:solidFill>
              </a:rPr>
              <a:t> </a:t>
            </a:r>
            <a:r>
              <a:rPr lang="en-US" sz="6000" dirty="0" err="1" smtClean="0">
                <a:solidFill>
                  <a:schemeClr val="bg1"/>
                </a:solidFill>
              </a:rPr>
              <a:t>muôn</a:t>
            </a:r>
            <a:r>
              <a:rPr lang="en-US" sz="6000" dirty="0" smtClean="0">
                <a:solidFill>
                  <a:schemeClr val="bg1"/>
                </a:solidFill>
              </a:rPr>
              <a:t> </a:t>
            </a:r>
            <a:r>
              <a:rPr lang="en-US" sz="6000" dirty="0" err="1" smtClean="0">
                <a:solidFill>
                  <a:schemeClr val="bg1"/>
                </a:solidFill>
              </a:rPr>
              <a:t>muôn</a:t>
            </a:r>
            <a:r>
              <a:rPr lang="en-US" sz="6000" dirty="0" smtClean="0">
                <a:solidFill>
                  <a:schemeClr val="bg1"/>
                </a:solidFill>
              </a:rPr>
              <a:t> </a:t>
            </a:r>
            <a:r>
              <a:rPr lang="en-US" sz="6000" dirty="0" err="1" smtClean="0">
                <a:solidFill>
                  <a:schemeClr val="bg1"/>
                </a:solidFill>
              </a:rPr>
              <a:t>ngàn</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rPr>
              <a:t>Tk2:</a:t>
            </a:r>
            <a:r>
              <a:rPr lang="en-US" sz="5400" b="0" dirty="0" smtClean="0">
                <a:solidFill>
                  <a:schemeClr val="bg1"/>
                </a:solidFill>
                <a:effectLst/>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dâng</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trước</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tòa</a:t>
            </a:r>
            <a:r>
              <a:rPr lang="en-US" sz="5400" dirty="0" smtClean="0">
                <a:solidFill>
                  <a:schemeClr val="bg1"/>
                </a:solidFill>
              </a:rPr>
              <a:t> </a:t>
            </a:r>
            <a:r>
              <a:rPr lang="en-US" sz="5400" dirty="0" err="1" smtClean="0">
                <a:solidFill>
                  <a:schemeClr val="bg1"/>
                </a:solidFill>
              </a:rPr>
              <a:t>này</a:t>
            </a:r>
            <a:r>
              <a:rPr lang="en-US" sz="5400" dirty="0" smtClean="0">
                <a:solidFill>
                  <a:schemeClr val="bg1"/>
                </a:solidFill>
              </a:rPr>
              <a:t> </a:t>
            </a:r>
            <a:r>
              <a:rPr lang="en-US" sz="5400" dirty="0" err="1" smtClean="0">
                <a:solidFill>
                  <a:schemeClr val="bg1"/>
                </a:solidFill>
              </a:rPr>
              <a:t>bánh</a:t>
            </a:r>
            <a:r>
              <a:rPr lang="en-US" sz="5400" dirty="0" smtClean="0">
                <a:solidFill>
                  <a:schemeClr val="bg1"/>
                </a:solidFill>
              </a:rPr>
              <a:t> </a:t>
            </a:r>
            <a:r>
              <a:rPr lang="en-US" sz="5400" dirty="0" err="1" smtClean="0">
                <a:solidFill>
                  <a:schemeClr val="bg1"/>
                </a:solidFill>
              </a:rPr>
              <a:t>miến</a:t>
            </a:r>
            <a:r>
              <a:rPr lang="en-US" sz="5400" dirty="0" smtClean="0">
                <a:solidFill>
                  <a:schemeClr val="bg1"/>
                </a:solidFill>
              </a:rPr>
              <a:t> </a:t>
            </a:r>
            <a:r>
              <a:rPr lang="en-US" sz="5400" dirty="0" err="1" smtClean="0">
                <a:solidFill>
                  <a:schemeClr val="bg1"/>
                </a:solidFill>
              </a:rPr>
              <a:t>rượu</a:t>
            </a:r>
            <a:r>
              <a:rPr lang="en-US" sz="5400" dirty="0" smtClean="0">
                <a:solidFill>
                  <a:schemeClr val="bg1"/>
                </a:solidFill>
              </a:rPr>
              <a:t> </a:t>
            </a:r>
            <a:r>
              <a:rPr lang="en-US" sz="5400" dirty="0" err="1" smtClean="0">
                <a:solidFill>
                  <a:schemeClr val="bg1"/>
                </a:solidFill>
              </a:rPr>
              <a:t>thơm</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a:t>
            </a:r>
            <a:r>
              <a:rPr lang="en-US" sz="5400" dirty="0" err="1" smtClean="0">
                <a:solidFill>
                  <a:schemeClr val="bg1"/>
                </a:solidFill>
              </a:rPr>
              <a:t>đau</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cuộc</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hợp</a:t>
            </a:r>
            <a:r>
              <a:rPr lang="en-US" sz="5400" dirty="0" smtClean="0">
                <a:solidFill>
                  <a:schemeClr val="bg1"/>
                </a:solidFill>
              </a:rPr>
              <a:t> </a:t>
            </a:r>
            <a:r>
              <a:rPr lang="en-US" sz="5400" dirty="0" err="1" smtClean="0">
                <a:solidFill>
                  <a:schemeClr val="bg1"/>
                </a:solidFill>
              </a:rPr>
              <a:t>với</a:t>
            </a:r>
            <a:r>
              <a:rPr lang="en-US" sz="5400" dirty="0" smtClean="0">
                <a:solidFill>
                  <a:schemeClr val="bg1"/>
                </a:solidFill>
              </a:rPr>
              <a:t> </a:t>
            </a:r>
            <a:r>
              <a:rPr lang="en-US" sz="5400" dirty="0" err="1" smtClean="0">
                <a:solidFill>
                  <a:schemeClr val="bg1"/>
                </a:solidFill>
              </a:rPr>
              <a:t>lễ</a:t>
            </a:r>
            <a:r>
              <a:rPr lang="en-US" sz="5400" dirty="0" smtClean="0">
                <a:solidFill>
                  <a:schemeClr val="bg1"/>
                </a:solidFill>
              </a:rPr>
              <a:t> </a:t>
            </a:r>
            <a:r>
              <a:rPr lang="en-US" sz="5400" dirty="0" err="1" smtClean="0">
                <a:solidFill>
                  <a:schemeClr val="bg1"/>
                </a:solidFill>
              </a:rPr>
              <a:t>hiến</a:t>
            </a:r>
            <a:r>
              <a:rPr lang="en-US" sz="5400" dirty="0" smtClean="0">
                <a:solidFill>
                  <a:schemeClr val="bg1"/>
                </a:solidFill>
              </a:rPr>
              <a:t> </a:t>
            </a:r>
            <a:r>
              <a:rPr lang="en-US" sz="5400" dirty="0" err="1" smtClean="0">
                <a:solidFill>
                  <a:schemeClr val="bg1"/>
                </a:solidFill>
              </a:rPr>
              <a:t>dâng</a:t>
            </a:r>
            <a:endParaRPr lang="en-US" sz="5400" b="0" dirty="0">
              <a:solidFill>
                <a:schemeClr val="bg1"/>
              </a:solidFill>
              <a:effectLst/>
            </a:endParaRPr>
          </a:p>
        </p:txBody>
      </p:sp>
    </p:spTree>
    <p:extLst>
      <p:ext uri="{BB962C8B-B14F-4D97-AF65-F5344CB8AC3E}">
        <p14:creationId xmlns:p14="http://schemas.microsoft.com/office/powerpoint/2010/main" val="33160233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err="1" smtClean="0">
                <a:solidFill>
                  <a:schemeClr val="bg1"/>
                </a:solidFill>
              </a:rPr>
              <a:t>Chúc</a:t>
            </a:r>
            <a:r>
              <a:rPr lang="en-US" sz="6000" dirty="0" smtClean="0">
                <a:solidFill>
                  <a:schemeClr val="bg1"/>
                </a:solidFill>
              </a:rPr>
              <a:t> </a:t>
            </a:r>
            <a:r>
              <a:rPr lang="en-US" sz="6000" dirty="0" err="1" smtClean="0">
                <a:solidFill>
                  <a:schemeClr val="bg1"/>
                </a:solidFill>
              </a:rPr>
              <a:t>tụng</a:t>
            </a:r>
            <a:r>
              <a:rPr lang="en-US" sz="6000" dirty="0" smtClean="0">
                <a:solidFill>
                  <a:schemeClr val="bg1"/>
                </a:solidFill>
              </a:rPr>
              <a:t> </a:t>
            </a:r>
            <a:r>
              <a:rPr lang="en-US" sz="6000" dirty="0" err="1" smtClean="0">
                <a:solidFill>
                  <a:schemeClr val="bg1"/>
                </a:solidFill>
              </a:rPr>
              <a:t>Thiên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chúc</a:t>
            </a:r>
            <a:r>
              <a:rPr lang="en-US" sz="6000" dirty="0" smtClean="0">
                <a:solidFill>
                  <a:schemeClr val="bg1"/>
                </a:solidFill>
              </a:rPr>
              <a:t> </a:t>
            </a:r>
            <a:r>
              <a:rPr lang="en-US" sz="6000" dirty="0" err="1" smtClean="0">
                <a:solidFill>
                  <a:schemeClr val="bg1"/>
                </a:solidFill>
              </a:rPr>
              <a:t>tụng</a:t>
            </a:r>
            <a:r>
              <a:rPr lang="en-US" sz="6000" dirty="0" smtClean="0">
                <a:solidFill>
                  <a:schemeClr val="bg1"/>
                </a:solidFill>
              </a:rPr>
              <a:t> </a:t>
            </a:r>
            <a:r>
              <a:rPr lang="en-US" sz="6000" dirty="0" err="1" smtClean="0">
                <a:solidFill>
                  <a:schemeClr val="bg1"/>
                </a:solidFill>
              </a:rPr>
              <a:t>Thiên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chí</a:t>
            </a:r>
            <a:r>
              <a:rPr lang="en-US" sz="6000" dirty="0" smtClean="0">
                <a:solidFill>
                  <a:schemeClr val="bg1"/>
                </a:solidFill>
              </a:rPr>
              <a:t> </a:t>
            </a:r>
            <a:r>
              <a:rPr lang="en-US" sz="6000" dirty="0" err="1" smtClean="0">
                <a:solidFill>
                  <a:schemeClr val="bg1"/>
                </a:solidFill>
              </a:rPr>
              <a:t>tôn</a:t>
            </a:r>
            <a:r>
              <a:rPr lang="en-US" sz="6000" dirty="0" smtClean="0">
                <a:solidFill>
                  <a:schemeClr val="bg1"/>
                </a:solidFill>
              </a:rPr>
              <a:t>. </a:t>
            </a:r>
            <a:r>
              <a:rPr lang="en-US" sz="6000" dirty="0" err="1" smtClean="0">
                <a:solidFill>
                  <a:schemeClr val="bg1"/>
                </a:solidFill>
              </a:rPr>
              <a:t>Chúc</a:t>
            </a:r>
            <a:r>
              <a:rPr lang="en-US" sz="6000" dirty="0" smtClean="0">
                <a:solidFill>
                  <a:schemeClr val="bg1"/>
                </a:solidFill>
              </a:rPr>
              <a:t> </a:t>
            </a:r>
            <a:r>
              <a:rPr lang="en-US" sz="6000" dirty="0" err="1" smtClean="0">
                <a:solidFill>
                  <a:schemeClr val="bg1"/>
                </a:solidFill>
              </a:rPr>
              <a:t>tụng</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Trời</a:t>
            </a:r>
            <a:r>
              <a:rPr lang="en-US" sz="6000" dirty="0" smtClean="0">
                <a:solidFill>
                  <a:schemeClr val="bg1"/>
                </a:solidFill>
              </a:rPr>
              <a:t>, </a:t>
            </a:r>
            <a:r>
              <a:rPr lang="en-US" sz="6000" dirty="0" err="1" smtClean="0">
                <a:solidFill>
                  <a:schemeClr val="bg1"/>
                </a:solidFill>
              </a:rPr>
              <a:t>chúc</a:t>
            </a:r>
            <a:r>
              <a:rPr lang="en-US" sz="6000" dirty="0" smtClean="0">
                <a:solidFill>
                  <a:schemeClr val="bg1"/>
                </a:solidFill>
              </a:rPr>
              <a:t> </a:t>
            </a:r>
            <a:r>
              <a:rPr lang="en-US" sz="6000" dirty="0" err="1" smtClean="0">
                <a:solidFill>
                  <a:schemeClr val="bg1"/>
                </a:solidFill>
              </a:rPr>
              <a:t>tụng</a:t>
            </a:r>
            <a:r>
              <a:rPr lang="en-US" sz="6000" dirty="0" smtClean="0">
                <a:solidFill>
                  <a:schemeClr val="bg1"/>
                </a:solidFill>
              </a:rPr>
              <a:t> </a:t>
            </a:r>
            <a:r>
              <a:rPr lang="en-US" sz="6000" dirty="0" err="1" smtClean="0">
                <a:solidFill>
                  <a:schemeClr val="bg1"/>
                </a:solidFill>
              </a:rPr>
              <a:t>muôn</a:t>
            </a:r>
            <a:r>
              <a:rPr lang="en-US" sz="6000" dirty="0" smtClean="0">
                <a:solidFill>
                  <a:schemeClr val="bg1"/>
                </a:solidFill>
              </a:rPr>
              <a:t> </a:t>
            </a:r>
            <a:r>
              <a:rPr lang="en-US" sz="6000" dirty="0" err="1" smtClean="0">
                <a:solidFill>
                  <a:schemeClr val="bg1"/>
                </a:solidFill>
              </a:rPr>
              <a:t>muôn</a:t>
            </a:r>
            <a:r>
              <a:rPr lang="en-US" sz="6000" dirty="0" smtClean="0">
                <a:solidFill>
                  <a:schemeClr val="bg1"/>
                </a:solidFill>
              </a:rPr>
              <a:t> </a:t>
            </a:r>
            <a:r>
              <a:rPr lang="en-US" sz="6000" dirty="0" err="1" smtClean="0">
                <a:solidFill>
                  <a:schemeClr val="bg1"/>
                </a:solidFill>
              </a:rPr>
              <a:t>ngàn</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21740058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rPr>
              <a:t>Tk3:</a:t>
            </a:r>
            <a:r>
              <a:rPr lang="en-US" sz="5400" b="0" dirty="0" smtClean="0">
                <a:solidFill>
                  <a:schemeClr val="bg1"/>
                </a:solidFill>
                <a:effectLst/>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dâng</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đình</a:t>
            </a:r>
            <a:r>
              <a:rPr lang="en-US" sz="5400" dirty="0" smtClean="0">
                <a:solidFill>
                  <a:schemeClr val="bg1"/>
                </a:solidFill>
              </a:rPr>
              <a:t> </a:t>
            </a:r>
            <a:r>
              <a:rPr lang="en-US" sz="5400" dirty="0" err="1" smtClean="0">
                <a:solidFill>
                  <a:schemeClr val="bg1"/>
                </a:solidFill>
              </a:rPr>
              <a:t>niềm</a:t>
            </a:r>
            <a:r>
              <a:rPr lang="en-US" sz="5400" dirty="0" smtClean="0">
                <a:solidFill>
                  <a:schemeClr val="bg1"/>
                </a:solidFill>
              </a:rPr>
              <a:t> </a:t>
            </a:r>
            <a:r>
              <a:rPr lang="en-US" sz="5400" dirty="0" err="1" smtClean="0">
                <a:solidFill>
                  <a:schemeClr val="bg1"/>
                </a:solidFill>
              </a:rPr>
              <a:t>kính</a:t>
            </a:r>
            <a:r>
              <a:rPr lang="en-US" sz="5400" dirty="0" smtClean="0">
                <a:solidFill>
                  <a:schemeClr val="bg1"/>
                </a:solidFill>
              </a:rPr>
              <a:t> </a:t>
            </a:r>
            <a:r>
              <a:rPr lang="en-US" sz="5400" dirty="0" err="1" smtClean="0">
                <a:solidFill>
                  <a:schemeClr val="bg1"/>
                </a:solidFill>
              </a:rPr>
              <a:t>mến</a:t>
            </a:r>
            <a:r>
              <a:rPr lang="en-US" sz="5400" dirty="0" smtClean="0">
                <a:solidFill>
                  <a:schemeClr val="bg1"/>
                </a:solidFill>
              </a:rPr>
              <a:t> </a:t>
            </a:r>
            <a:r>
              <a:rPr lang="en-US" sz="5400" dirty="0" err="1" smtClean="0">
                <a:solidFill>
                  <a:schemeClr val="bg1"/>
                </a:solidFill>
              </a:rPr>
              <a:t>ngợi</a:t>
            </a:r>
            <a:r>
              <a:rPr lang="en-US" sz="5400" dirty="0" smtClean="0">
                <a:solidFill>
                  <a:schemeClr val="bg1"/>
                </a:solidFill>
              </a:rPr>
              <a:t> </a:t>
            </a:r>
            <a:r>
              <a:rPr lang="en-US" sz="5400" dirty="0" err="1" smtClean="0">
                <a:solidFill>
                  <a:schemeClr val="bg1"/>
                </a:solidFill>
              </a:rPr>
              <a:t>khen</a:t>
            </a:r>
            <a:r>
              <a:rPr lang="en-US" sz="5400" dirty="0" smtClean="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dâng</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khúc</a:t>
            </a:r>
            <a:r>
              <a:rPr lang="en-US" sz="5400" dirty="0" smtClean="0">
                <a:solidFill>
                  <a:schemeClr val="bg1"/>
                </a:solidFill>
              </a:rPr>
              <a:t> </a:t>
            </a:r>
            <a:r>
              <a:rPr lang="en-US" sz="5400" dirty="0" err="1" smtClean="0">
                <a:solidFill>
                  <a:schemeClr val="bg1"/>
                </a:solidFill>
              </a:rPr>
              <a:t>nhạc</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a:t>
            </a:r>
            <a:r>
              <a:rPr lang="en-US" sz="5400" dirty="0" err="1" smtClean="0">
                <a:solidFill>
                  <a:schemeClr val="bg1"/>
                </a:solidFill>
              </a:rPr>
              <a:t>cùng</a:t>
            </a:r>
            <a:r>
              <a:rPr lang="en-US" sz="5400" dirty="0" smtClean="0">
                <a:solidFill>
                  <a:schemeClr val="bg1"/>
                </a:solidFill>
              </a:rPr>
              <a:t> </a:t>
            </a:r>
            <a:r>
              <a:rPr lang="en-US" sz="5400" dirty="0" err="1" smtClean="0">
                <a:solidFill>
                  <a:schemeClr val="bg1"/>
                </a:solidFill>
              </a:rPr>
              <a:t>với</a:t>
            </a:r>
            <a:r>
              <a:rPr lang="en-US" sz="5400" dirty="0" smtClean="0">
                <a:solidFill>
                  <a:schemeClr val="bg1"/>
                </a:solidFill>
              </a:rPr>
              <a:t> </a:t>
            </a:r>
            <a:r>
              <a:rPr lang="en-US" sz="5400" dirty="0" err="1" smtClean="0">
                <a:solidFill>
                  <a:schemeClr val="bg1"/>
                </a:solidFill>
              </a:rPr>
              <a:t>lễ</a:t>
            </a:r>
            <a:r>
              <a:rPr lang="en-US" sz="5400" dirty="0" smtClean="0">
                <a:solidFill>
                  <a:schemeClr val="bg1"/>
                </a:solidFill>
              </a:rPr>
              <a:t> </a:t>
            </a:r>
            <a:r>
              <a:rPr lang="en-US" sz="5400" dirty="0" err="1" smtClean="0">
                <a:solidFill>
                  <a:schemeClr val="bg1"/>
                </a:solidFill>
              </a:rPr>
              <a:t>hiến</a:t>
            </a:r>
            <a:r>
              <a:rPr lang="en-US" sz="5400" dirty="0" smtClean="0">
                <a:solidFill>
                  <a:schemeClr val="bg1"/>
                </a:solidFill>
              </a:rPr>
              <a:t> </a:t>
            </a:r>
            <a:r>
              <a:rPr lang="en-US" sz="5400" dirty="0" err="1" smtClean="0">
                <a:solidFill>
                  <a:schemeClr val="bg1"/>
                </a:solidFill>
              </a:rPr>
              <a:t>dâng</a:t>
            </a:r>
            <a:r>
              <a:rPr lang="en-US" sz="5400" dirty="0" smtClean="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16198792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err="1" smtClean="0">
                <a:solidFill>
                  <a:schemeClr val="bg1"/>
                </a:solidFill>
              </a:rPr>
              <a:t>Chúc</a:t>
            </a:r>
            <a:r>
              <a:rPr lang="en-US" sz="6000" dirty="0" smtClean="0">
                <a:solidFill>
                  <a:schemeClr val="bg1"/>
                </a:solidFill>
              </a:rPr>
              <a:t> </a:t>
            </a:r>
            <a:r>
              <a:rPr lang="en-US" sz="6000" dirty="0" err="1" smtClean="0">
                <a:solidFill>
                  <a:schemeClr val="bg1"/>
                </a:solidFill>
              </a:rPr>
              <a:t>tụng</a:t>
            </a:r>
            <a:r>
              <a:rPr lang="en-US" sz="6000" dirty="0" smtClean="0">
                <a:solidFill>
                  <a:schemeClr val="bg1"/>
                </a:solidFill>
              </a:rPr>
              <a:t> </a:t>
            </a:r>
            <a:r>
              <a:rPr lang="en-US" sz="6000" dirty="0" err="1" smtClean="0">
                <a:solidFill>
                  <a:schemeClr val="bg1"/>
                </a:solidFill>
              </a:rPr>
              <a:t>Thiên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chúc</a:t>
            </a:r>
            <a:r>
              <a:rPr lang="en-US" sz="6000" dirty="0" smtClean="0">
                <a:solidFill>
                  <a:schemeClr val="bg1"/>
                </a:solidFill>
              </a:rPr>
              <a:t> </a:t>
            </a:r>
            <a:r>
              <a:rPr lang="en-US" sz="6000" dirty="0" err="1" smtClean="0">
                <a:solidFill>
                  <a:schemeClr val="bg1"/>
                </a:solidFill>
              </a:rPr>
              <a:t>tụng</a:t>
            </a:r>
            <a:r>
              <a:rPr lang="en-US" sz="6000" dirty="0" smtClean="0">
                <a:solidFill>
                  <a:schemeClr val="bg1"/>
                </a:solidFill>
              </a:rPr>
              <a:t> </a:t>
            </a:r>
            <a:r>
              <a:rPr lang="en-US" sz="6000" dirty="0" err="1" smtClean="0">
                <a:solidFill>
                  <a:schemeClr val="bg1"/>
                </a:solidFill>
              </a:rPr>
              <a:t>Thiên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chí</a:t>
            </a:r>
            <a:r>
              <a:rPr lang="en-US" sz="6000" dirty="0" smtClean="0">
                <a:solidFill>
                  <a:schemeClr val="bg1"/>
                </a:solidFill>
              </a:rPr>
              <a:t> </a:t>
            </a:r>
            <a:r>
              <a:rPr lang="en-US" sz="6000" dirty="0" err="1" smtClean="0">
                <a:solidFill>
                  <a:schemeClr val="bg1"/>
                </a:solidFill>
              </a:rPr>
              <a:t>tôn</a:t>
            </a:r>
            <a:r>
              <a:rPr lang="en-US" sz="6000" dirty="0" smtClean="0">
                <a:solidFill>
                  <a:schemeClr val="bg1"/>
                </a:solidFill>
              </a:rPr>
              <a:t>. </a:t>
            </a:r>
            <a:r>
              <a:rPr lang="en-US" sz="6000" dirty="0" err="1" smtClean="0">
                <a:solidFill>
                  <a:schemeClr val="bg1"/>
                </a:solidFill>
              </a:rPr>
              <a:t>Chúc</a:t>
            </a:r>
            <a:r>
              <a:rPr lang="en-US" sz="6000" dirty="0" smtClean="0">
                <a:solidFill>
                  <a:schemeClr val="bg1"/>
                </a:solidFill>
              </a:rPr>
              <a:t> </a:t>
            </a:r>
            <a:r>
              <a:rPr lang="en-US" sz="6000" dirty="0" err="1" smtClean="0">
                <a:solidFill>
                  <a:schemeClr val="bg1"/>
                </a:solidFill>
              </a:rPr>
              <a:t>tụng</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Trời</a:t>
            </a:r>
            <a:r>
              <a:rPr lang="en-US" sz="6000" dirty="0" smtClean="0">
                <a:solidFill>
                  <a:schemeClr val="bg1"/>
                </a:solidFill>
              </a:rPr>
              <a:t>, </a:t>
            </a:r>
            <a:r>
              <a:rPr lang="en-US" sz="6000" dirty="0" err="1" smtClean="0">
                <a:solidFill>
                  <a:schemeClr val="bg1"/>
                </a:solidFill>
              </a:rPr>
              <a:t>chúc</a:t>
            </a:r>
            <a:r>
              <a:rPr lang="en-US" sz="6000" dirty="0" smtClean="0">
                <a:solidFill>
                  <a:schemeClr val="bg1"/>
                </a:solidFill>
              </a:rPr>
              <a:t> </a:t>
            </a:r>
            <a:r>
              <a:rPr lang="en-US" sz="6000" dirty="0" err="1" smtClean="0">
                <a:solidFill>
                  <a:schemeClr val="bg1"/>
                </a:solidFill>
              </a:rPr>
              <a:t>tụng</a:t>
            </a:r>
            <a:r>
              <a:rPr lang="en-US" sz="6000" dirty="0" smtClean="0">
                <a:solidFill>
                  <a:schemeClr val="bg1"/>
                </a:solidFill>
              </a:rPr>
              <a:t> </a:t>
            </a:r>
            <a:r>
              <a:rPr lang="en-US" sz="6000" dirty="0" err="1" smtClean="0">
                <a:solidFill>
                  <a:schemeClr val="bg1"/>
                </a:solidFill>
              </a:rPr>
              <a:t>muôn</a:t>
            </a:r>
            <a:r>
              <a:rPr lang="en-US" sz="6000" dirty="0" smtClean="0">
                <a:solidFill>
                  <a:schemeClr val="bg1"/>
                </a:solidFill>
              </a:rPr>
              <a:t> </a:t>
            </a:r>
            <a:r>
              <a:rPr lang="en-US" sz="6000" dirty="0" err="1" smtClean="0">
                <a:solidFill>
                  <a:schemeClr val="bg1"/>
                </a:solidFill>
              </a:rPr>
              <a:t>muôn</a:t>
            </a:r>
            <a:r>
              <a:rPr lang="en-US" sz="6000" dirty="0" smtClean="0">
                <a:solidFill>
                  <a:schemeClr val="bg1"/>
                </a:solidFill>
              </a:rPr>
              <a:t> </a:t>
            </a:r>
            <a:r>
              <a:rPr lang="en-US" sz="6000" dirty="0" err="1" smtClean="0">
                <a:solidFill>
                  <a:schemeClr val="bg1"/>
                </a:solidFill>
              </a:rPr>
              <a:t>ngàn</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38360878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a:solidFill>
                  <a:srgbClr val="FFFF00"/>
                </a:solidFill>
                <a:effectLst/>
              </a:rPr>
              <a:t/>
            </a:r>
            <a:br>
              <a:rPr lang="en-US" sz="6600" b="0">
                <a:solidFill>
                  <a:srgbClr val="FFFF00"/>
                </a:solidFill>
                <a:effectLst/>
              </a:rPr>
            </a:br>
            <a:r>
              <a:rPr lang="en-US" sz="7200" smtClean="0">
                <a:solidFill>
                  <a:srgbClr val="FFFF00"/>
                </a:solidFill>
              </a:rPr>
              <a:t>Đi Trên Sóng Nước</a:t>
            </a:r>
            <a:r>
              <a:rPr lang="en-US" sz="6600" b="0">
                <a:solidFill>
                  <a:srgbClr val="FFFF00"/>
                </a:solidFill>
                <a:effectLst/>
              </a:rPr>
              <a:t/>
            </a:r>
            <a:br>
              <a:rPr lang="en-US" sz="6600" b="0">
                <a:solidFill>
                  <a:srgbClr val="FFFF00"/>
                </a:solidFill>
                <a:effectLst/>
              </a:rPr>
            </a:br>
            <a:r>
              <a:rPr lang="en-US" sz="6000" b="0" i="1" smtClean="0">
                <a:solidFill>
                  <a:schemeClr val="bg1"/>
                </a:solidFill>
                <a:effectLst/>
              </a:rPr>
              <a:t>Mi Trầm</a:t>
            </a:r>
            <a:endParaRPr lang="en-US" sz="9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u="sng">
                <a:solidFill>
                  <a:srgbClr val="FFFF00"/>
                </a:solidFill>
                <a:effectLst/>
              </a:rPr>
              <a:t>:</a:t>
            </a:r>
            <a:r>
              <a:rPr lang="en-US" sz="5400" b="0">
                <a:solidFill>
                  <a:srgbClr val="FFFF00"/>
                </a:solidFill>
                <a:effectLst/>
              </a:rPr>
              <a:t> </a:t>
            </a:r>
            <a:r>
              <a:rPr lang="vi-VN" sz="5400">
                <a:solidFill>
                  <a:schemeClr val="bg1"/>
                </a:solidFill>
              </a:rPr>
              <a:t>Chiều xuống thuyền xuôi ra biển rộng, biển êm bỗng gió về dâng sóng, trời tối này Giê-su hiện đến. Ngài đến đêm khuya xua bóng thất vọng.</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Đừng sợ chi có Ta đến bên con, có Ta ủi an con, biển đời thôi dâng sóng. Đừng sợ chi có Ta đến bên con, có Ta ủi an con, Ta là đuốc hy vọng.</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u="sng">
                <a:solidFill>
                  <a:srgbClr val="FFFF00"/>
                </a:solidFill>
                <a:effectLst/>
              </a:rPr>
              <a:t>:</a:t>
            </a:r>
            <a:r>
              <a:rPr lang="en-US" sz="5400" b="0">
                <a:solidFill>
                  <a:schemeClr val="bg1"/>
                </a:solidFill>
                <a:effectLst/>
              </a:rPr>
              <a:t> </a:t>
            </a:r>
            <a:r>
              <a:rPr lang="vi-VN" sz="5400">
                <a:solidFill>
                  <a:schemeClr val="bg1"/>
                </a:solidFill>
              </a:rPr>
              <a:t>“Hãy đến” này Phê-rô theo Ngài, bàn chân đưa bước nhẹ trên nước, làn gió làm tung cao triều sóng: Lạy Chúa Giê-su xin cứu con cùng.</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Đừng sợ chi có Ta đến bên con, có Ta ủi an con, biển đời thôi dâng sóng. Đừng sợ chi có Ta đến bên con, có Ta ủi an con, Ta là đuốc hy vọng.</a:t>
            </a:r>
            <a:endParaRPr lang="en-US" sz="5400" b="0" dirty="0">
              <a:solidFill>
                <a:schemeClr val="bg1"/>
              </a:solidFill>
              <a:effectLst/>
            </a:endParaRPr>
          </a:p>
        </p:txBody>
      </p:sp>
    </p:spTree>
    <p:extLst>
      <p:ext uri="{BB962C8B-B14F-4D97-AF65-F5344CB8AC3E}">
        <p14:creationId xmlns:p14="http://schemas.microsoft.com/office/powerpoint/2010/main" val="12047205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u="sng">
                <a:solidFill>
                  <a:srgbClr val="FFFF00"/>
                </a:solidFill>
                <a:effectLst/>
              </a:rPr>
              <a:t>:</a:t>
            </a:r>
            <a:r>
              <a:rPr lang="en-US" sz="5400" b="0">
                <a:solidFill>
                  <a:schemeClr val="bg1"/>
                </a:solidFill>
                <a:effectLst/>
              </a:rPr>
              <a:t> </a:t>
            </a:r>
            <a:r>
              <a:rPr lang="vi-VN" sz="5400">
                <a:solidFill>
                  <a:schemeClr val="bg1"/>
                </a:solidFill>
              </a:rPr>
              <a:t>Trần thế ngàn chông gai phủ đầy, đời con vương vấn nhiều mơ ước, Lạy Chúa này con tin tưởng Chúa, Ngài dẫn đưa con con bước theo Ngài.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Đừng sợ chi có Ta đến bên con, có Ta ủi an con, biển đời thôi dâng sóng. Đừng sợ chi có Ta đến bên con, có Ta ủi an con, Ta là đuốc hy vọng.</a:t>
            </a:r>
            <a:endParaRPr lang="en-US" sz="5400" b="0" dirty="0">
              <a:solidFill>
                <a:schemeClr val="bg1"/>
              </a:solidFill>
              <a:effectLst/>
            </a:endParaRPr>
          </a:p>
        </p:txBody>
      </p:sp>
    </p:spTree>
    <p:extLst>
      <p:ext uri="{BB962C8B-B14F-4D97-AF65-F5344CB8AC3E}">
        <p14:creationId xmlns:p14="http://schemas.microsoft.com/office/powerpoint/2010/main" val="380902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8362094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6600" dirty="0" err="1" smtClean="0">
                <a:solidFill>
                  <a:srgbClr val="FFFF00"/>
                </a:solidFill>
              </a:rPr>
              <a:t>Đường</a:t>
            </a:r>
            <a:r>
              <a:rPr lang="en-US" sz="6600" dirty="0" smtClean="0">
                <a:solidFill>
                  <a:srgbClr val="FFFF00"/>
                </a:solidFill>
              </a:rPr>
              <a:t> </a:t>
            </a:r>
            <a:r>
              <a:rPr lang="en-US" sz="6600" dirty="0" err="1" smtClean="0">
                <a:solidFill>
                  <a:srgbClr val="FFFF00"/>
                </a:solidFill>
              </a:rPr>
              <a:t>Đi</a:t>
            </a:r>
            <a:r>
              <a:rPr lang="en-US" sz="6600" dirty="0" smtClean="0">
                <a:solidFill>
                  <a:srgbClr val="FFFF00"/>
                </a:solidFill>
              </a:rPr>
              <a:t> </a:t>
            </a:r>
            <a:r>
              <a:rPr lang="en-US" sz="6600" dirty="0" err="1" smtClean="0">
                <a:solidFill>
                  <a:srgbClr val="FFFF00"/>
                </a:solidFill>
              </a:rPr>
              <a:t>Có</a:t>
            </a:r>
            <a:r>
              <a:rPr lang="en-US" sz="6600" dirty="0" smtClean="0">
                <a:solidFill>
                  <a:srgbClr val="FFFF00"/>
                </a:solidFill>
              </a:rPr>
              <a:t> </a:t>
            </a:r>
            <a:r>
              <a:rPr lang="en-US" sz="6600" dirty="0" err="1" smtClean="0">
                <a:solidFill>
                  <a:srgbClr val="FFFF00"/>
                </a:solidFill>
              </a:rPr>
              <a:t>Chúa</a:t>
            </a:r>
            <a:r>
              <a:rPr lang="en-US" sz="5400" b="0" dirty="0">
                <a:solidFill>
                  <a:srgbClr val="FFFF00"/>
                </a:solidFill>
                <a:effectLst/>
              </a:rPr>
              <a:t/>
            </a:r>
            <a:br>
              <a:rPr lang="en-US" sz="5400" b="0" dirty="0">
                <a:solidFill>
                  <a:srgbClr val="FFFF00"/>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4800" dirty="0" err="1" smtClean="0">
                <a:solidFill>
                  <a:schemeClr val="bg1"/>
                </a:solidFill>
              </a:rPr>
              <a:t>Đường</a:t>
            </a:r>
            <a:r>
              <a:rPr lang="en-US" sz="4800" dirty="0" smtClean="0">
                <a:solidFill>
                  <a:schemeClr val="bg1"/>
                </a:solidFill>
              </a:rPr>
              <a:t>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gian</a:t>
            </a:r>
            <a:r>
              <a:rPr lang="en-US" sz="4800" dirty="0" smtClean="0">
                <a:solidFill>
                  <a:schemeClr val="bg1"/>
                </a:solidFill>
              </a:rPr>
              <a:t> </a:t>
            </a:r>
            <a:r>
              <a:rPr lang="en-US" sz="4800" dirty="0" err="1" smtClean="0">
                <a:solidFill>
                  <a:schemeClr val="bg1"/>
                </a:solidFill>
              </a:rPr>
              <a:t>nguy</a:t>
            </a:r>
            <a:r>
              <a:rPr lang="en-US" sz="4800" dirty="0" smtClean="0">
                <a:solidFill>
                  <a:schemeClr val="bg1"/>
                </a:solidFill>
              </a:rPr>
              <a:t> ta </a:t>
            </a:r>
            <a:r>
              <a:rPr lang="en-US" sz="4800" dirty="0" err="1" smtClean="0">
                <a:solidFill>
                  <a:schemeClr val="bg1"/>
                </a:solidFill>
              </a:rPr>
              <a:t>có</a:t>
            </a:r>
            <a:r>
              <a:rPr lang="en-US" sz="4800" dirty="0" smtClean="0">
                <a:solidFill>
                  <a:schemeClr val="bg1"/>
                </a:solidFill>
              </a:rPr>
              <a:t> lo chi. </a:t>
            </a:r>
            <a:r>
              <a:rPr lang="en-US" sz="4800" dirty="0" err="1" smtClean="0">
                <a:solidFill>
                  <a:schemeClr val="bg1"/>
                </a:solidFill>
              </a:rPr>
              <a:t>Đường</a:t>
            </a:r>
            <a:r>
              <a:rPr lang="en-US" sz="4800" dirty="0" smtClean="0">
                <a:solidFill>
                  <a:schemeClr val="bg1"/>
                </a:solidFill>
              </a:rPr>
              <a:t>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đau</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ta </a:t>
            </a:r>
            <a:r>
              <a:rPr lang="en-US" sz="4800" dirty="0" err="1" smtClean="0">
                <a:solidFill>
                  <a:schemeClr val="bg1"/>
                </a:solidFill>
              </a:rPr>
              <a:t>quyết</a:t>
            </a:r>
            <a:r>
              <a:rPr lang="en-US" sz="4800" dirty="0" smtClean="0">
                <a:solidFill>
                  <a:schemeClr val="bg1"/>
                </a:solidFill>
              </a:rPr>
              <a:t> </a:t>
            </a:r>
            <a:r>
              <a:rPr lang="en-US" sz="4800" dirty="0" err="1" smtClean="0">
                <a:solidFill>
                  <a:schemeClr val="bg1"/>
                </a:solidFill>
              </a:rPr>
              <a:t>ra</a:t>
            </a:r>
            <a:r>
              <a:rPr lang="en-US" sz="4800" dirty="0" smtClean="0">
                <a:solidFill>
                  <a:schemeClr val="bg1"/>
                </a:solidFill>
              </a:rPr>
              <a:t> </a:t>
            </a:r>
            <a:r>
              <a:rPr lang="en-US" sz="4800" dirty="0" err="1" smtClean="0">
                <a:solidFill>
                  <a:schemeClr val="bg1"/>
                </a:solidFill>
              </a:rPr>
              <a:t>đi</a:t>
            </a:r>
            <a:r>
              <a:rPr lang="en-US" sz="4800" dirty="0" smtClean="0">
                <a:solidFill>
                  <a:schemeClr val="bg1"/>
                </a:solidFill>
              </a:rPr>
              <a:t>. Ta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hăng</a:t>
            </a:r>
            <a:r>
              <a:rPr lang="en-US" sz="4800" dirty="0" smtClean="0">
                <a:solidFill>
                  <a:schemeClr val="bg1"/>
                </a:solidFill>
              </a:rPr>
              <a:t> </a:t>
            </a:r>
            <a:r>
              <a:rPr lang="en-US" sz="4800" dirty="0" err="1" smtClean="0">
                <a:solidFill>
                  <a:schemeClr val="bg1"/>
                </a:solidFill>
              </a:rPr>
              <a:t>hái</a:t>
            </a:r>
            <a:r>
              <a:rPr lang="en-US" sz="4800" dirty="0" smtClean="0">
                <a:solidFill>
                  <a:schemeClr val="bg1"/>
                </a:solidFill>
              </a:rPr>
              <a:t> </a:t>
            </a:r>
            <a:r>
              <a:rPr lang="en-US" sz="4800" dirty="0" err="1" smtClean="0">
                <a:solidFill>
                  <a:schemeClr val="bg1"/>
                </a:solidFill>
              </a:rPr>
              <a:t>lên</a:t>
            </a:r>
            <a:r>
              <a:rPr lang="en-US" sz="4800" dirty="0" smtClean="0">
                <a:solidFill>
                  <a:schemeClr val="bg1"/>
                </a:solidFill>
              </a:rPr>
              <a:t> </a:t>
            </a:r>
            <a:r>
              <a:rPr lang="en-US" sz="4800" dirty="0" err="1" smtClean="0">
                <a:solidFill>
                  <a:schemeClr val="bg1"/>
                </a:solidFill>
              </a:rPr>
              <a:t>đường</a:t>
            </a:r>
            <a:r>
              <a:rPr lang="en-US" sz="4800" dirty="0" smtClean="0">
                <a:solidFill>
                  <a:schemeClr val="bg1"/>
                </a:solidFill>
              </a:rPr>
              <a:t> </a:t>
            </a:r>
            <a:r>
              <a:rPr lang="en-US" sz="4800" dirty="0" err="1" smtClean="0">
                <a:solidFill>
                  <a:schemeClr val="bg1"/>
                </a:solidFill>
              </a:rPr>
              <a:t>chông</a:t>
            </a:r>
            <a:r>
              <a:rPr lang="en-US" sz="4800" dirty="0" smtClean="0">
                <a:solidFill>
                  <a:schemeClr val="bg1"/>
                </a:solidFill>
              </a:rPr>
              <a:t> </a:t>
            </a:r>
            <a:r>
              <a:rPr lang="en-US" sz="4800" dirty="0" err="1" smtClean="0">
                <a:solidFill>
                  <a:schemeClr val="bg1"/>
                </a:solidFill>
              </a:rPr>
              <a:t>gai</a:t>
            </a:r>
            <a:r>
              <a:rPr lang="en-US" sz="4800" dirty="0" smtClean="0">
                <a:solidFill>
                  <a:schemeClr val="bg1"/>
                </a:solidFill>
              </a:rPr>
              <a:t> </a:t>
            </a:r>
            <a:r>
              <a:rPr lang="en-US" sz="4800" dirty="0" err="1" smtClean="0">
                <a:solidFill>
                  <a:schemeClr val="bg1"/>
                </a:solidFill>
              </a:rPr>
              <a:t>nguy</a:t>
            </a:r>
            <a:r>
              <a:rPr lang="en-US" sz="4800" dirty="0" smtClean="0">
                <a:solidFill>
                  <a:schemeClr val="bg1"/>
                </a:solidFill>
              </a:rPr>
              <a:t> </a:t>
            </a:r>
            <a:r>
              <a:rPr lang="en-US" sz="4800" dirty="0" err="1" smtClean="0">
                <a:solidFill>
                  <a:schemeClr val="bg1"/>
                </a:solidFill>
              </a:rPr>
              <a:t>khó</a:t>
            </a:r>
            <a:r>
              <a:rPr lang="en-US" sz="4800" dirty="0" smtClean="0">
                <a:solidFill>
                  <a:schemeClr val="bg1"/>
                </a:solidFill>
              </a:rPr>
              <a:t> </a:t>
            </a:r>
            <a:r>
              <a:rPr lang="en-US" sz="4800" dirty="0" err="1" smtClean="0">
                <a:solidFill>
                  <a:schemeClr val="bg1"/>
                </a:solidFill>
              </a:rPr>
              <a:t>coi</a:t>
            </a:r>
            <a:r>
              <a:rPr lang="en-US" sz="4800" dirty="0" smtClean="0">
                <a:solidFill>
                  <a:schemeClr val="bg1"/>
                </a:solidFill>
              </a:rPr>
              <a:t> </a:t>
            </a:r>
            <a:r>
              <a:rPr lang="en-US" sz="4800" dirty="0" err="1" smtClean="0">
                <a:solidFill>
                  <a:schemeClr val="bg1"/>
                </a:solidFill>
              </a:rPr>
              <a:t>thường</a:t>
            </a:r>
            <a:r>
              <a:rPr lang="en-US" sz="4800" dirty="0" smtClean="0">
                <a:solidFill>
                  <a:schemeClr val="bg1"/>
                </a:solidFill>
              </a:rPr>
              <a:t> ta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gieo</a:t>
            </a:r>
            <a:r>
              <a:rPr lang="en-US" sz="4800" dirty="0" smtClean="0">
                <a:solidFill>
                  <a:schemeClr val="bg1"/>
                </a:solidFill>
              </a:rPr>
              <a:t> </a:t>
            </a:r>
            <a:r>
              <a:rPr lang="en-US" sz="4800" dirty="0" err="1" smtClean="0">
                <a:solidFill>
                  <a:schemeClr val="bg1"/>
                </a:solidFill>
              </a:rPr>
              <a:t>rắc</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a:t>
            </a:r>
            <a:r>
              <a:rPr lang="en-US" sz="4800" b="0" u="sng" dirty="0" smtClean="0">
                <a:solidFill>
                  <a:srgbClr val="FFFF00"/>
                </a:solidFill>
                <a:effectLst/>
              </a:rPr>
              <a:t>:</a:t>
            </a:r>
            <a:r>
              <a:rPr lang="en-US" sz="4800" b="0" dirty="0" smtClean="0">
                <a:solidFill>
                  <a:schemeClr val="bg1"/>
                </a:solidFill>
                <a:effectLst/>
              </a:rPr>
              <a:t> </a:t>
            </a:r>
            <a:r>
              <a:rPr lang="en-US" sz="4800" dirty="0" err="1" smtClean="0">
                <a:solidFill>
                  <a:schemeClr val="bg1"/>
                </a:solidFill>
              </a:rPr>
              <a:t>Cùng</a:t>
            </a:r>
            <a:r>
              <a:rPr lang="en-US" sz="4800" dirty="0" smtClean="0">
                <a:solidFill>
                  <a:schemeClr val="bg1"/>
                </a:solidFill>
              </a:rPr>
              <a:t> </a:t>
            </a:r>
            <a:r>
              <a:rPr lang="en-US" sz="4800" dirty="0" err="1" smtClean="0">
                <a:solidFill>
                  <a:schemeClr val="bg1"/>
                </a:solidFill>
              </a:rPr>
              <a:t>nhau</a:t>
            </a:r>
            <a:r>
              <a:rPr lang="en-US" sz="4800" dirty="0" smtClean="0">
                <a:solidFill>
                  <a:schemeClr val="bg1"/>
                </a:solidFill>
              </a:rPr>
              <a:t> ta </a:t>
            </a:r>
            <a:r>
              <a:rPr lang="en-US" sz="4800" dirty="0" err="1" smtClean="0">
                <a:solidFill>
                  <a:schemeClr val="bg1"/>
                </a:solidFill>
              </a:rPr>
              <a:t>quyết</a:t>
            </a:r>
            <a:r>
              <a:rPr lang="en-US" sz="4800" dirty="0" smtClean="0">
                <a:solidFill>
                  <a:schemeClr val="bg1"/>
                </a:solidFill>
              </a:rPr>
              <a:t> </a:t>
            </a:r>
            <a:r>
              <a:rPr lang="en-US" sz="4800" dirty="0" err="1" smtClean="0">
                <a:solidFill>
                  <a:schemeClr val="bg1"/>
                </a:solidFill>
              </a:rPr>
              <a:t>hiên</a:t>
            </a:r>
            <a:r>
              <a:rPr lang="en-US" sz="4800" dirty="0" smtClean="0">
                <a:solidFill>
                  <a:schemeClr val="bg1"/>
                </a:solidFill>
              </a:rPr>
              <a:t> </a:t>
            </a:r>
            <a:r>
              <a:rPr lang="en-US" sz="4800" dirty="0" err="1" smtClean="0">
                <a:solidFill>
                  <a:schemeClr val="bg1"/>
                </a:solidFill>
              </a:rPr>
              <a:t>ngang</a:t>
            </a:r>
            <a:r>
              <a:rPr lang="en-US" sz="4800" dirty="0" smtClean="0">
                <a:solidFill>
                  <a:schemeClr val="bg1"/>
                </a:solidFill>
              </a:rPr>
              <a:t> </a:t>
            </a:r>
            <a:r>
              <a:rPr lang="en-US" sz="4800" dirty="0" err="1" smtClean="0">
                <a:solidFill>
                  <a:schemeClr val="bg1"/>
                </a:solidFill>
              </a:rPr>
              <a:t>theo</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ra</a:t>
            </a:r>
            <a:r>
              <a:rPr lang="en-US" sz="4800" dirty="0" smtClean="0">
                <a:solidFill>
                  <a:schemeClr val="bg1"/>
                </a:solidFill>
              </a:rPr>
              <a:t>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Dù</a:t>
            </a:r>
            <a:r>
              <a:rPr lang="en-US" sz="4800" dirty="0" smtClean="0">
                <a:solidFill>
                  <a:schemeClr val="bg1"/>
                </a:solidFill>
              </a:rPr>
              <a:t> </a:t>
            </a:r>
            <a:r>
              <a:rPr lang="en-US" sz="4800" dirty="0" err="1" smtClean="0">
                <a:solidFill>
                  <a:schemeClr val="bg1"/>
                </a:solidFill>
              </a:rPr>
              <a:t>đường</a:t>
            </a:r>
            <a:r>
              <a:rPr lang="en-US" sz="4800" dirty="0" smtClean="0">
                <a:solidFill>
                  <a:schemeClr val="bg1"/>
                </a:solidFill>
              </a:rPr>
              <a:t> </a:t>
            </a:r>
            <a:r>
              <a:rPr lang="en-US" sz="4800" dirty="0" err="1" smtClean="0">
                <a:solidFill>
                  <a:schemeClr val="bg1"/>
                </a:solidFill>
              </a:rPr>
              <a:t>đầy</a:t>
            </a:r>
            <a:r>
              <a:rPr lang="en-US" sz="4800" dirty="0" smtClean="0">
                <a:solidFill>
                  <a:schemeClr val="bg1"/>
                </a:solidFill>
              </a:rPr>
              <a:t> </a:t>
            </a:r>
            <a:r>
              <a:rPr lang="en-US" sz="4800" dirty="0" err="1" smtClean="0">
                <a:solidFill>
                  <a:schemeClr val="bg1"/>
                </a:solidFill>
              </a:rPr>
              <a:t>muôn</a:t>
            </a:r>
            <a:r>
              <a:rPr lang="en-US" sz="4800" dirty="0" smtClean="0">
                <a:solidFill>
                  <a:schemeClr val="bg1"/>
                </a:solidFill>
              </a:rPr>
              <a:t> </a:t>
            </a:r>
            <a:r>
              <a:rPr lang="en-US" sz="4800" dirty="0" err="1" smtClean="0">
                <a:solidFill>
                  <a:schemeClr val="bg1"/>
                </a:solidFill>
              </a:rPr>
              <a:t>chông</a:t>
            </a:r>
            <a:r>
              <a:rPr lang="en-US" sz="4800" dirty="0" smtClean="0">
                <a:solidFill>
                  <a:schemeClr val="bg1"/>
                </a:solidFill>
              </a:rPr>
              <a:t> </a:t>
            </a:r>
            <a:r>
              <a:rPr lang="en-US" sz="4800" dirty="0" err="1" smtClean="0">
                <a:solidFill>
                  <a:schemeClr val="bg1"/>
                </a:solidFill>
              </a:rPr>
              <a:t>gai</a:t>
            </a:r>
            <a:r>
              <a:rPr lang="en-US" sz="4800" dirty="0" smtClean="0">
                <a:solidFill>
                  <a:schemeClr val="bg1"/>
                </a:solidFill>
              </a:rPr>
              <a:t> ta </a:t>
            </a:r>
            <a:r>
              <a:rPr lang="en-US" sz="4800" dirty="0" err="1" smtClean="0">
                <a:solidFill>
                  <a:schemeClr val="bg1"/>
                </a:solidFill>
              </a:rPr>
              <a:t>có</a:t>
            </a:r>
            <a:r>
              <a:rPr lang="en-US" sz="4800" dirty="0" smtClean="0">
                <a:solidFill>
                  <a:schemeClr val="bg1"/>
                </a:solidFill>
              </a:rPr>
              <a:t> lo chi.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theo</a:t>
            </a:r>
            <a:r>
              <a:rPr lang="en-US" sz="4800" dirty="0" smtClean="0">
                <a:solidFill>
                  <a:schemeClr val="bg1"/>
                </a:solidFill>
              </a:rPr>
              <a:t> </a:t>
            </a:r>
            <a:r>
              <a:rPr lang="en-US" sz="4800" dirty="0" err="1" smtClean="0">
                <a:solidFill>
                  <a:schemeClr val="bg1"/>
                </a:solidFill>
              </a:rPr>
              <a:t>Thiên</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kêu</a:t>
            </a:r>
            <a:r>
              <a:rPr lang="en-US" sz="4800" dirty="0" smtClean="0">
                <a:solidFill>
                  <a:schemeClr val="bg1"/>
                </a:solidFill>
              </a:rPr>
              <a:t> </a:t>
            </a:r>
            <a:r>
              <a:rPr lang="en-US" sz="4800" dirty="0" err="1" smtClean="0">
                <a:solidFill>
                  <a:schemeClr val="bg1"/>
                </a:solidFill>
              </a:rPr>
              <a:t>mời</a:t>
            </a:r>
            <a:r>
              <a:rPr lang="en-US" sz="4800" dirty="0" smtClean="0">
                <a:solidFill>
                  <a:schemeClr val="bg1"/>
                </a:solidFill>
              </a:rPr>
              <a:t> </a:t>
            </a:r>
            <a:r>
              <a:rPr lang="en-US" sz="4800" dirty="0" err="1" smtClean="0">
                <a:solidFill>
                  <a:schemeClr val="bg1"/>
                </a:solidFill>
              </a:rPr>
              <a:t>mang</a:t>
            </a:r>
            <a:r>
              <a:rPr lang="en-US" sz="4800" dirty="0" smtClean="0">
                <a:solidFill>
                  <a:schemeClr val="bg1"/>
                </a:solidFill>
              </a:rPr>
              <a:t> tin </a:t>
            </a:r>
            <a:r>
              <a:rPr lang="en-US" sz="4800" dirty="0" err="1" smtClean="0">
                <a:solidFill>
                  <a:schemeClr val="bg1"/>
                </a:solidFill>
              </a:rPr>
              <a:t>yêu</a:t>
            </a:r>
            <a:r>
              <a:rPr lang="en-US" sz="4800" dirty="0" smtClean="0">
                <a:solidFill>
                  <a:schemeClr val="bg1"/>
                </a:solidFill>
              </a:rPr>
              <a:t> </a:t>
            </a:r>
            <a:r>
              <a:rPr lang="en-US" sz="4800" dirty="0" err="1" smtClean="0">
                <a:solidFill>
                  <a:schemeClr val="bg1"/>
                </a:solidFill>
              </a:rPr>
              <a:t>đến</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a:t>
            </a:r>
            <a:r>
              <a:rPr lang="en-US" sz="4800" dirty="0" err="1" smtClean="0">
                <a:solidFill>
                  <a:schemeClr val="bg1"/>
                </a:solidFill>
              </a:rPr>
              <a:t>mong</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sáng</a:t>
            </a:r>
            <a:r>
              <a:rPr lang="en-US" sz="4800" dirty="0" smtClean="0">
                <a:solidFill>
                  <a:schemeClr val="bg1"/>
                </a:solidFill>
              </a:rPr>
              <a:t> </a:t>
            </a:r>
            <a:r>
              <a:rPr lang="en-US" sz="4800" dirty="0" err="1" smtClean="0">
                <a:solidFill>
                  <a:schemeClr val="bg1"/>
                </a:solidFill>
              </a:rPr>
              <a:t>danh</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Trời</a:t>
            </a:r>
            <a:r>
              <a:rPr lang="en-US" sz="4800" dirty="0" smtClean="0">
                <a:solidFill>
                  <a:schemeClr val="bg1"/>
                </a:solidFill>
              </a:rPr>
              <a:t>. </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b="0" u="sng" dirty="0" smtClean="0">
                <a:solidFill>
                  <a:srgbClr val="FFFF00"/>
                </a:solidFill>
                <a:effectLst/>
              </a:rPr>
              <a:t>:</a:t>
            </a:r>
            <a:r>
              <a:rPr lang="en-US" sz="5400" b="0" dirty="0" smtClean="0">
                <a:solidFill>
                  <a:schemeClr val="bg1"/>
                </a:solidFill>
                <a:effectLst/>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mục</a:t>
            </a:r>
            <a:r>
              <a:rPr lang="en-US" sz="5400" dirty="0" smtClean="0">
                <a:solidFill>
                  <a:schemeClr val="bg1"/>
                </a:solidFill>
              </a:rPr>
              <a:t> </a:t>
            </a:r>
            <a:r>
              <a:rPr lang="en-US" sz="5400" dirty="0" err="1" smtClean="0">
                <a:solidFill>
                  <a:schemeClr val="bg1"/>
                </a:solidFill>
              </a:rPr>
              <a:t>tử</a:t>
            </a:r>
            <a:r>
              <a:rPr lang="en-US" sz="5400" dirty="0" smtClean="0">
                <a:solidFill>
                  <a:schemeClr val="bg1"/>
                </a:solidFill>
              </a:rPr>
              <a:t> </a:t>
            </a:r>
            <a:r>
              <a:rPr lang="en-US" sz="5400" dirty="0" err="1" smtClean="0">
                <a:solidFill>
                  <a:schemeClr val="bg1"/>
                </a:solidFill>
              </a:rPr>
              <a:t>dẫn</a:t>
            </a:r>
            <a:r>
              <a:rPr lang="en-US" sz="5400" dirty="0" smtClean="0">
                <a:solidFill>
                  <a:schemeClr val="bg1"/>
                </a:solidFill>
              </a:rPr>
              <a:t> </a:t>
            </a:r>
            <a:r>
              <a:rPr lang="en-US" sz="5400" dirty="0" err="1" smtClean="0">
                <a:solidFill>
                  <a:schemeClr val="bg1"/>
                </a:solidFill>
              </a:rPr>
              <a:t>dắt</a:t>
            </a:r>
            <a:r>
              <a:rPr lang="en-US" sz="5400" dirty="0" smtClean="0">
                <a:solidFill>
                  <a:schemeClr val="bg1"/>
                </a:solidFill>
              </a:rPr>
              <a:t> ta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ánh</a:t>
            </a:r>
            <a:r>
              <a:rPr lang="en-US" sz="5400" dirty="0" smtClean="0">
                <a:solidFill>
                  <a:schemeClr val="bg1"/>
                </a:solidFill>
              </a:rPr>
              <a:t> </a:t>
            </a:r>
            <a:r>
              <a:rPr lang="en-US" sz="5400" dirty="0" err="1" smtClean="0">
                <a:solidFill>
                  <a:schemeClr val="bg1"/>
                </a:solidFill>
              </a:rPr>
              <a:t>sáng</a:t>
            </a:r>
            <a:r>
              <a:rPr lang="en-US" sz="5400" dirty="0" smtClean="0">
                <a:solidFill>
                  <a:schemeClr val="bg1"/>
                </a:solidFill>
              </a:rPr>
              <a:t> </a:t>
            </a:r>
            <a:r>
              <a:rPr lang="en-US" sz="5400" dirty="0" err="1" smtClean="0">
                <a:solidFill>
                  <a:schemeClr val="bg1"/>
                </a:solidFill>
              </a:rPr>
              <a:t>soi</a:t>
            </a:r>
            <a:r>
              <a:rPr lang="en-US" sz="5400" dirty="0" smtClean="0">
                <a:solidFill>
                  <a:schemeClr val="bg1"/>
                </a:solidFill>
              </a:rPr>
              <a:t> </a:t>
            </a:r>
            <a:r>
              <a:rPr lang="en-US" sz="5400" dirty="0" err="1" smtClean="0">
                <a:solidFill>
                  <a:schemeClr val="bg1"/>
                </a:solidFill>
              </a:rPr>
              <a:t>lối</a:t>
            </a:r>
            <a:r>
              <a:rPr lang="en-US" sz="5400" dirty="0" smtClean="0">
                <a:solidFill>
                  <a:schemeClr val="bg1"/>
                </a:solidFill>
              </a:rPr>
              <a:t> ta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có</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ta </a:t>
            </a:r>
            <a:r>
              <a:rPr lang="en-US" sz="5400" dirty="0" err="1" smtClean="0">
                <a:solidFill>
                  <a:schemeClr val="bg1"/>
                </a:solidFill>
              </a:rPr>
              <a:t>không</a:t>
            </a:r>
            <a:r>
              <a:rPr lang="en-US" sz="5400" dirty="0" smtClean="0">
                <a:solidFill>
                  <a:schemeClr val="bg1"/>
                </a:solidFill>
              </a:rPr>
              <a:t> </a:t>
            </a:r>
            <a:r>
              <a:rPr lang="en-US" sz="5400" dirty="0" err="1" smtClean="0">
                <a:solidFill>
                  <a:schemeClr val="bg1"/>
                </a:solidFill>
              </a:rPr>
              <a:t>còn</a:t>
            </a:r>
            <a:r>
              <a:rPr lang="en-US" sz="5400" dirty="0" smtClean="0">
                <a:solidFill>
                  <a:schemeClr val="bg1"/>
                </a:solidFill>
              </a:rPr>
              <a:t> lo </a:t>
            </a:r>
            <a:r>
              <a:rPr lang="en-US" sz="5400" dirty="0" err="1" smtClean="0">
                <a:solidFill>
                  <a:schemeClr val="bg1"/>
                </a:solidFill>
              </a:rPr>
              <a:t>lắng</a:t>
            </a:r>
            <a:r>
              <a:rPr lang="en-US" sz="5400" dirty="0" smtClean="0">
                <a:solidFill>
                  <a:schemeClr val="bg1"/>
                </a:solidFill>
              </a:rPr>
              <a:t> chi.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tay</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an </a:t>
            </a:r>
            <a:r>
              <a:rPr lang="en-US" sz="5400" dirty="0" err="1" smtClean="0">
                <a:solidFill>
                  <a:schemeClr val="bg1"/>
                </a:solidFill>
              </a:rPr>
              <a:t>tâm</a:t>
            </a:r>
            <a:r>
              <a:rPr lang="en-US" sz="5400" dirty="0" smtClean="0">
                <a:solidFill>
                  <a:schemeClr val="bg1"/>
                </a:solidFill>
              </a:rPr>
              <a:t> </a:t>
            </a:r>
            <a:r>
              <a:rPr lang="en-US" sz="5400" dirty="0" err="1" smtClean="0">
                <a:solidFill>
                  <a:schemeClr val="bg1"/>
                </a:solidFill>
              </a:rPr>
              <a:t>nào</a:t>
            </a:r>
            <a:r>
              <a:rPr lang="en-US" sz="5400" dirty="0" smtClean="0">
                <a:solidFill>
                  <a:schemeClr val="bg1"/>
                </a:solidFill>
              </a:rPr>
              <a:t> ta </a:t>
            </a:r>
            <a:r>
              <a:rPr lang="en-US" sz="5400" dirty="0" err="1" smtClean="0">
                <a:solidFill>
                  <a:schemeClr val="bg1"/>
                </a:solidFill>
              </a:rPr>
              <a:t>bước</a:t>
            </a:r>
            <a:r>
              <a:rPr lang="en-US" sz="5400" dirty="0" smtClean="0">
                <a:solidFill>
                  <a:schemeClr val="bg1"/>
                </a:solidFill>
              </a:rPr>
              <a:t> </a:t>
            </a:r>
            <a:r>
              <a:rPr lang="en-US" sz="5400" dirty="0" err="1" smtClean="0">
                <a:solidFill>
                  <a:schemeClr val="bg1"/>
                </a:solidFill>
              </a:rPr>
              <a:t>đi</a:t>
            </a:r>
            <a:r>
              <a:rPr lang="en-US" sz="5400" dirty="0" smtClean="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21846568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4800" dirty="0" err="1" smtClean="0">
                <a:solidFill>
                  <a:schemeClr val="bg1"/>
                </a:solidFill>
              </a:rPr>
              <a:t>Đường</a:t>
            </a:r>
            <a:r>
              <a:rPr lang="en-US" sz="4800" dirty="0" smtClean="0">
                <a:solidFill>
                  <a:schemeClr val="bg1"/>
                </a:solidFill>
              </a:rPr>
              <a:t>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gian</a:t>
            </a:r>
            <a:r>
              <a:rPr lang="en-US" sz="4800" dirty="0" smtClean="0">
                <a:solidFill>
                  <a:schemeClr val="bg1"/>
                </a:solidFill>
              </a:rPr>
              <a:t> </a:t>
            </a:r>
            <a:r>
              <a:rPr lang="en-US" sz="4800" dirty="0" err="1" smtClean="0">
                <a:solidFill>
                  <a:schemeClr val="bg1"/>
                </a:solidFill>
              </a:rPr>
              <a:t>nguy</a:t>
            </a:r>
            <a:r>
              <a:rPr lang="en-US" sz="4800" dirty="0" smtClean="0">
                <a:solidFill>
                  <a:schemeClr val="bg1"/>
                </a:solidFill>
              </a:rPr>
              <a:t> ta </a:t>
            </a:r>
            <a:r>
              <a:rPr lang="en-US" sz="4800" dirty="0" err="1" smtClean="0">
                <a:solidFill>
                  <a:schemeClr val="bg1"/>
                </a:solidFill>
              </a:rPr>
              <a:t>có</a:t>
            </a:r>
            <a:r>
              <a:rPr lang="en-US" sz="4800" dirty="0" smtClean="0">
                <a:solidFill>
                  <a:schemeClr val="bg1"/>
                </a:solidFill>
              </a:rPr>
              <a:t> lo chi. </a:t>
            </a:r>
            <a:r>
              <a:rPr lang="en-US" sz="4800" dirty="0" err="1" smtClean="0">
                <a:solidFill>
                  <a:schemeClr val="bg1"/>
                </a:solidFill>
              </a:rPr>
              <a:t>Đường</a:t>
            </a:r>
            <a:r>
              <a:rPr lang="en-US" sz="4800" dirty="0" smtClean="0">
                <a:solidFill>
                  <a:schemeClr val="bg1"/>
                </a:solidFill>
              </a:rPr>
              <a:t>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đau</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ta </a:t>
            </a:r>
            <a:r>
              <a:rPr lang="en-US" sz="4800" dirty="0" err="1" smtClean="0">
                <a:solidFill>
                  <a:schemeClr val="bg1"/>
                </a:solidFill>
              </a:rPr>
              <a:t>quyết</a:t>
            </a:r>
            <a:r>
              <a:rPr lang="en-US" sz="4800" dirty="0" smtClean="0">
                <a:solidFill>
                  <a:schemeClr val="bg1"/>
                </a:solidFill>
              </a:rPr>
              <a:t> </a:t>
            </a:r>
            <a:r>
              <a:rPr lang="en-US" sz="4800" dirty="0" err="1" smtClean="0">
                <a:solidFill>
                  <a:schemeClr val="bg1"/>
                </a:solidFill>
              </a:rPr>
              <a:t>ra</a:t>
            </a:r>
            <a:r>
              <a:rPr lang="en-US" sz="4800" dirty="0" smtClean="0">
                <a:solidFill>
                  <a:schemeClr val="bg1"/>
                </a:solidFill>
              </a:rPr>
              <a:t> </a:t>
            </a:r>
            <a:r>
              <a:rPr lang="en-US" sz="4800" dirty="0" err="1" smtClean="0">
                <a:solidFill>
                  <a:schemeClr val="bg1"/>
                </a:solidFill>
              </a:rPr>
              <a:t>đi</a:t>
            </a:r>
            <a:r>
              <a:rPr lang="en-US" sz="4800" dirty="0" smtClean="0">
                <a:solidFill>
                  <a:schemeClr val="bg1"/>
                </a:solidFill>
              </a:rPr>
              <a:t>. Ta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hăng</a:t>
            </a:r>
            <a:r>
              <a:rPr lang="en-US" sz="4800" dirty="0" smtClean="0">
                <a:solidFill>
                  <a:schemeClr val="bg1"/>
                </a:solidFill>
              </a:rPr>
              <a:t> </a:t>
            </a:r>
            <a:r>
              <a:rPr lang="en-US" sz="4800" dirty="0" err="1" smtClean="0">
                <a:solidFill>
                  <a:schemeClr val="bg1"/>
                </a:solidFill>
              </a:rPr>
              <a:t>hái</a:t>
            </a:r>
            <a:r>
              <a:rPr lang="en-US" sz="4800" dirty="0" smtClean="0">
                <a:solidFill>
                  <a:schemeClr val="bg1"/>
                </a:solidFill>
              </a:rPr>
              <a:t> </a:t>
            </a:r>
            <a:r>
              <a:rPr lang="en-US" sz="4800" dirty="0" err="1" smtClean="0">
                <a:solidFill>
                  <a:schemeClr val="bg1"/>
                </a:solidFill>
              </a:rPr>
              <a:t>lên</a:t>
            </a:r>
            <a:r>
              <a:rPr lang="en-US" sz="4800" dirty="0" smtClean="0">
                <a:solidFill>
                  <a:schemeClr val="bg1"/>
                </a:solidFill>
              </a:rPr>
              <a:t> </a:t>
            </a:r>
            <a:r>
              <a:rPr lang="en-US" sz="4800" dirty="0" err="1" smtClean="0">
                <a:solidFill>
                  <a:schemeClr val="bg1"/>
                </a:solidFill>
              </a:rPr>
              <a:t>đường</a:t>
            </a:r>
            <a:r>
              <a:rPr lang="en-US" sz="4800" dirty="0" smtClean="0">
                <a:solidFill>
                  <a:schemeClr val="bg1"/>
                </a:solidFill>
              </a:rPr>
              <a:t> </a:t>
            </a:r>
            <a:r>
              <a:rPr lang="en-US" sz="4800" dirty="0" err="1" smtClean="0">
                <a:solidFill>
                  <a:schemeClr val="bg1"/>
                </a:solidFill>
              </a:rPr>
              <a:t>chông</a:t>
            </a:r>
            <a:r>
              <a:rPr lang="en-US" sz="4800" dirty="0" smtClean="0">
                <a:solidFill>
                  <a:schemeClr val="bg1"/>
                </a:solidFill>
              </a:rPr>
              <a:t> </a:t>
            </a:r>
            <a:r>
              <a:rPr lang="en-US" sz="4800" dirty="0" err="1" smtClean="0">
                <a:solidFill>
                  <a:schemeClr val="bg1"/>
                </a:solidFill>
              </a:rPr>
              <a:t>gai</a:t>
            </a:r>
            <a:r>
              <a:rPr lang="en-US" sz="4800" dirty="0" smtClean="0">
                <a:solidFill>
                  <a:schemeClr val="bg1"/>
                </a:solidFill>
              </a:rPr>
              <a:t> </a:t>
            </a:r>
            <a:r>
              <a:rPr lang="en-US" sz="4800" dirty="0" err="1" smtClean="0">
                <a:solidFill>
                  <a:schemeClr val="bg1"/>
                </a:solidFill>
              </a:rPr>
              <a:t>nguy</a:t>
            </a:r>
            <a:r>
              <a:rPr lang="en-US" sz="4800" dirty="0" smtClean="0">
                <a:solidFill>
                  <a:schemeClr val="bg1"/>
                </a:solidFill>
              </a:rPr>
              <a:t> </a:t>
            </a:r>
            <a:r>
              <a:rPr lang="en-US" sz="4800" dirty="0" err="1" smtClean="0">
                <a:solidFill>
                  <a:schemeClr val="bg1"/>
                </a:solidFill>
              </a:rPr>
              <a:t>khó</a:t>
            </a:r>
            <a:r>
              <a:rPr lang="en-US" sz="4800" dirty="0" smtClean="0">
                <a:solidFill>
                  <a:schemeClr val="bg1"/>
                </a:solidFill>
              </a:rPr>
              <a:t> </a:t>
            </a:r>
            <a:r>
              <a:rPr lang="en-US" sz="4800" dirty="0" err="1" smtClean="0">
                <a:solidFill>
                  <a:schemeClr val="bg1"/>
                </a:solidFill>
              </a:rPr>
              <a:t>coi</a:t>
            </a:r>
            <a:r>
              <a:rPr lang="en-US" sz="4800" dirty="0" smtClean="0">
                <a:solidFill>
                  <a:schemeClr val="bg1"/>
                </a:solidFill>
              </a:rPr>
              <a:t> </a:t>
            </a:r>
            <a:r>
              <a:rPr lang="en-US" sz="4800" dirty="0" err="1" smtClean="0">
                <a:solidFill>
                  <a:schemeClr val="bg1"/>
                </a:solidFill>
              </a:rPr>
              <a:t>thường</a:t>
            </a:r>
            <a:r>
              <a:rPr lang="en-US" sz="4800" dirty="0" smtClean="0">
                <a:solidFill>
                  <a:schemeClr val="bg1"/>
                </a:solidFill>
              </a:rPr>
              <a:t> ta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gieo</a:t>
            </a:r>
            <a:r>
              <a:rPr lang="en-US" sz="4800" dirty="0" smtClean="0">
                <a:solidFill>
                  <a:schemeClr val="bg1"/>
                </a:solidFill>
              </a:rPr>
              <a:t> </a:t>
            </a:r>
            <a:r>
              <a:rPr lang="en-US" sz="4800" dirty="0" err="1" smtClean="0">
                <a:solidFill>
                  <a:schemeClr val="bg1"/>
                </a:solidFill>
              </a:rPr>
              <a:t>rắc</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391066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a:t>
            </a:r>
            <a:r>
              <a:rPr lang="en-US" sz="4800" b="0" u="sng" dirty="0" smtClean="0">
                <a:solidFill>
                  <a:srgbClr val="FFFF00"/>
                </a:solidFill>
                <a:effectLst/>
              </a:rPr>
              <a:t>:</a:t>
            </a:r>
            <a:r>
              <a:rPr lang="en-US" sz="4800" b="0" dirty="0" smtClean="0">
                <a:solidFill>
                  <a:schemeClr val="bg1"/>
                </a:solidFill>
                <a:effectLst/>
              </a:rPr>
              <a:t> </a:t>
            </a:r>
            <a:r>
              <a:rPr lang="en-US" sz="4800" dirty="0" err="1" smtClean="0">
                <a:solidFill>
                  <a:schemeClr val="bg1"/>
                </a:solidFill>
              </a:rPr>
              <a:t>Cùng</a:t>
            </a:r>
            <a:r>
              <a:rPr lang="en-US" sz="4800" dirty="0" smtClean="0">
                <a:solidFill>
                  <a:schemeClr val="bg1"/>
                </a:solidFill>
              </a:rPr>
              <a:t> </a:t>
            </a:r>
            <a:r>
              <a:rPr lang="en-US" sz="4800" dirty="0" err="1" smtClean="0">
                <a:solidFill>
                  <a:schemeClr val="bg1"/>
                </a:solidFill>
              </a:rPr>
              <a:t>nhau</a:t>
            </a:r>
            <a:r>
              <a:rPr lang="en-US" sz="4800" dirty="0" smtClean="0">
                <a:solidFill>
                  <a:schemeClr val="bg1"/>
                </a:solidFill>
              </a:rPr>
              <a:t> ta </a:t>
            </a:r>
            <a:r>
              <a:rPr lang="en-US" sz="4800" dirty="0" err="1" smtClean="0">
                <a:solidFill>
                  <a:schemeClr val="bg1"/>
                </a:solidFill>
              </a:rPr>
              <a:t>quyết</a:t>
            </a:r>
            <a:r>
              <a:rPr lang="en-US" sz="4800" dirty="0" smtClean="0">
                <a:solidFill>
                  <a:schemeClr val="bg1"/>
                </a:solidFill>
              </a:rPr>
              <a:t> </a:t>
            </a:r>
            <a:r>
              <a:rPr lang="en-US" sz="4800" dirty="0" err="1" smtClean="0">
                <a:solidFill>
                  <a:schemeClr val="bg1"/>
                </a:solidFill>
              </a:rPr>
              <a:t>hiên</a:t>
            </a:r>
            <a:r>
              <a:rPr lang="en-US" sz="4800" dirty="0" smtClean="0">
                <a:solidFill>
                  <a:schemeClr val="bg1"/>
                </a:solidFill>
              </a:rPr>
              <a:t> </a:t>
            </a:r>
            <a:r>
              <a:rPr lang="en-US" sz="4800" dirty="0" err="1" smtClean="0">
                <a:solidFill>
                  <a:schemeClr val="bg1"/>
                </a:solidFill>
              </a:rPr>
              <a:t>ngang</a:t>
            </a:r>
            <a:r>
              <a:rPr lang="en-US" sz="4800" dirty="0" smtClean="0">
                <a:solidFill>
                  <a:schemeClr val="bg1"/>
                </a:solidFill>
              </a:rPr>
              <a:t> </a:t>
            </a:r>
            <a:r>
              <a:rPr lang="en-US" sz="4800" dirty="0" err="1" smtClean="0">
                <a:solidFill>
                  <a:schemeClr val="bg1"/>
                </a:solidFill>
              </a:rPr>
              <a:t>theo</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ra</a:t>
            </a:r>
            <a:r>
              <a:rPr lang="en-US" sz="4800" dirty="0" smtClean="0">
                <a:solidFill>
                  <a:schemeClr val="bg1"/>
                </a:solidFill>
              </a:rPr>
              <a:t>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Dù</a:t>
            </a:r>
            <a:r>
              <a:rPr lang="en-US" sz="4800" dirty="0" smtClean="0">
                <a:solidFill>
                  <a:schemeClr val="bg1"/>
                </a:solidFill>
              </a:rPr>
              <a:t> </a:t>
            </a:r>
            <a:r>
              <a:rPr lang="en-US" sz="4800" dirty="0" err="1" smtClean="0">
                <a:solidFill>
                  <a:schemeClr val="bg1"/>
                </a:solidFill>
              </a:rPr>
              <a:t>đường</a:t>
            </a:r>
            <a:r>
              <a:rPr lang="en-US" sz="4800" dirty="0" smtClean="0">
                <a:solidFill>
                  <a:schemeClr val="bg1"/>
                </a:solidFill>
              </a:rPr>
              <a:t> </a:t>
            </a:r>
            <a:r>
              <a:rPr lang="en-US" sz="4800" dirty="0" err="1" smtClean="0">
                <a:solidFill>
                  <a:schemeClr val="bg1"/>
                </a:solidFill>
              </a:rPr>
              <a:t>đầy</a:t>
            </a:r>
            <a:r>
              <a:rPr lang="en-US" sz="4800" dirty="0" smtClean="0">
                <a:solidFill>
                  <a:schemeClr val="bg1"/>
                </a:solidFill>
              </a:rPr>
              <a:t> </a:t>
            </a:r>
            <a:r>
              <a:rPr lang="en-US" sz="4800" dirty="0" err="1" smtClean="0">
                <a:solidFill>
                  <a:schemeClr val="bg1"/>
                </a:solidFill>
              </a:rPr>
              <a:t>muôn</a:t>
            </a:r>
            <a:r>
              <a:rPr lang="en-US" sz="4800" dirty="0" smtClean="0">
                <a:solidFill>
                  <a:schemeClr val="bg1"/>
                </a:solidFill>
              </a:rPr>
              <a:t> </a:t>
            </a:r>
            <a:r>
              <a:rPr lang="en-US" sz="4800" dirty="0" err="1" smtClean="0">
                <a:solidFill>
                  <a:schemeClr val="bg1"/>
                </a:solidFill>
              </a:rPr>
              <a:t>chông</a:t>
            </a:r>
            <a:r>
              <a:rPr lang="en-US" sz="4800" dirty="0" smtClean="0">
                <a:solidFill>
                  <a:schemeClr val="bg1"/>
                </a:solidFill>
              </a:rPr>
              <a:t> </a:t>
            </a:r>
            <a:r>
              <a:rPr lang="en-US" sz="4800" dirty="0" err="1" smtClean="0">
                <a:solidFill>
                  <a:schemeClr val="bg1"/>
                </a:solidFill>
              </a:rPr>
              <a:t>gai</a:t>
            </a:r>
            <a:r>
              <a:rPr lang="en-US" sz="4800" dirty="0" smtClean="0">
                <a:solidFill>
                  <a:schemeClr val="bg1"/>
                </a:solidFill>
              </a:rPr>
              <a:t> ta </a:t>
            </a:r>
            <a:r>
              <a:rPr lang="en-US" sz="4800" dirty="0" err="1" smtClean="0">
                <a:solidFill>
                  <a:schemeClr val="bg1"/>
                </a:solidFill>
              </a:rPr>
              <a:t>có</a:t>
            </a:r>
            <a:r>
              <a:rPr lang="en-US" sz="4800" dirty="0" smtClean="0">
                <a:solidFill>
                  <a:schemeClr val="bg1"/>
                </a:solidFill>
              </a:rPr>
              <a:t> lo chi.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theo</a:t>
            </a:r>
            <a:r>
              <a:rPr lang="en-US" sz="4800" dirty="0" smtClean="0">
                <a:solidFill>
                  <a:schemeClr val="bg1"/>
                </a:solidFill>
              </a:rPr>
              <a:t> </a:t>
            </a:r>
            <a:r>
              <a:rPr lang="en-US" sz="4800" dirty="0" err="1" smtClean="0">
                <a:solidFill>
                  <a:schemeClr val="bg1"/>
                </a:solidFill>
              </a:rPr>
              <a:t>Thiên</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kêu</a:t>
            </a:r>
            <a:r>
              <a:rPr lang="en-US" sz="4800" dirty="0" smtClean="0">
                <a:solidFill>
                  <a:schemeClr val="bg1"/>
                </a:solidFill>
              </a:rPr>
              <a:t> </a:t>
            </a:r>
            <a:r>
              <a:rPr lang="en-US" sz="4800" dirty="0" err="1" smtClean="0">
                <a:solidFill>
                  <a:schemeClr val="bg1"/>
                </a:solidFill>
              </a:rPr>
              <a:t>mời</a:t>
            </a:r>
            <a:r>
              <a:rPr lang="en-US" sz="4800" dirty="0" smtClean="0">
                <a:solidFill>
                  <a:schemeClr val="bg1"/>
                </a:solidFill>
              </a:rPr>
              <a:t> </a:t>
            </a:r>
            <a:r>
              <a:rPr lang="en-US" sz="4800" dirty="0" err="1" smtClean="0">
                <a:solidFill>
                  <a:schemeClr val="bg1"/>
                </a:solidFill>
              </a:rPr>
              <a:t>mang</a:t>
            </a:r>
            <a:r>
              <a:rPr lang="en-US" sz="4800" dirty="0" smtClean="0">
                <a:solidFill>
                  <a:schemeClr val="bg1"/>
                </a:solidFill>
              </a:rPr>
              <a:t> tin </a:t>
            </a:r>
            <a:r>
              <a:rPr lang="en-US" sz="4800" dirty="0" err="1" smtClean="0">
                <a:solidFill>
                  <a:schemeClr val="bg1"/>
                </a:solidFill>
              </a:rPr>
              <a:t>yêu</a:t>
            </a:r>
            <a:r>
              <a:rPr lang="en-US" sz="4800" dirty="0" smtClean="0">
                <a:solidFill>
                  <a:schemeClr val="bg1"/>
                </a:solidFill>
              </a:rPr>
              <a:t> </a:t>
            </a:r>
            <a:r>
              <a:rPr lang="en-US" sz="4800" dirty="0" err="1" smtClean="0">
                <a:solidFill>
                  <a:schemeClr val="bg1"/>
                </a:solidFill>
              </a:rPr>
              <a:t>đến</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a:t>
            </a:r>
            <a:r>
              <a:rPr lang="en-US" sz="4800" dirty="0" err="1" smtClean="0">
                <a:solidFill>
                  <a:schemeClr val="bg1"/>
                </a:solidFill>
              </a:rPr>
              <a:t>mong</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sáng</a:t>
            </a:r>
            <a:r>
              <a:rPr lang="en-US" sz="4800" dirty="0" smtClean="0">
                <a:solidFill>
                  <a:schemeClr val="bg1"/>
                </a:solidFill>
              </a:rPr>
              <a:t> </a:t>
            </a:r>
            <a:r>
              <a:rPr lang="en-US" sz="4800" dirty="0" err="1" smtClean="0">
                <a:solidFill>
                  <a:schemeClr val="bg1"/>
                </a:solidFill>
              </a:rPr>
              <a:t>danh</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Trời</a:t>
            </a:r>
            <a:r>
              <a:rPr lang="en-US" sz="4800" dirty="0" smtClean="0">
                <a:solidFill>
                  <a:schemeClr val="bg1"/>
                </a:solidFill>
              </a:rPr>
              <a:t>. </a:t>
            </a:r>
            <a:endParaRPr lang="vi-VN" sz="4800" b="0" dirty="0">
              <a:solidFill>
                <a:schemeClr val="bg1"/>
              </a:solidFill>
              <a:effectLst/>
            </a:endParaRPr>
          </a:p>
        </p:txBody>
      </p:sp>
    </p:spTree>
    <p:extLst>
      <p:ext uri="{BB962C8B-B14F-4D97-AF65-F5344CB8AC3E}">
        <p14:creationId xmlns:p14="http://schemas.microsoft.com/office/powerpoint/2010/main" val="20908646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836209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TotalTime>
  <Words>1744</Words>
  <Application>Microsoft Office PowerPoint</Application>
  <PresentationFormat>On-screen Show (16:9)</PresentationFormat>
  <Paragraphs>98</Paragraphs>
  <Slides>81</Slides>
  <Notes>0</Notes>
  <HiddenSlides>0</HiddenSlides>
  <MMClips>0</MMClips>
  <ScaleCrop>false</ScaleCrop>
  <HeadingPairs>
    <vt:vector size="4" baseType="variant">
      <vt:variant>
        <vt:lpstr>Theme</vt:lpstr>
      </vt:variant>
      <vt:variant>
        <vt:i4>12</vt:i4>
      </vt:variant>
      <vt:variant>
        <vt:lpstr>Slide Titles</vt:lpstr>
      </vt:variant>
      <vt:variant>
        <vt:i4>81</vt:i4>
      </vt:variant>
    </vt:vector>
  </HeadingPairs>
  <TitlesOfParts>
    <vt:vector size="93" baseType="lpstr">
      <vt:lpstr>Office Theme</vt:lpstr>
      <vt:lpstr>12_Office Theme</vt:lpstr>
      <vt:lpstr>36_Default Design</vt:lpstr>
      <vt:lpstr>10_Office Theme</vt:lpstr>
      <vt:lpstr>37_Default Design</vt:lpstr>
      <vt:lpstr>4_Office Theme</vt:lpstr>
      <vt:lpstr>6_Office Theme</vt:lpstr>
      <vt:lpstr>7_Office Theme</vt:lpstr>
      <vt:lpstr>5_Office Theme</vt:lpstr>
      <vt:lpstr>3_Office Theme</vt:lpstr>
      <vt:lpstr>8_Office Theme</vt:lpstr>
      <vt:lpstr>2_Office Theme</vt:lpstr>
      <vt:lpstr>Chúa Nhật XVIII TN Năm A Lễ Hiển Dung</vt:lpstr>
      <vt:lpstr>TẬP HÁT CỘNG ĐOÀN</vt:lpstr>
      <vt:lpstr>Đk: Lạy Chúa, xin cho chúng con được thấy tình thương của Chúa, và ban ơn cứu độ cho chúng con.</vt:lpstr>
      <vt:lpstr>Tôi mong đợi ở Chúa, cậy trông ở lời Ngài.</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Chúa Nhật XVIII TN Năm A Lễ Hiển Dung</vt:lpstr>
      <vt:lpstr>Ca Nhập Lễ Tôi Mừng Vui Kim Long</vt:lpstr>
      <vt:lpstr>PowerPoint Presentation</vt:lpstr>
      <vt:lpstr>PowerPoint Presentation</vt:lpstr>
      <vt:lpstr>PowerPoint Presentation</vt:lpstr>
      <vt:lpstr>PowerPoint Presentation</vt:lpstr>
      <vt:lpstr>PowerPoint Presentation</vt:lpstr>
      <vt:lpstr>Chúa Nhật XVIII TN Năm A Lễ Hiển Dung</vt:lpstr>
      <vt:lpstr> </vt:lpstr>
      <vt:lpstr> </vt:lpstr>
      <vt:lpstr> </vt:lpstr>
      <vt:lpstr> </vt:lpstr>
      <vt:lpstr> </vt:lpstr>
      <vt:lpstr> </vt:lpstr>
      <vt:lpstr> </vt:lpstr>
      <vt:lpstr> </vt:lpstr>
      <vt:lpstr>PowerPoint Presentation</vt:lpstr>
      <vt:lpstr>PowerPoint Presentation</vt:lpstr>
      <vt:lpstr>Thánh Vịnh 84 Chúa Nhật XIX Thường Niên Năm A</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Đk: Lạy Chúa, xin cho chúng con được thấy tình thương của Chúa, và ban ơn cứu độ cho chúng con.</vt:lpstr>
      <vt:lpstr>Tk2: Ân nghĩa và công lý nay tao ngộ, hòa bình đẹp duyên cùng công chính. Đất nay nảy mầm công minh, thành tín giáng lâm bởi trời.</vt:lpstr>
      <vt:lpstr>Đk: Lạy Chúa, xin cho chúng con được thấy tình thương của Chúa, và ban ơn cứu độ cho chúng con.</vt:lpstr>
      <vt:lpstr>Tk3: Vâng, chính Ngài ban phúc ân dư đầy, và ruộng đồng nở rộ hoa trái. Tín trung rày làm tiền phong mở lối bước chân của Ngài.</vt:lpstr>
      <vt:lpstr>Đk: Lạy Chúa, xin cho chúng con được thấy tình thương của Chúa, và ban ơn cứu độ cho chúng con.</vt:lpstr>
      <vt:lpstr>PowerPoint Presentation</vt:lpstr>
      <vt:lpstr>Tôi mong đợi ở Chúa, cậy trông ở lời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Chúa nhân lành này hiến lễ tình thương. Xin dâng lên trọn cuộc đời cùng với lễ hiến dâng. </vt:lpstr>
      <vt:lpstr>Đk: Chúc tụng Thiên Chúa, chúc tụng Thiên Chúa chí tôn. Chúc tụng Chúa Trời, chúc tụng muôn muôn ngàn đời. </vt:lpstr>
      <vt:lpstr>Tk2: Xin dâng lên trước Thiên tòa này bánh miến rượu thơm. Bao đau thương trong cuộc đời hợp với lễ hiến dâng</vt:lpstr>
      <vt:lpstr>Đk: Chúc tụng Thiên Chúa, chúc tụng Thiên Chúa chí tôn. Chúc tụng Chúa Trời, chúc tụng muôn muôn ngàn đời. </vt:lpstr>
      <vt:lpstr>Tk3: Xin dâng lên Chúa Thiên đình niềm kính mến ngợi khen. Xin dâng lên khúc nhạc lòng cùng với lễ hiến dâng. </vt:lpstr>
      <vt:lpstr>Đk: Chúc tụng Thiên Chúa, chúc tụng Thiên Chúa chí tôn. Chúc tụng Chúa Trời, chúc tụng muôn muôn ngàn đời. </vt:lpstr>
      <vt:lpstr>PowerPoint Presentation</vt:lpstr>
      <vt:lpstr>PowerPoint Presentation</vt:lpstr>
      <vt:lpstr>Ca Nguyện Hiệp Lễ Đi Trên Sóng Nước Mi Trầm</vt:lpstr>
      <vt:lpstr>Tk1: Chiều xuống thuyền xuôi ra biển rộng, biển êm bỗng gió về dâng sóng, trời tối này Giê-su hiện đến. Ngài đến đêm khuya xua bóng thất vọng.</vt:lpstr>
      <vt:lpstr>Đk: Đừng sợ chi có Ta đến bên con, có Ta ủi an con, biển đời thôi dâng sóng. Đừng sợ chi có Ta đến bên con, có Ta ủi an con, Ta là đuốc hy vọng.</vt:lpstr>
      <vt:lpstr>Tk2: “Hãy đến” này Phê-rô theo Ngài, bàn chân đưa bước nhẹ trên nước, làn gió làm tung cao triều sóng: Lạy Chúa Giê-su xin cứu con cùng.</vt:lpstr>
      <vt:lpstr>Đk: Đừng sợ chi có Ta đến bên con, có Ta ủi an con, biển đời thôi dâng sóng. Đừng sợ chi có Ta đến bên con, có Ta ủi an con, Ta là đuốc hy vọng.</vt:lpstr>
      <vt:lpstr>Tk3: Trần thế ngàn chông gai phủ đầy, đời con vương vấn nhiều mơ ước, Lạy Chúa này con tin tưởng Chúa, Ngài dẫn đưa con con bước theo Ngài.</vt:lpstr>
      <vt:lpstr>Đk: Đừng sợ chi có Ta đến bên con, có Ta ủi an con, biển đời thôi dâng sóng. Đừng sợ chi có Ta đến bên con, có Ta ủi an con, Ta là đuốc hy vọng.</vt:lpstr>
      <vt:lpstr>PowerPoint Presentation</vt:lpstr>
      <vt:lpstr>PowerPoint Presentation</vt:lpstr>
      <vt:lpstr>Ca Kết Lễ Đường Đi Có Chúa </vt:lpstr>
      <vt:lpstr>Đk: Đường đi có Chúa gian nguy ta có lo chi. Đường đi có Chúa đau thương ta quyết ra đi. Ta luôn hăng hái lên đường chông gai nguy khó coi thường ta đi gieo rắc tình thương. </vt:lpstr>
      <vt:lpstr>**: Cùng nhau ta quyết hiên ngang theo Chúa ra đi. Dù đường đầy muôn chông gai ta có lo chi. Đi theo Thiên Chúa kêu mời mang tin yêu đến cho đời mong cho sáng danh Chúa Trời. </vt:lpstr>
      <vt:lpstr>Tk1: Chúa là mục tử dẫn dắt ta đi. Chúa là ánh sáng soi lối ta đi. Đi có Chúa ta không còn lo lắng chi. Trong tay Chúa an tâm nào ta bước đi. </vt:lpstr>
      <vt:lpstr>Đk: Đường đi có Chúa gian nguy ta có lo chi. Đường đi có Chúa đau thương ta quyết ra đi. Ta luôn hăng hái lên đường chông gai nguy khó coi thường ta đi gieo rắc tình thương. </vt:lpstr>
      <vt:lpstr>**: Cùng nhau ta quyết hiên ngang theo Chúa ra đi. Dù đường đầy muôn chông gai ta có lo chi. Đi theo Thiên Chúa kêu mời mang tin yêu đến cho đời mong cho sáng danh Chúa Trời.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Admin</cp:lastModifiedBy>
  <cp:revision>83</cp:revision>
  <dcterms:created xsi:type="dcterms:W3CDTF">2023-05-21T07:25:42Z</dcterms:created>
  <dcterms:modified xsi:type="dcterms:W3CDTF">2023-08-10T21:22:26Z</dcterms:modified>
</cp:coreProperties>
</file>