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48" r:id="rId7"/>
    <p:sldMasterId id="2147483784" r:id="rId8"/>
    <p:sldMasterId id="2147483868" r:id="rId9"/>
    <p:sldMasterId id="2147483880" r:id="rId10"/>
    <p:sldMasterId id="2147483916" r:id="rId11"/>
    <p:sldMasterId id="2147483928" r:id="rId12"/>
  </p:sldMasterIdLst>
  <p:sldIdLst>
    <p:sldId id="507" r:id="rId13"/>
    <p:sldId id="376" r:id="rId14"/>
    <p:sldId id="519" r:id="rId15"/>
    <p:sldId id="521" r:id="rId16"/>
    <p:sldId id="367" r:id="rId17"/>
    <p:sldId id="368" r:id="rId18"/>
    <p:sldId id="369" r:id="rId19"/>
    <p:sldId id="370" r:id="rId20"/>
    <p:sldId id="371" r:id="rId21"/>
    <p:sldId id="372" r:id="rId22"/>
    <p:sldId id="373" r:id="rId23"/>
    <p:sldId id="374" r:id="rId24"/>
    <p:sldId id="530" r:id="rId25"/>
    <p:sldId id="256" r:id="rId26"/>
    <p:sldId id="444" r:id="rId27"/>
    <p:sldId id="480" r:id="rId28"/>
    <p:sldId id="446" r:id="rId29"/>
    <p:sldId id="481" r:id="rId30"/>
    <p:sldId id="477" r:id="rId31"/>
    <p:sldId id="392" r:id="rId32"/>
    <p:sldId id="393" r:id="rId33"/>
    <p:sldId id="394" r:id="rId34"/>
    <p:sldId id="395" r:id="rId35"/>
    <p:sldId id="396" r:id="rId36"/>
    <p:sldId id="397" r:id="rId37"/>
    <p:sldId id="398" r:id="rId38"/>
    <p:sldId id="399" r:id="rId39"/>
    <p:sldId id="504" r:id="rId40"/>
    <p:sldId id="546" r:id="rId41"/>
    <p:sldId id="508" r:id="rId42"/>
    <p:sldId id="509" r:id="rId43"/>
    <p:sldId id="510" r:id="rId44"/>
    <p:sldId id="515" r:id="rId45"/>
    <p:sldId id="511" r:id="rId46"/>
    <p:sldId id="516" r:id="rId47"/>
    <p:sldId id="512" r:id="rId48"/>
    <p:sldId id="517" r:id="rId49"/>
    <p:sldId id="513" r:id="rId50"/>
    <p:sldId id="518" r:id="rId51"/>
    <p:sldId id="547" r:id="rId52"/>
    <p:sldId id="514" r:id="rId53"/>
    <p:sldId id="532" r:id="rId54"/>
    <p:sldId id="543" r:id="rId55"/>
    <p:sldId id="400" r:id="rId56"/>
    <p:sldId id="401" r:id="rId57"/>
    <p:sldId id="402" r:id="rId58"/>
    <p:sldId id="403" r:id="rId59"/>
    <p:sldId id="404" r:id="rId60"/>
    <p:sldId id="405" r:id="rId61"/>
    <p:sldId id="406" r:id="rId62"/>
    <p:sldId id="407" r:id="rId63"/>
    <p:sldId id="408" r:id="rId64"/>
    <p:sldId id="409" r:id="rId65"/>
    <p:sldId id="410" r:id="rId66"/>
    <p:sldId id="411" r:id="rId67"/>
    <p:sldId id="412" r:id="rId68"/>
    <p:sldId id="533" r:id="rId69"/>
    <p:sldId id="414" r:id="rId70"/>
    <p:sldId id="271" r:id="rId71"/>
    <p:sldId id="272" r:id="rId72"/>
    <p:sldId id="537" r:id="rId73"/>
    <p:sldId id="536" r:id="rId74"/>
    <p:sldId id="538" r:id="rId75"/>
    <p:sldId id="545" r:id="rId76"/>
    <p:sldId id="503" r:id="rId77"/>
    <p:sldId id="277" r:id="rId78"/>
    <p:sldId id="279" r:id="rId79"/>
    <p:sldId id="278" r:id="rId80"/>
    <p:sldId id="539" r:id="rId81"/>
    <p:sldId id="541" r:id="rId82"/>
    <p:sldId id="540" r:id="rId83"/>
    <p:sldId id="542" r:id="rId84"/>
    <p:sldId id="544" r:id="rId85"/>
    <p:sldId id="502" r:id="rId86"/>
    <p:sldId id="295" r:id="rId87"/>
    <p:sldId id="294" r:id="rId88"/>
    <p:sldId id="527" r:id="rId89"/>
    <p:sldId id="535"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92519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4604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7002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5415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352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0117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12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1270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4533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988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5570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13/07/2023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13/07/2023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13/07/2023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13/07/2023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13/07/2023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13/07/2023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52148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13/07/2023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594682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Ca Nhập Lễ</a:t>
            </a:r>
            <a:br>
              <a:rPr lang="en-US" sz="6000" b="0" smtClean="0">
                <a:solidFill>
                  <a:srgbClr val="FFFF00"/>
                </a:solidFill>
                <a:effectLst/>
              </a:rPr>
            </a:br>
            <a:r>
              <a:rPr lang="en-US" sz="6000" smtClean="0">
                <a:solidFill>
                  <a:srgbClr val="FFFF00"/>
                </a:solidFill>
              </a:rPr>
              <a:t>Lời Chúa </a:t>
            </a:r>
            <a:r>
              <a:rPr lang="en-US" sz="6000" b="0" smtClean="0">
                <a:solidFill>
                  <a:srgbClr val="FFFF00"/>
                </a:solidFill>
                <a:effectLst/>
              </a:rPr>
              <a:t/>
            </a:r>
            <a:br>
              <a:rPr lang="en-US" sz="6000" b="0" smtClean="0">
                <a:solidFill>
                  <a:srgbClr val="FFFF00"/>
                </a:solidFill>
                <a:effectLst/>
              </a:rPr>
            </a:br>
            <a:r>
              <a:rPr lang="en-US" sz="6000" i="1" smtClean="0">
                <a:solidFill>
                  <a:schemeClr val="bg1"/>
                </a:solidFill>
              </a:rPr>
              <a:t>Thế Thông</a:t>
            </a:r>
            <a:endParaRPr lang="en-US" sz="6000" b="0" i="1">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smtClean="0">
                <a:solidFill>
                  <a:srgbClr val="FFFF00"/>
                </a:solidFill>
                <a:effectLst/>
                <a:latin typeface="+mj-lt"/>
              </a:rPr>
              <a:t>Tk</a:t>
            </a:r>
            <a:r>
              <a:rPr lang="vi-VN" sz="6000" b="0" u="sng" dirty="0" smtClean="0">
                <a:solidFill>
                  <a:srgbClr val="FFFF00"/>
                </a:solidFill>
                <a:effectLst/>
                <a:latin typeface="+mj-lt"/>
              </a:rPr>
              <a:t>1.</a:t>
            </a:r>
            <a:r>
              <a:rPr lang="vi-VN" sz="6000" b="0" dirty="0" smtClean="0">
                <a:solidFill>
                  <a:schemeClr val="bg1"/>
                </a:solidFill>
                <a:effectLst/>
                <a:latin typeface="+mj-lt"/>
              </a:rPr>
              <a:t> </a:t>
            </a:r>
            <a:r>
              <a:rPr lang="vi-VN" sz="6000" dirty="0">
                <a:solidFill>
                  <a:schemeClr val="bg1"/>
                </a:solidFill>
                <a:latin typeface="+mj-lt"/>
              </a:rPr>
              <a:t>Lời Chúa đã đến trong tâm hồn. Lời Chúa đã trổ sinh tốt tươi. Ai ơi mở lòng ra đón nhận. Lời Người sẽ soi sáng trí lòng.</a:t>
            </a:r>
            <a:endParaRPr lang="vi-VN" sz="6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latin typeface="+mj-lt"/>
              </a:rPr>
              <a:t>ĐK:</a:t>
            </a:r>
            <a:r>
              <a:rPr lang="vi-VN" sz="6000" b="0" smtClean="0">
                <a:solidFill>
                  <a:schemeClr val="bg1"/>
                </a:solidFill>
                <a:effectLst/>
                <a:latin typeface="+mj-lt"/>
              </a:rPr>
              <a:t> </a:t>
            </a:r>
            <a:r>
              <a:rPr lang="vi-VN" sz="6000">
                <a:solidFill>
                  <a:schemeClr val="bg1"/>
                </a:solidFill>
                <a:latin typeface="+mj-lt"/>
              </a:rPr>
              <a:t>Chúa cúi xuống đến bên con nguời cho ta nghe nhịp vỗ yêu thương, cho ta nghe tình yêu thôi thúc đây chân lý vẫy gọi người </a:t>
            </a:r>
            <a:r>
              <a:rPr lang="vi-VN" sz="6000" smtClean="0">
                <a:solidFill>
                  <a:schemeClr val="bg1"/>
                </a:solidFill>
                <a:latin typeface="+mj-lt"/>
              </a:rPr>
              <a:t>ơi</a:t>
            </a:r>
            <a:r>
              <a:rPr lang="en-US" sz="6000" smtClean="0">
                <a:solidFill>
                  <a:schemeClr val="bg1"/>
                </a:solidFill>
                <a:latin typeface="+mj-lt"/>
              </a:rPr>
              <a:t>.</a:t>
            </a:r>
            <a:endParaRPr lang="vi-VN" sz="60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smtClean="0">
                <a:solidFill>
                  <a:srgbClr val="FFFF00"/>
                </a:solidFill>
                <a:latin typeface="+mj-lt"/>
              </a:rPr>
              <a:t>Tk</a:t>
            </a:r>
            <a:r>
              <a:rPr lang="en-US" sz="6000" b="0" u="sng" smtClean="0">
                <a:solidFill>
                  <a:srgbClr val="FFFF00"/>
                </a:solidFill>
                <a:effectLst/>
                <a:latin typeface="+mj-lt"/>
              </a:rPr>
              <a:t>2</a:t>
            </a:r>
            <a:r>
              <a:rPr lang="vi-VN" sz="6000" b="0" u="sng" smtClean="0">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Lời Chúa ấm áp bao ân tình. Lời Chúa tràn đầy muôn phúc vinh cho ta được huởng ơn thái bình. Lời Người ngàn năm mãi vững bền.</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latin typeface="+mj-lt"/>
              </a:rPr>
              <a:t>ĐK:</a:t>
            </a:r>
            <a:r>
              <a:rPr lang="vi-VN" sz="6000" b="0" smtClean="0">
                <a:solidFill>
                  <a:schemeClr val="bg1"/>
                </a:solidFill>
                <a:effectLst/>
                <a:latin typeface="+mj-lt"/>
              </a:rPr>
              <a:t> </a:t>
            </a:r>
            <a:r>
              <a:rPr lang="vi-VN" sz="6000">
                <a:solidFill>
                  <a:schemeClr val="bg1"/>
                </a:solidFill>
                <a:latin typeface="+mj-lt"/>
              </a:rPr>
              <a:t>Chúa cúi xuống đến bên con nguời cho ta nghe nhịp vỗ yêu thương, cho ta nghe tình yêu thôi thúc đây chân lý vẫy gọi người ơi</a:t>
            </a:r>
            <a:endParaRPr lang="vi-VN" sz="60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311733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2"/>
            <a:ext cx="9144000" cy="5137056"/>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388013" cy="1200329"/>
          </a:xfrm>
          <a:prstGeom prst="rect">
            <a:avLst/>
          </a:prstGeom>
          <a:noFill/>
        </p:spPr>
        <p:txBody>
          <a:bodyPr wrap="none" rtlCol="0">
            <a:spAutoFit/>
          </a:bodyPr>
          <a:lstStyle/>
          <a:p>
            <a:r>
              <a:rPr lang="en-US" sz="3600" smtClean="0">
                <a:solidFill>
                  <a:srgbClr val="FFFF00"/>
                </a:solidFill>
              </a:rPr>
              <a:t>Bài đọc 1</a:t>
            </a:r>
          </a:p>
          <a:p>
            <a:r>
              <a:rPr lang="en-US" sz="3600" smtClean="0">
                <a:solidFill>
                  <a:srgbClr val="FFFF00"/>
                </a:solidFill>
              </a:rPr>
              <a:t>Bài trích sách ngôn sứ Isaia</a:t>
            </a:r>
            <a:endParaRPr lang="en-US" sz="3600">
              <a:solidFill>
                <a:srgbClr val="FFFF00"/>
              </a:solidFill>
            </a:endParaRPr>
          </a:p>
        </p:txBody>
      </p:sp>
      <p:sp>
        <p:nvSpPr>
          <p:cNvPr id="7" name="TextBox 6"/>
          <p:cNvSpPr txBox="1"/>
          <p:nvPr/>
        </p:nvSpPr>
        <p:spPr>
          <a:xfrm>
            <a:off x="228600" y="3486150"/>
            <a:ext cx="8686800" cy="1569660"/>
          </a:xfrm>
          <a:prstGeom prst="rect">
            <a:avLst/>
          </a:prstGeom>
          <a:noFill/>
        </p:spPr>
        <p:txBody>
          <a:bodyPr wrap="square" rtlCol="0">
            <a:spAutoFit/>
          </a:bodyPr>
          <a:lstStyle/>
          <a:p>
            <a:r>
              <a:rPr lang="en-US" sz="3200" smtClean="0">
                <a:solidFill>
                  <a:srgbClr val="FFFF00"/>
                </a:solidFill>
              </a:rPr>
              <a:t>Thánh Vịnh </a:t>
            </a:r>
            <a:r>
              <a:rPr lang="en-US" sz="3200">
                <a:solidFill>
                  <a:srgbClr val="FFFF00"/>
                </a:solidFill>
              </a:rPr>
              <a:t>6</a:t>
            </a:r>
            <a:r>
              <a:rPr lang="en-US" sz="3200" smtClean="0">
                <a:solidFill>
                  <a:srgbClr val="FFFF00"/>
                </a:solidFill>
              </a:rPr>
              <a:t>4</a:t>
            </a:r>
          </a:p>
          <a:p>
            <a:r>
              <a:rPr lang="vi-VN" sz="3200">
                <a:solidFill>
                  <a:srgbClr val="FFFF00"/>
                </a:solidFill>
              </a:rPr>
              <a:t>Lời Chúa rơi vào đất tốt sẽ khai hoa kết trái nhiều.</a:t>
            </a:r>
            <a:endParaRPr lang="en-US" sz="3200">
              <a:solidFill>
                <a:srgbClr val="FFFF00"/>
              </a:solidFill>
            </a:endParaRPr>
          </a:p>
        </p:txBody>
      </p:sp>
    </p:spTree>
    <p:extLst>
      <p:ext uri="{BB962C8B-B14F-4D97-AF65-F5344CB8AC3E}">
        <p14:creationId xmlns:p14="http://schemas.microsoft.com/office/powerpoint/2010/main" val="3045444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102224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a:t>
            </a:r>
            <a:r>
              <a:rPr lang="en-US">
                <a:solidFill>
                  <a:srgbClr val="FFFF00"/>
                </a:solidFill>
              </a:rPr>
              <a:t>6</a:t>
            </a:r>
            <a:r>
              <a:rPr lang="en-US" smtClean="0">
                <a:solidFill>
                  <a:srgbClr val="FFFF00"/>
                </a:solidFill>
              </a:rPr>
              <a:t>4</a:t>
            </a:r>
            <a:r>
              <a:rPr lang="en-US" smtClean="0">
                <a:solidFill>
                  <a:srgbClr val="FFFF00"/>
                </a:solidFill>
              </a:rPr>
              <a:t/>
            </a:r>
            <a:br>
              <a:rPr lang="en-US" smtClean="0">
                <a:solidFill>
                  <a:srgbClr val="FFFF00"/>
                </a:solidFill>
              </a:rPr>
            </a:br>
            <a:r>
              <a:rPr lang="en-US" smtClean="0">
                <a:solidFill>
                  <a:srgbClr val="FFFF00"/>
                </a:solidFill>
              </a:rPr>
              <a:t>Chúa Nhật XV Thường Niên</a:t>
            </a:r>
            <a:br>
              <a:rPr lang="en-US" smtClean="0">
                <a:solidFill>
                  <a:srgbClr val="FFFF00"/>
                </a:solidFill>
              </a:rPr>
            </a:br>
            <a:r>
              <a:rPr lang="en-US" smtClean="0">
                <a:solidFill>
                  <a:srgbClr val="FFFF00"/>
                </a:solidFill>
              </a:rPr>
              <a:t>Năm A</a:t>
            </a:r>
            <a:endParaRPr lang="en-US">
              <a:solidFill>
                <a:srgbClr val="FFFF00"/>
              </a:solidFill>
            </a:endParaRPr>
          </a:p>
        </p:txBody>
      </p:sp>
    </p:spTree>
    <p:extLst>
      <p:ext uri="{BB962C8B-B14F-4D97-AF65-F5344CB8AC3E}">
        <p14:creationId xmlns:p14="http://schemas.microsoft.com/office/powerpoint/2010/main" val="1058255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833987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Chúa thăm đất cho mưa gội nhuần, cho ngập tràn phú túc giàu sang. Cho sông ngòi trào nước mênh mông, dọn sẵn sàng đợi lúa trổ bông.</a:t>
            </a:r>
            <a:endParaRPr lang="en-US" sz="5400">
              <a:solidFill>
                <a:schemeClr val="bg1"/>
              </a:solidFill>
            </a:endParaRPr>
          </a:p>
        </p:txBody>
      </p:sp>
    </p:spTree>
    <p:extLst>
      <p:ext uri="{BB962C8B-B14F-4D97-AF65-F5344CB8AC3E}">
        <p14:creationId xmlns:p14="http://schemas.microsoft.com/office/powerpoint/2010/main" val="2086075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749559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Đất đai Chúa lo thu dọn sạch, cho đường cày ứ nước bậm sâu. San cho bằng từng chút mô cao, hạt nảy mầm nhờ Chúa đổ mưa.</a:t>
            </a:r>
            <a:endParaRPr lang="en-US" sz="5400">
              <a:solidFill>
                <a:schemeClr val="bg1"/>
              </a:solidFill>
            </a:endParaRPr>
          </a:p>
        </p:txBody>
      </p:sp>
    </p:spTree>
    <p:extLst>
      <p:ext uri="{BB962C8B-B14F-4D97-AF65-F5344CB8AC3E}">
        <p14:creationId xmlns:p14="http://schemas.microsoft.com/office/powerpoint/2010/main" val="1012609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74955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5400" u="sng" smtClean="0">
                <a:solidFill>
                  <a:srgbClr val="FFFF00"/>
                </a:solidFill>
              </a:rPr>
              <a:t>Tk3:</a:t>
            </a:r>
            <a:r>
              <a:rPr lang="en-US" sz="5400" smtClean="0">
                <a:solidFill>
                  <a:schemeClr val="bg1"/>
                </a:solidFill>
              </a:rPr>
              <a:t> </a:t>
            </a:r>
            <a:r>
              <a:rPr lang="vi-VN" sz="5400" smtClean="0">
                <a:solidFill>
                  <a:schemeClr val="bg1"/>
                </a:solidFill>
              </a:rPr>
              <a:t>Phúc ân Chúa quanh năm dư đầy, hoa màu ngợp lối bước Ngài đi. Nơi hoang địa tràn nước trong xanh, và núi đồi phục sức đẹp xinh.</a:t>
            </a:r>
          </a:p>
        </p:txBody>
      </p:sp>
    </p:spTree>
    <p:extLst>
      <p:ext uri="{BB962C8B-B14F-4D97-AF65-F5344CB8AC3E}">
        <p14:creationId xmlns:p14="http://schemas.microsoft.com/office/powerpoint/2010/main" val="38628973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749559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600" u="sng" smtClean="0">
                <a:solidFill>
                  <a:srgbClr val="FFFF00"/>
                </a:solidFill>
              </a:rPr>
              <a:t>Tk4:</a:t>
            </a:r>
            <a:r>
              <a:rPr lang="en-US" sz="5600" smtClean="0">
                <a:solidFill>
                  <a:schemeClr val="bg1"/>
                </a:solidFill>
              </a:rPr>
              <a:t> </a:t>
            </a:r>
            <a:r>
              <a:rPr lang="vi-VN" sz="5600" smtClean="0">
                <a:solidFill>
                  <a:schemeClr val="bg1"/>
                </a:solidFill>
              </a:rPr>
              <a:t>Lúa tươi tốt rung rinh dạt dào, chiên cừu phủ trắng xóa đồng xanh. Muôn muôn loài hợp tiếng hoan ca, lời hát hò cùng lúc trổi cao.</a:t>
            </a:r>
          </a:p>
        </p:txBody>
      </p:sp>
    </p:spTree>
    <p:extLst>
      <p:ext uri="{BB962C8B-B14F-4D97-AF65-F5344CB8AC3E}">
        <p14:creationId xmlns:p14="http://schemas.microsoft.com/office/powerpoint/2010/main" val="375580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749559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Hạt giống là Lời Thiên Chúa, Người gieo giống là Đức Ki-tô, những ai tuân giữ Lời Người sẽ tồn tại muôn đời.</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317606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smtClean="0">
                <a:solidFill>
                  <a:srgbClr val="FFFF00"/>
                </a:solidFill>
              </a:rPr>
              <a:t>Bài đọc 2</a:t>
            </a:r>
          </a:p>
          <a:p>
            <a:r>
              <a:rPr lang="en-US" sz="3600" smtClean="0">
                <a:solidFill>
                  <a:srgbClr val="FFFF00"/>
                </a:solidFill>
              </a:rPr>
              <a:t>Bài trích thư của thánh Phaôlô tông đồ</a:t>
            </a:r>
          </a:p>
          <a:p>
            <a:r>
              <a:rPr lang="en-US" sz="3600" smtClean="0">
                <a:solidFill>
                  <a:srgbClr val="FFFF00"/>
                </a:solidFill>
              </a:rPr>
              <a:t>Gửi tín hữu Rôma.</a:t>
            </a:r>
            <a:endParaRPr lang="en-US" sz="3600">
              <a:solidFill>
                <a:srgbClr val="FFFF00"/>
              </a:solidFill>
            </a:endParaRPr>
          </a:p>
        </p:txBody>
      </p:sp>
      <p:sp>
        <p:nvSpPr>
          <p:cNvPr id="7" name="TextBox 6"/>
          <p:cNvSpPr txBox="1"/>
          <p:nvPr/>
        </p:nvSpPr>
        <p:spPr>
          <a:xfrm>
            <a:off x="152400" y="3257550"/>
            <a:ext cx="8590813" cy="1754326"/>
          </a:xfrm>
          <a:prstGeom prst="rect">
            <a:avLst/>
          </a:prstGeom>
          <a:noFill/>
        </p:spPr>
        <p:txBody>
          <a:bodyPr wrap="none" rtlCol="0">
            <a:spAutoFit/>
          </a:bodyPr>
          <a:lstStyle/>
          <a:p>
            <a:r>
              <a:rPr lang="en-US" sz="3600" smtClean="0">
                <a:solidFill>
                  <a:srgbClr val="FFFF00"/>
                </a:solidFill>
              </a:rPr>
              <a:t>Muôn loài thọ tạo những ngong ngóng đợi</a:t>
            </a:r>
          </a:p>
          <a:p>
            <a:r>
              <a:rPr lang="en-US" sz="3600" smtClean="0">
                <a:solidFill>
                  <a:srgbClr val="FFFF00"/>
                </a:solidFill>
              </a:rPr>
              <a:t>Chờ ngày Thiên Chúa mặc khải vinh quang</a:t>
            </a:r>
          </a:p>
          <a:p>
            <a:r>
              <a:rPr lang="en-US" sz="3600" smtClean="0">
                <a:solidFill>
                  <a:srgbClr val="FFFF00"/>
                </a:solidFill>
              </a:rPr>
              <a:t>Của con </a:t>
            </a:r>
            <a:r>
              <a:rPr lang="en-US" sz="3600" smtClean="0">
                <a:solidFill>
                  <a:srgbClr val="FFFF00"/>
                </a:solidFill>
              </a:rPr>
              <a:t>cái </a:t>
            </a:r>
            <a:r>
              <a:rPr lang="en-US" sz="3600" smtClean="0">
                <a:solidFill>
                  <a:srgbClr val="FFFF00"/>
                </a:solidFill>
              </a:rPr>
              <a:t>Người.</a:t>
            </a:r>
            <a:endParaRPr lang="en-US" sz="3600">
              <a:solidFill>
                <a:srgbClr val="FFFF00"/>
              </a:solidFill>
            </a:endParaRPr>
          </a:p>
        </p:txBody>
      </p:sp>
    </p:spTree>
    <p:extLst>
      <p:ext uri="{BB962C8B-B14F-4D97-AF65-F5344CB8AC3E}">
        <p14:creationId xmlns:p14="http://schemas.microsoft.com/office/powerpoint/2010/main" val="14709117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Hạt giống là Lời Thiên Chúa, Người gieo giống là Đức Ki-tô, những ai tuân giữ Lời Người sẽ tồn tại muôn đời.</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4208093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2"/>
            <a:ext cx="9144000" cy="5137056"/>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1785954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2"/>
            <a:ext cx="9144000" cy="5137056"/>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538883"/>
          </a:xfrm>
          <a:prstGeom prst="rect">
            <a:avLst/>
          </a:prstGeom>
        </p:spPr>
        <p:txBody>
          <a:bodyPr>
            <a:spAutoFit/>
          </a:bodyPr>
          <a:lstStyle/>
          <a:p>
            <a:pPr algn="ctr"/>
            <a:r>
              <a:rPr lang="en-US" sz="5400" dirty="0" err="1" smtClean="0">
                <a:solidFill>
                  <a:srgbClr val="FFFF00"/>
                </a:solidFill>
              </a:rPr>
              <a:t>Thân</a:t>
            </a:r>
            <a:r>
              <a:rPr lang="en-US" sz="5400" dirty="0" smtClean="0">
                <a:solidFill>
                  <a:srgbClr val="FFFF00"/>
                </a:solidFill>
              </a:rPr>
              <a:t> </a:t>
            </a:r>
            <a:r>
              <a:rPr lang="en-US" sz="5400" dirty="0" err="1" smtClean="0">
                <a:solidFill>
                  <a:srgbClr val="FFFF00"/>
                </a:solidFill>
              </a:rPr>
              <a:t>Lúa</a:t>
            </a:r>
            <a:r>
              <a:rPr lang="en-US" sz="5400" dirty="0" smtClean="0">
                <a:solidFill>
                  <a:srgbClr val="FFFF00"/>
                </a:solidFill>
              </a:rPr>
              <a:t> </a:t>
            </a:r>
            <a:r>
              <a:rPr lang="en-US" sz="5400" dirty="0" err="1" smtClean="0">
                <a:solidFill>
                  <a:srgbClr val="FFFF00"/>
                </a:solidFill>
              </a:rPr>
              <a:t>Miến</a:t>
            </a:r>
            <a:endParaRPr lang="en-US" sz="5400" dirty="0" smtClean="0">
              <a:solidFill>
                <a:srgbClr val="FFFF00"/>
              </a:solidFill>
            </a:endParaRPr>
          </a:p>
          <a:p>
            <a:pPr algn="ctr"/>
            <a:r>
              <a:rPr lang="en-US" sz="4000" i="1" dirty="0" err="1" smtClean="0">
                <a:solidFill>
                  <a:schemeClr val="bg1"/>
                </a:solidFill>
              </a:rPr>
              <a:t>Mi</a:t>
            </a:r>
            <a:r>
              <a:rPr lang="en-US" sz="4000" i="1" dirty="0" smtClean="0">
                <a:solidFill>
                  <a:schemeClr val="bg1"/>
                </a:solidFill>
              </a:rPr>
              <a:t> </a:t>
            </a:r>
            <a:r>
              <a:rPr lang="en-US" sz="4000" i="1" dirty="0" err="1" smtClean="0">
                <a:solidFill>
                  <a:schemeClr val="bg1"/>
                </a:solidFill>
              </a:rPr>
              <a:t>Trầm</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smtClean="0">
                <a:solidFill>
                  <a:srgbClr val="FFFF00"/>
                </a:solidFill>
              </a:rPr>
              <a:t>Đk</a:t>
            </a:r>
            <a:r>
              <a:rPr lang="en-US" sz="4800" b="0" u="sng" dirty="0" smtClean="0">
                <a:solidFill>
                  <a:srgbClr val="FFFF00"/>
                </a:solidFill>
                <a:effectLst/>
              </a:rPr>
              <a:t>:</a:t>
            </a:r>
            <a:r>
              <a:rPr lang="en-US" sz="4800" b="0" dirty="0" smtClean="0">
                <a:solidFill>
                  <a:schemeClr val="bg1"/>
                </a:solidFill>
                <a:effectLst/>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ơi</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con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a:t>
            </a:r>
            <a:r>
              <a:rPr lang="en-US" sz="4800" dirty="0" err="1" smtClean="0">
                <a:solidFill>
                  <a:schemeClr val="bg1"/>
                </a:solidFill>
              </a:rPr>
              <a:t>lúa</a:t>
            </a:r>
            <a:r>
              <a:rPr lang="en-US" sz="4800" dirty="0" smtClean="0">
                <a:solidFill>
                  <a:schemeClr val="bg1"/>
                </a:solidFill>
              </a:rPr>
              <a:t> </a:t>
            </a:r>
            <a:r>
              <a:rPr lang="en-US" sz="4800" dirty="0" err="1" smtClean="0">
                <a:solidFill>
                  <a:schemeClr val="bg1"/>
                </a:solidFill>
              </a:rPr>
              <a:t>miến</a:t>
            </a:r>
            <a:r>
              <a:rPr lang="en-US" sz="4800" dirty="0" smtClean="0">
                <a:solidFill>
                  <a:schemeClr val="bg1"/>
                </a:solidFill>
              </a:rPr>
              <a:t> (</a:t>
            </a:r>
            <a:r>
              <a:rPr lang="en-US" sz="4800" dirty="0" err="1" smtClean="0">
                <a:solidFill>
                  <a:schemeClr val="bg1"/>
                </a:solidFill>
              </a:rPr>
              <a:t>gieo</a:t>
            </a:r>
            <a:r>
              <a:rPr lang="en-US" sz="4800" dirty="0" smtClean="0">
                <a:solidFill>
                  <a:schemeClr val="bg1"/>
                </a:solidFill>
              </a:rPr>
              <a:t> </a:t>
            </a:r>
            <a:r>
              <a:rPr lang="en-US" sz="4800" dirty="0" err="1" smtClean="0">
                <a:solidFill>
                  <a:schemeClr val="bg1"/>
                </a:solidFill>
              </a:rPr>
              <a:t>vào</a:t>
            </a:r>
            <a:r>
              <a:rPr lang="en-US" sz="4800" dirty="0" smtClean="0">
                <a:solidFill>
                  <a:schemeClr val="bg1"/>
                </a:solidFill>
              </a:rPr>
              <a:t> </a:t>
            </a:r>
            <a:r>
              <a:rPr lang="en-US" sz="4800" dirty="0" err="1" smtClean="0">
                <a:solidFill>
                  <a:schemeClr val="bg1"/>
                </a:solidFill>
              </a:rPr>
              <a:t>lòng</a:t>
            </a:r>
            <a:r>
              <a:rPr lang="en-US" sz="4800" dirty="0" smtClean="0">
                <a:solidFill>
                  <a:schemeClr val="bg1"/>
                </a:solidFill>
              </a:rPr>
              <a:t> </a:t>
            </a:r>
            <a:r>
              <a:rPr lang="en-US" sz="4800" dirty="0" err="1" smtClean="0">
                <a:solidFill>
                  <a:schemeClr val="bg1"/>
                </a:solidFill>
              </a:rPr>
              <a:t>đời</a:t>
            </a:r>
            <a:r>
              <a:rPr lang="en-US" sz="4800" dirty="0">
                <a:solidFill>
                  <a:schemeClr val="bg1"/>
                </a:solidFill>
              </a:rPr>
              <a:t>) </a:t>
            </a:r>
            <a:r>
              <a:rPr lang="en-US" sz="4800" dirty="0" err="1">
                <a:solidFill>
                  <a:schemeClr val="bg1"/>
                </a:solidFill>
              </a:rPr>
              <a:t>gieo</a:t>
            </a:r>
            <a:r>
              <a:rPr lang="en-US" sz="4800" dirty="0">
                <a:solidFill>
                  <a:schemeClr val="bg1"/>
                </a:solidFill>
              </a:rPr>
              <a:t> </a:t>
            </a:r>
            <a:r>
              <a:rPr lang="en-US" sz="4800" dirty="0" err="1">
                <a:solidFill>
                  <a:schemeClr val="bg1"/>
                </a:solidFill>
              </a:rPr>
              <a:t>vào</a:t>
            </a:r>
            <a:r>
              <a:rPr lang="en-US" sz="4800" dirty="0">
                <a:solidFill>
                  <a:schemeClr val="bg1"/>
                </a:solidFill>
              </a:rPr>
              <a:t> </a:t>
            </a:r>
            <a:r>
              <a:rPr lang="en-US" sz="4800" dirty="0" err="1">
                <a:solidFill>
                  <a:schemeClr val="bg1"/>
                </a:solidFill>
              </a:rPr>
              <a:t>lòng</a:t>
            </a:r>
            <a:r>
              <a:rPr lang="en-US" sz="4800" dirty="0">
                <a:solidFill>
                  <a:schemeClr val="bg1"/>
                </a:solidFill>
              </a:rPr>
              <a:t> </a:t>
            </a:r>
            <a:r>
              <a:rPr lang="en-US" sz="4800" dirty="0" err="1" smtClean="0">
                <a:solidFill>
                  <a:schemeClr val="bg1"/>
                </a:solidFill>
              </a:rPr>
              <a:t>đời</a:t>
            </a:r>
            <a:r>
              <a:rPr lang="en-US" sz="4800" dirty="0" smtClean="0">
                <a:solidFill>
                  <a:schemeClr val="bg1"/>
                </a:solidFill>
              </a:rPr>
              <a:t> </a:t>
            </a:r>
            <a:r>
              <a:rPr lang="en-US" sz="4800" dirty="0" err="1" smtClean="0">
                <a:solidFill>
                  <a:schemeClr val="bg1"/>
                </a:solidFill>
              </a:rPr>
              <a:t>và</a:t>
            </a:r>
            <a:r>
              <a:rPr lang="en-US" sz="4800" dirty="0" smtClean="0">
                <a:solidFill>
                  <a:schemeClr val="bg1"/>
                </a:solidFill>
              </a:rPr>
              <a:t> </a:t>
            </a:r>
            <a:r>
              <a:rPr lang="en-US" sz="4800" dirty="0" err="1" smtClean="0">
                <a:solidFill>
                  <a:schemeClr val="bg1"/>
                </a:solidFill>
              </a:rPr>
              <a:t>mục</a:t>
            </a:r>
            <a:r>
              <a:rPr lang="en-US" sz="4800" dirty="0" smtClean="0">
                <a:solidFill>
                  <a:schemeClr val="bg1"/>
                </a:solidFill>
              </a:rPr>
              <a:t> </a:t>
            </a:r>
            <a:r>
              <a:rPr lang="en-US" sz="4800" dirty="0" err="1" smtClean="0">
                <a:solidFill>
                  <a:schemeClr val="bg1"/>
                </a:solidFill>
              </a:rPr>
              <a:t>nát</a:t>
            </a:r>
            <a:r>
              <a:rPr lang="en-US" sz="4800" dirty="0" smtClean="0">
                <a:solidFill>
                  <a:schemeClr val="bg1"/>
                </a:solidFill>
              </a:rPr>
              <a:t> </a:t>
            </a:r>
            <a:r>
              <a:rPr lang="en-US" sz="4800" dirty="0" err="1" smtClean="0">
                <a:solidFill>
                  <a:schemeClr val="bg1"/>
                </a:solidFill>
              </a:rPr>
              <a:t>với</a:t>
            </a:r>
            <a:r>
              <a:rPr lang="en-US" sz="4800" dirty="0" smtClean="0">
                <a:solidFill>
                  <a:schemeClr val="bg1"/>
                </a:solidFill>
              </a:rPr>
              <a:t> </a:t>
            </a:r>
            <a:r>
              <a:rPr lang="en-US" sz="4800" dirty="0" err="1" smtClean="0">
                <a:solidFill>
                  <a:schemeClr val="bg1"/>
                </a:solidFill>
              </a:rPr>
              <a:t>thời</a:t>
            </a:r>
            <a:r>
              <a:rPr lang="en-US" sz="4800" dirty="0" smtClean="0">
                <a:solidFill>
                  <a:schemeClr val="bg1"/>
                </a:solidFill>
              </a:rPr>
              <a:t> </a:t>
            </a:r>
            <a:r>
              <a:rPr lang="en-US" sz="4800" dirty="0" err="1" smtClean="0">
                <a:solidFill>
                  <a:schemeClr val="bg1"/>
                </a:solidFill>
              </a:rPr>
              <a:t>gian</a:t>
            </a:r>
            <a:r>
              <a:rPr lang="en-US" sz="4800" dirty="0" smtClean="0">
                <a:solidFill>
                  <a:schemeClr val="bg1"/>
                </a:solidFill>
              </a:rPr>
              <a:t>. </a:t>
            </a:r>
            <a:r>
              <a:rPr lang="en-US" sz="4800" dirty="0" err="1" smtClean="0">
                <a:solidFill>
                  <a:schemeClr val="bg1"/>
                </a:solidFill>
              </a:rPr>
              <a:t>Bông</a:t>
            </a:r>
            <a:r>
              <a:rPr lang="en-US" sz="4800" dirty="0" smtClean="0">
                <a:solidFill>
                  <a:schemeClr val="bg1"/>
                </a:solidFill>
              </a:rPr>
              <a:t> </a:t>
            </a:r>
            <a:r>
              <a:rPr lang="en-US" sz="4800" dirty="0" err="1" smtClean="0">
                <a:solidFill>
                  <a:schemeClr val="bg1"/>
                </a:solidFill>
              </a:rPr>
              <a:t>lúa</a:t>
            </a:r>
            <a:r>
              <a:rPr lang="en-US" sz="4800" dirty="0" smtClean="0">
                <a:solidFill>
                  <a:schemeClr val="bg1"/>
                </a:solidFill>
              </a:rPr>
              <a:t> </a:t>
            </a:r>
            <a:r>
              <a:rPr lang="en-US" sz="4800" dirty="0" err="1" smtClean="0">
                <a:solidFill>
                  <a:schemeClr val="bg1"/>
                </a:solidFill>
              </a:rPr>
              <a:t>vàng</a:t>
            </a:r>
            <a:r>
              <a:rPr lang="en-US" sz="4800" dirty="0" smtClean="0">
                <a:solidFill>
                  <a:schemeClr val="bg1"/>
                </a:solidFill>
              </a:rPr>
              <a:t> </a:t>
            </a:r>
            <a:r>
              <a:rPr lang="en-US" sz="4800" dirty="0" err="1" smtClean="0">
                <a:solidFill>
                  <a:schemeClr val="bg1"/>
                </a:solidFill>
              </a:rPr>
              <a:t>kết</a:t>
            </a:r>
            <a:r>
              <a:rPr lang="en-US" sz="4800" dirty="0" smtClean="0">
                <a:solidFill>
                  <a:schemeClr val="bg1"/>
                </a:solidFill>
              </a:rPr>
              <a:t> </a:t>
            </a:r>
            <a:r>
              <a:rPr lang="en-US" sz="4800" dirty="0" err="1" smtClean="0">
                <a:solidFill>
                  <a:schemeClr val="bg1"/>
                </a:solidFill>
              </a:rPr>
              <a:t>thành</a:t>
            </a:r>
            <a:r>
              <a:rPr lang="en-US" sz="4800" dirty="0" smtClean="0">
                <a:solidFill>
                  <a:schemeClr val="bg1"/>
                </a:solidFill>
              </a:rPr>
              <a:t> </a:t>
            </a:r>
            <a:r>
              <a:rPr lang="en-US" sz="4800" dirty="0" err="1" smtClean="0">
                <a:solidFill>
                  <a:schemeClr val="bg1"/>
                </a:solidFill>
              </a:rPr>
              <a:t>tấm</a:t>
            </a:r>
            <a:r>
              <a:rPr lang="en-US" sz="4800" dirty="0" smtClean="0">
                <a:solidFill>
                  <a:schemeClr val="bg1"/>
                </a:solidFill>
              </a:rPr>
              <a:t> </a:t>
            </a:r>
            <a:r>
              <a:rPr lang="en-US" sz="4800" dirty="0" err="1" smtClean="0">
                <a:solidFill>
                  <a:schemeClr val="bg1"/>
                </a:solidFill>
              </a:rPr>
              <a:t>bánh</a:t>
            </a:r>
            <a:r>
              <a:rPr lang="en-US" sz="4800" dirty="0" smtClean="0">
                <a:solidFill>
                  <a:schemeClr val="bg1"/>
                </a:solidFill>
              </a:rPr>
              <a:t> </a:t>
            </a:r>
            <a:r>
              <a:rPr lang="en-US" sz="4800" dirty="0" err="1" smtClean="0">
                <a:solidFill>
                  <a:schemeClr val="bg1"/>
                </a:solidFill>
              </a:rPr>
              <a:t>và</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con </a:t>
            </a:r>
            <a:r>
              <a:rPr lang="en-US" sz="4800" dirty="0" err="1" smtClean="0">
                <a:solidFill>
                  <a:schemeClr val="bg1"/>
                </a:solidFill>
              </a:rPr>
              <a:t>trở</a:t>
            </a:r>
            <a:r>
              <a:rPr lang="en-US" sz="4800" dirty="0" smtClean="0">
                <a:solidFill>
                  <a:schemeClr val="bg1"/>
                </a:solidFill>
              </a:rPr>
              <a:t> </a:t>
            </a:r>
            <a:r>
              <a:rPr lang="en-US" sz="4800" dirty="0" err="1" smtClean="0">
                <a:solidFill>
                  <a:schemeClr val="bg1"/>
                </a:solidFill>
              </a:rPr>
              <a:t>thành</a:t>
            </a:r>
            <a:r>
              <a:rPr lang="en-US" sz="4800" dirty="0" smtClean="0">
                <a:solidFill>
                  <a:schemeClr val="bg1"/>
                </a:solidFill>
              </a:rPr>
              <a:t> </a:t>
            </a:r>
            <a:r>
              <a:rPr lang="en-US" sz="4800" dirty="0" err="1" smtClean="0">
                <a:solidFill>
                  <a:schemeClr val="bg1"/>
                </a:solidFill>
              </a:rPr>
              <a:t>hiến</a:t>
            </a:r>
            <a:r>
              <a:rPr lang="en-US" sz="4800" dirty="0" smtClean="0">
                <a:solidFill>
                  <a:schemeClr val="bg1"/>
                </a:solidFill>
              </a:rPr>
              <a:t> </a:t>
            </a:r>
            <a:r>
              <a:rPr lang="en-US" sz="4800" dirty="0" err="1" smtClean="0">
                <a:solidFill>
                  <a:schemeClr val="bg1"/>
                </a:solidFill>
              </a:rPr>
              <a:t>vật</a:t>
            </a:r>
            <a:r>
              <a:rPr lang="en-US" sz="4800" dirty="0" smtClean="0">
                <a:solidFill>
                  <a:schemeClr val="bg1"/>
                </a:solidFill>
              </a:rPr>
              <a:t> </a:t>
            </a:r>
            <a:r>
              <a:rPr lang="en-US" sz="4800" dirty="0" err="1" smtClean="0">
                <a:solidFill>
                  <a:schemeClr val="bg1"/>
                </a:solidFill>
              </a:rPr>
              <a:t>nguyện</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Cha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lễ</a:t>
            </a:r>
            <a:r>
              <a:rPr lang="en-US" sz="4800" dirty="0" smtClean="0">
                <a:solidFill>
                  <a:schemeClr val="bg1"/>
                </a:solidFill>
              </a:rPr>
              <a:t> </a:t>
            </a:r>
            <a:r>
              <a:rPr lang="en-US" sz="4800" dirty="0" err="1" smtClean="0">
                <a:solidFill>
                  <a:schemeClr val="bg1"/>
                </a:solidFill>
              </a:rPr>
              <a:t>toàn</a:t>
            </a:r>
            <a:r>
              <a:rPr lang="en-US" sz="4800" dirty="0" smtClean="0">
                <a:solidFill>
                  <a:schemeClr val="bg1"/>
                </a:solidFill>
              </a:rPr>
              <a:t> </a:t>
            </a:r>
            <a:r>
              <a:rPr lang="en-US" sz="4800" dirty="0" err="1" smtClean="0">
                <a:solidFill>
                  <a:schemeClr val="bg1"/>
                </a:solidFill>
              </a:rPr>
              <a:t>thiêu</a:t>
            </a:r>
            <a:r>
              <a:rPr lang="en-US" sz="4800" dirty="0" smtClean="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u="sng" dirty="0" smtClean="0">
                <a:solidFill>
                  <a:srgbClr val="FFFF00"/>
                </a:solidFill>
              </a:rPr>
              <a:t>Tk1</a:t>
            </a:r>
            <a:r>
              <a:rPr lang="en-US" sz="5400" b="0" u="sng" dirty="0" smtClean="0">
                <a:solidFill>
                  <a:srgbClr val="FFFF00"/>
                </a:solidFill>
                <a:effectLst/>
              </a:rPr>
              <a:t>:</a:t>
            </a:r>
            <a:r>
              <a:rPr lang="en-US" sz="5400" b="0" dirty="0" smtClean="0">
                <a:solidFill>
                  <a:schemeClr val="bg1"/>
                </a:solidFill>
                <a:effectLst/>
              </a:rPr>
              <a:t> </a:t>
            </a:r>
            <a:r>
              <a:rPr lang="en-US" sz="5400" dirty="0" err="1" smtClean="0">
                <a:solidFill>
                  <a:schemeClr val="bg1"/>
                </a:solidFill>
              </a:rPr>
              <a:t>Đây</a:t>
            </a:r>
            <a:r>
              <a:rPr lang="en-US" sz="5400" dirty="0" smtClean="0">
                <a:solidFill>
                  <a:schemeClr val="bg1"/>
                </a:solidFill>
              </a:rPr>
              <a:t> </a:t>
            </a:r>
            <a:r>
              <a:rPr lang="en-US" sz="5400" dirty="0" err="1" smtClean="0">
                <a:solidFill>
                  <a:schemeClr val="bg1"/>
                </a:solidFill>
              </a:rPr>
              <a:t>thân</a:t>
            </a:r>
            <a:r>
              <a:rPr lang="en-US" sz="5400" dirty="0" smtClean="0">
                <a:solidFill>
                  <a:schemeClr val="bg1"/>
                </a:solidFill>
              </a:rPr>
              <a:t> con </a:t>
            </a:r>
            <a:r>
              <a:rPr lang="en-US" sz="5400" dirty="0" err="1" smtClean="0">
                <a:solidFill>
                  <a:schemeClr val="bg1"/>
                </a:solidFill>
              </a:rPr>
              <a:t>đây</a:t>
            </a:r>
            <a:r>
              <a:rPr lang="en-US" sz="5400" dirty="0" smtClean="0">
                <a:solidFill>
                  <a:schemeClr val="bg1"/>
                </a:solidFill>
              </a:rPr>
              <a:t> </a:t>
            </a:r>
            <a:r>
              <a:rPr lang="en-US" sz="5400" dirty="0" err="1" smtClean="0">
                <a:solidFill>
                  <a:schemeClr val="bg1"/>
                </a:solidFill>
              </a:rPr>
              <a:t>trí</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con </a:t>
            </a:r>
            <a:r>
              <a:rPr lang="en-US" sz="5400" dirty="0" err="1" smtClean="0">
                <a:solidFill>
                  <a:schemeClr val="bg1"/>
                </a:solidFill>
              </a:rPr>
              <a:t>bao</a:t>
            </a:r>
            <a:r>
              <a:rPr lang="en-US" sz="5400" dirty="0" smtClean="0">
                <a:solidFill>
                  <a:schemeClr val="bg1"/>
                </a:solidFill>
              </a:rPr>
              <a:t> </a:t>
            </a:r>
            <a:r>
              <a:rPr lang="en-US" sz="5400" dirty="0" err="1" smtClean="0">
                <a:solidFill>
                  <a:schemeClr val="bg1"/>
                </a:solidFill>
              </a:rPr>
              <a:t>ưu</a:t>
            </a:r>
            <a:r>
              <a:rPr lang="en-US" sz="5400" dirty="0" smtClean="0">
                <a:solidFill>
                  <a:schemeClr val="bg1"/>
                </a:solidFill>
              </a:rPr>
              <a:t> </a:t>
            </a:r>
            <a:r>
              <a:rPr lang="en-US" sz="5400" dirty="0" err="1" smtClean="0">
                <a:solidFill>
                  <a:schemeClr val="bg1"/>
                </a:solidFill>
              </a:rPr>
              <a:t>tư</a:t>
            </a:r>
            <a:r>
              <a:rPr lang="en-US" sz="5400" dirty="0" smtClean="0">
                <a:solidFill>
                  <a:schemeClr val="bg1"/>
                </a:solidFill>
              </a:rPr>
              <a:t> </a:t>
            </a:r>
            <a:r>
              <a:rPr lang="en-US" sz="5400" dirty="0" err="1" smtClean="0">
                <a:solidFill>
                  <a:schemeClr val="bg1"/>
                </a:solidFill>
              </a:rPr>
              <a:t>vui</a:t>
            </a:r>
            <a:r>
              <a:rPr lang="en-US" sz="5400" dirty="0" smtClean="0">
                <a:solidFill>
                  <a:schemeClr val="bg1"/>
                </a:solidFill>
              </a:rPr>
              <a:t> </a:t>
            </a:r>
            <a:r>
              <a:rPr lang="en-US" sz="5400" dirty="0" err="1" smtClean="0">
                <a:solidFill>
                  <a:schemeClr val="bg1"/>
                </a:solidFill>
              </a:rPr>
              <a:t>buồn</a:t>
            </a:r>
            <a:r>
              <a:rPr lang="en-US" sz="5400" dirty="0" smtClean="0">
                <a:solidFill>
                  <a:schemeClr val="bg1"/>
                </a:solidFill>
              </a:rPr>
              <a:t> </a:t>
            </a:r>
            <a:r>
              <a:rPr lang="en-US" sz="5400" dirty="0" err="1" smtClean="0">
                <a:solidFill>
                  <a:schemeClr val="bg1"/>
                </a:solidFill>
              </a:rPr>
              <a:t>cuộc</a:t>
            </a:r>
            <a:r>
              <a:rPr lang="en-US" sz="5400" dirty="0" smtClean="0">
                <a:solidFill>
                  <a:schemeClr val="bg1"/>
                </a:solidFill>
              </a:rPr>
              <a:t> </a:t>
            </a:r>
            <a:r>
              <a:rPr lang="en-US" sz="5400" dirty="0" err="1" smtClean="0">
                <a:solidFill>
                  <a:schemeClr val="bg1"/>
                </a:solidFill>
              </a:rPr>
              <a:t>sống</a:t>
            </a:r>
            <a:r>
              <a:rPr lang="en-US" sz="5400" dirty="0" smtClean="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dâng</a:t>
            </a:r>
            <a:r>
              <a:rPr lang="en-US" sz="5400" dirty="0" smtClean="0">
                <a:solidFill>
                  <a:schemeClr val="bg1"/>
                </a:solidFill>
              </a:rPr>
              <a:t> Cha </a:t>
            </a:r>
            <a:r>
              <a:rPr lang="en-US" sz="5400" dirty="0" err="1" smtClean="0">
                <a:solidFill>
                  <a:schemeClr val="bg1"/>
                </a:solidFill>
              </a:rPr>
              <a:t>như</a:t>
            </a:r>
            <a:r>
              <a:rPr lang="en-US" sz="5400" dirty="0" smtClean="0">
                <a:solidFill>
                  <a:schemeClr val="bg1"/>
                </a:solidFill>
              </a:rPr>
              <a:t> </a:t>
            </a:r>
            <a:r>
              <a:rPr lang="en-US" sz="5400" dirty="0" err="1" smtClean="0">
                <a:solidFill>
                  <a:schemeClr val="bg1"/>
                </a:solidFill>
              </a:rPr>
              <a:t>một</a:t>
            </a:r>
            <a:r>
              <a:rPr lang="en-US" sz="5400" dirty="0" smtClean="0">
                <a:solidFill>
                  <a:schemeClr val="bg1"/>
                </a:solidFill>
              </a:rPr>
              <a:t> </a:t>
            </a:r>
            <a:r>
              <a:rPr lang="en-US" sz="5400" dirty="0" err="1" smtClean="0">
                <a:solidFill>
                  <a:schemeClr val="bg1"/>
                </a:solidFill>
              </a:rPr>
              <a:t>hiến</a:t>
            </a:r>
            <a:r>
              <a:rPr lang="en-US" sz="5400" dirty="0" smtClean="0">
                <a:solidFill>
                  <a:schemeClr val="bg1"/>
                </a:solidFill>
              </a:rPr>
              <a:t> </a:t>
            </a:r>
            <a:r>
              <a:rPr lang="en-US" sz="5400" dirty="0" err="1" smtClean="0">
                <a:solidFill>
                  <a:schemeClr val="bg1"/>
                </a:solidFill>
              </a:rPr>
              <a:t>vật</a:t>
            </a:r>
            <a:r>
              <a:rPr lang="en-US" sz="5400" dirty="0" smtClean="0">
                <a:solidFill>
                  <a:schemeClr val="bg1"/>
                </a:solidFill>
              </a:rPr>
              <a:t> </a:t>
            </a:r>
            <a:r>
              <a:rPr lang="en-US" sz="5400" dirty="0" err="1" smtClean="0">
                <a:solidFill>
                  <a:schemeClr val="bg1"/>
                </a:solidFill>
              </a:rPr>
              <a:t>nguyện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Trời</a:t>
            </a:r>
            <a:r>
              <a:rPr lang="en-US" sz="5400" dirty="0" smtClean="0">
                <a:solidFill>
                  <a:schemeClr val="bg1"/>
                </a:solidFill>
              </a:rPr>
              <a:t> </a:t>
            </a:r>
            <a:r>
              <a:rPr lang="en-US" sz="5400" dirty="0" err="1" smtClean="0">
                <a:solidFill>
                  <a:schemeClr val="bg1"/>
                </a:solidFill>
              </a:rPr>
              <a:t>thánh</a:t>
            </a:r>
            <a:r>
              <a:rPr lang="en-US" sz="5400" dirty="0" smtClean="0">
                <a:solidFill>
                  <a:schemeClr val="bg1"/>
                </a:solidFill>
              </a:rPr>
              <a:t> </a:t>
            </a:r>
            <a:r>
              <a:rPr lang="en-US" sz="5400" dirty="0" err="1" smtClean="0">
                <a:solidFill>
                  <a:schemeClr val="bg1"/>
                </a:solidFill>
              </a:rPr>
              <a:t>hóa</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con. </a:t>
            </a:r>
            <a:endParaRPr lang="vi-VN" sz="5400" dirty="0">
              <a:solidFill>
                <a:schemeClr val="bg1"/>
              </a:solidFill>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smtClean="0">
                <a:solidFill>
                  <a:srgbClr val="FFFF00"/>
                </a:solidFill>
              </a:rPr>
              <a:t>Đk</a:t>
            </a:r>
            <a:r>
              <a:rPr lang="en-US" sz="4800" b="0" u="sng" dirty="0" smtClean="0">
                <a:solidFill>
                  <a:srgbClr val="FFFF00"/>
                </a:solidFill>
                <a:effectLst/>
              </a:rPr>
              <a:t>:</a:t>
            </a:r>
            <a:r>
              <a:rPr lang="en-US" sz="4800" b="0" dirty="0" smtClean="0">
                <a:solidFill>
                  <a:schemeClr val="bg1"/>
                </a:solidFill>
                <a:effectLst/>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ơi</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con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a:t>
            </a:r>
            <a:r>
              <a:rPr lang="en-US" sz="4800" dirty="0" err="1" smtClean="0">
                <a:solidFill>
                  <a:schemeClr val="bg1"/>
                </a:solidFill>
              </a:rPr>
              <a:t>lúa</a:t>
            </a:r>
            <a:r>
              <a:rPr lang="en-US" sz="4800" dirty="0" smtClean="0">
                <a:solidFill>
                  <a:schemeClr val="bg1"/>
                </a:solidFill>
              </a:rPr>
              <a:t> </a:t>
            </a:r>
            <a:r>
              <a:rPr lang="en-US" sz="4800" dirty="0" err="1" smtClean="0">
                <a:solidFill>
                  <a:schemeClr val="bg1"/>
                </a:solidFill>
              </a:rPr>
              <a:t>miến</a:t>
            </a:r>
            <a:r>
              <a:rPr lang="en-US" sz="4800" dirty="0" smtClean="0">
                <a:solidFill>
                  <a:schemeClr val="bg1"/>
                </a:solidFill>
              </a:rPr>
              <a:t> (</a:t>
            </a:r>
            <a:r>
              <a:rPr lang="en-US" sz="4800" dirty="0" err="1" smtClean="0">
                <a:solidFill>
                  <a:schemeClr val="bg1"/>
                </a:solidFill>
              </a:rPr>
              <a:t>gieo</a:t>
            </a:r>
            <a:r>
              <a:rPr lang="en-US" sz="4800" dirty="0" smtClean="0">
                <a:solidFill>
                  <a:schemeClr val="bg1"/>
                </a:solidFill>
              </a:rPr>
              <a:t> </a:t>
            </a:r>
            <a:r>
              <a:rPr lang="en-US" sz="4800" dirty="0" err="1" smtClean="0">
                <a:solidFill>
                  <a:schemeClr val="bg1"/>
                </a:solidFill>
              </a:rPr>
              <a:t>vào</a:t>
            </a:r>
            <a:r>
              <a:rPr lang="en-US" sz="4800" dirty="0" smtClean="0">
                <a:solidFill>
                  <a:schemeClr val="bg1"/>
                </a:solidFill>
              </a:rPr>
              <a:t> </a:t>
            </a:r>
            <a:r>
              <a:rPr lang="en-US" sz="4800" dirty="0" err="1" smtClean="0">
                <a:solidFill>
                  <a:schemeClr val="bg1"/>
                </a:solidFill>
              </a:rPr>
              <a:t>lòng</a:t>
            </a:r>
            <a:r>
              <a:rPr lang="en-US" sz="4800" dirty="0" smtClean="0">
                <a:solidFill>
                  <a:schemeClr val="bg1"/>
                </a:solidFill>
              </a:rPr>
              <a:t> </a:t>
            </a:r>
            <a:r>
              <a:rPr lang="en-US" sz="4800" dirty="0" err="1" smtClean="0">
                <a:solidFill>
                  <a:schemeClr val="bg1"/>
                </a:solidFill>
              </a:rPr>
              <a:t>đời</a:t>
            </a:r>
            <a:r>
              <a:rPr lang="en-US" sz="4800" dirty="0">
                <a:solidFill>
                  <a:schemeClr val="bg1"/>
                </a:solidFill>
              </a:rPr>
              <a:t>) </a:t>
            </a:r>
            <a:r>
              <a:rPr lang="en-US" sz="4800" dirty="0" err="1">
                <a:solidFill>
                  <a:schemeClr val="bg1"/>
                </a:solidFill>
              </a:rPr>
              <a:t>gieo</a:t>
            </a:r>
            <a:r>
              <a:rPr lang="en-US" sz="4800" dirty="0">
                <a:solidFill>
                  <a:schemeClr val="bg1"/>
                </a:solidFill>
              </a:rPr>
              <a:t> </a:t>
            </a:r>
            <a:r>
              <a:rPr lang="en-US" sz="4800" dirty="0" err="1">
                <a:solidFill>
                  <a:schemeClr val="bg1"/>
                </a:solidFill>
              </a:rPr>
              <a:t>vào</a:t>
            </a:r>
            <a:r>
              <a:rPr lang="en-US" sz="4800" dirty="0">
                <a:solidFill>
                  <a:schemeClr val="bg1"/>
                </a:solidFill>
              </a:rPr>
              <a:t> </a:t>
            </a:r>
            <a:r>
              <a:rPr lang="en-US" sz="4800" dirty="0" err="1">
                <a:solidFill>
                  <a:schemeClr val="bg1"/>
                </a:solidFill>
              </a:rPr>
              <a:t>lòng</a:t>
            </a:r>
            <a:r>
              <a:rPr lang="en-US" sz="4800" dirty="0">
                <a:solidFill>
                  <a:schemeClr val="bg1"/>
                </a:solidFill>
              </a:rPr>
              <a:t> </a:t>
            </a:r>
            <a:r>
              <a:rPr lang="en-US" sz="4800" dirty="0" err="1" smtClean="0">
                <a:solidFill>
                  <a:schemeClr val="bg1"/>
                </a:solidFill>
              </a:rPr>
              <a:t>đời</a:t>
            </a:r>
            <a:r>
              <a:rPr lang="en-US" sz="4800" dirty="0" smtClean="0">
                <a:solidFill>
                  <a:schemeClr val="bg1"/>
                </a:solidFill>
              </a:rPr>
              <a:t> </a:t>
            </a:r>
            <a:r>
              <a:rPr lang="en-US" sz="4800" dirty="0" err="1" smtClean="0">
                <a:solidFill>
                  <a:schemeClr val="bg1"/>
                </a:solidFill>
              </a:rPr>
              <a:t>và</a:t>
            </a:r>
            <a:r>
              <a:rPr lang="en-US" sz="4800" dirty="0" smtClean="0">
                <a:solidFill>
                  <a:schemeClr val="bg1"/>
                </a:solidFill>
              </a:rPr>
              <a:t> </a:t>
            </a:r>
            <a:r>
              <a:rPr lang="en-US" sz="4800" dirty="0" err="1" smtClean="0">
                <a:solidFill>
                  <a:schemeClr val="bg1"/>
                </a:solidFill>
              </a:rPr>
              <a:t>mục</a:t>
            </a:r>
            <a:r>
              <a:rPr lang="en-US" sz="4800" dirty="0" smtClean="0">
                <a:solidFill>
                  <a:schemeClr val="bg1"/>
                </a:solidFill>
              </a:rPr>
              <a:t> </a:t>
            </a:r>
            <a:r>
              <a:rPr lang="en-US" sz="4800" dirty="0" err="1" smtClean="0">
                <a:solidFill>
                  <a:schemeClr val="bg1"/>
                </a:solidFill>
              </a:rPr>
              <a:t>nát</a:t>
            </a:r>
            <a:r>
              <a:rPr lang="en-US" sz="4800" dirty="0" smtClean="0">
                <a:solidFill>
                  <a:schemeClr val="bg1"/>
                </a:solidFill>
              </a:rPr>
              <a:t> </a:t>
            </a:r>
            <a:r>
              <a:rPr lang="en-US" sz="4800" dirty="0" err="1" smtClean="0">
                <a:solidFill>
                  <a:schemeClr val="bg1"/>
                </a:solidFill>
              </a:rPr>
              <a:t>với</a:t>
            </a:r>
            <a:r>
              <a:rPr lang="en-US" sz="4800" dirty="0" smtClean="0">
                <a:solidFill>
                  <a:schemeClr val="bg1"/>
                </a:solidFill>
              </a:rPr>
              <a:t> </a:t>
            </a:r>
            <a:r>
              <a:rPr lang="en-US" sz="4800" dirty="0" err="1" smtClean="0">
                <a:solidFill>
                  <a:schemeClr val="bg1"/>
                </a:solidFill>
              </a:rPr>
              <a:t>thời</a:t>
            </a:r>
            <a:r>
              <a:rPr lang="en-US" sz="4800" dirty="0" smtClean="0">
                <a:solidFill>
                  <a:schemeClr val="bg1"/>
                </a:solidFill>
              </a:rPr>
              <a:t> </a:t>
            </a:r>
            <a:r>
              <a:rPr lang="en-US" sz="4800" dirty="0" err="1" smtClean="0">
                <a:solidFill>
                  <a:schemeClr val="bg1"/>
                </a:solidFill>
              </a:rPr>
              <a:t>gian</a:t>
            </a:r>
            <a:r>
              <a:rPr lang="en-US" sz="4800" dirty="0" smtClean="0">
                <a:solidFill>
                  <a:schemeClr val="bg1"/>
                </a:solidFill>
              </a:rPr>
              <a:t>. </a:t>
            </a:r>
            <a:r>
              <a:rPr lang="en-US" sz="4800" dirty="0" err="1" smtClean="0">
                <a:solidFill>
                  <a:schemeClr val="bg1"/>
                </a:solidFill>
              </a:rPr>
              <a:t>Bông</a:t>
            </a:r>
            <a:r>
              <a:rPr lang="en-US" sz="4800" dirty="0" smtClean="0">
                <a:solidFill>
                  <a:schemeClr val="bg1"/>
                </a:solidFill>
              </a:rPr>
              <a:t> </a:t>
            </a:r>
            <a:r>
              <a:rPr lang="en-US" sz="4800" dirty="0" err="1" smtClean="0">
                <a:solidFill>
                  <a:schemeClr val="bg1"/>
                </a:solidFill>
              </a:rPr>
              <a:t>lúa</a:t>
            </a:r>
            <a:r>
              <a:rPr lang="en-US" sz="4800" dirty="0" smtClean="0">
                <a:solidFill>
                  <a:schemeClr val="bg1"/>
                </a:solidFill>
              </a:rPr>
              <a:t> </a:t>
            </a:r>
            <a:r>
              <a:rPr lang="en-US" sz="4800" dirty="0" err="1" smtClean="0">
                <a:solidFill>
                  <a:schemeClr val="bg1"/>
                </a:solidFill>
              </a:rPr>
              <a:t>vàng</a:t>
            </a:r>
            <a:r>
              <a:rPr lang="en-US" sz="4800" dirty="0" smtClean="0">
                <a:solidFill>
                  <a:schemeClr val="bg1"/>
                </a:solidFill>
              </a:rPr>
              <a:t> </a:t>
            </a:r>
            <a:r>
              <a:rPr lang="en-US" sz="4800" dirty="0" err="1" smtClean="0">
                <a:solidFill>
                  <a:schemeClr val="bg1"/>
                </a:solidFill>
              </a:rPr>
              <a:t>kết</a:t>
            </a:r>
            <a:r>
              <a:rPr lang="en-US" sz="4800" dirty="0" smtClean="0">
                <a:solidFill>
                  <a:schemeClr val="bg1"/>
                </a:solidFill>
              </a:rPr>
              <a:t> </a:t>
            </a:r>
            <a:r>
              <a:rPr lang="en-US" sz="4800" dirty="0" err="1" smtClean="0">
                <a:solidFill>
                  <a:schemeClr val="bg1"/>
                </a:solidFill>
              </a:rPr>
              <a:t>thành</a:t>
            </a:r>
            <a:r>
              <a:rPr lang="en-US" sz="4800" dirty="0" smtClean="0">
                <a:solidFill>
                  <a:schemeClr val="bg1"/>
                </a:solidFill>
              </a:rPr>
              <a:t> </a:t>
            </a:r>
            <a:r>
              <a:rPr lang="en-US" sz="4800" dirty="0" err="1" smtClean="0">
                <a:solidFill>
                  <a:schemeClr val="bg1"/>
                </a:solidFill>
              </a:rPr>
              <a:t>tấm</a:t>
            </a:r>
            <a:r>
              <a:rPr lang="en-US" sz="4800" dirty="0" smtClean="0">
                <a:solidFill>
                  <a:schemeClr val="bg1"/>
                </a:solidFill>
              </a:rPr>
              <a:t> </a:t>
            </a:r>
            <a:r>
              <a:rPr lang="en-US" sz="4800" dirty="0" err="1" smtClean="0">
                <a:solidFill>
                  <a:schemeClr val="bg1"/>
                </a:solidFill>
              </a:rPr>
              <a:t>bánh</a:t>
            </a:r>
            <a:r>
              <a:rPr lang="en-US" sz="4800" dirty="0" smtClean="0">
                <a:solidFill>
                  <a:schemeClr val="bg1"/>
                </a:solidFill>
              </a:rPr>
              <a:t> </a:t>
            </a:r>
            <a:r>
              <a:rPr lang="en-US" sz="4800" dirty="0" err="1" smtClean="0">
                <a:solidFill>
                  <a:schemeClr val="bg1"/>
                </a:solidFill>
              </a:rPr>
              <a:t>và</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con </a:t>
            </a:r>
            <a:r>
              <a:rPr lang="en-US" sz="4800" dirty="0" err="1" smtClean="0">
                <a:solidFill>
                  <a:schemeClr val="bg1"/>
                </a:solidFill>
              </a:rPr>
              <a:t>trở</a:t>
            </a:r>
            <a:r>
              <a:rPr lang="en-US" sz="4800" dirty="0" smtClean="0">
                <a:solidFill>
                  <a:schemeClr val="bg1"/>
                </a:solidFill>
              </a:rPr>
              <a:t> </a:t>
            </a:r>
            <a:r>
              <a:rPr lang="en-US" sz="4800" dirty="0" err="1" smtClean="0">
                <a:solidFill>
                  <a:schemeClr val="bg1"/>
                </a:solidFill>
              </a:rPr>
              <a:t>thành</a:t>
            </a:r>
            <a:r>
              <a:rPr lang="en-US" sz="4800" dirty="0" smtClean="0">
                <a:solidFill>
                  <a:schemeClr val="bg1"/>
                </a:solidFill>
              </a:rPr>
              <a:t> </a:t>
            </a:r>
            <a:r>
              <a:rPr lang="en-US" sz="4800" dirty="0" err="1" smtClean="0">
                <a:solidFill>
                  <a:schemeClr val="bg1"/>
                </a:solidFill>
              </a:rPr>
              <a:t>hiến</a:t>
            </a:r>
            <a:r>
              <a:rPr lang="en-US" sz="4800" dirty="0" smtClean="0">
                <a:solidFill>
                  <a:schemeClr val="bg1"/>
                </a:solidFill>
              </a:rPr>
              <a:t> </a:t>
            </a:r>
            <a:r>
              <a:rPr lang="en-US" sz="4800" dirty="0" err="1" smtClean="0">
                <a:solidFill>
                  <a:schemeClr val="bg1"/>
                </a:solidFill>
              </a:rPr>
              <a:t>vật</a:t>
            </a:r>
            <a:r>
              <a:rPr lang="en-US" sz="4800" dirty="0" smtClean="0">
                <a:solidFill>
                  <a:schemeClr val="bg1"/>
                </a:solidFill>
              </a:rPr>
              <a:t> </a:t>
            </a:r>
            <a:r>
              <a:rPr lang="en-US" sz="4800" dirty="0" err="1" smtClean="0">
                <a:solidFill>
                  <a:schemeClr val="bg1"/>
                </a:solidFill>
              </a:rPr>
              <a:t>nguyện</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Cha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lễ</a:t>
            </a:r>
            <a:r>
              <a:rPr lang="en-US" sz="4800" dirty="0" smtClean="0">
                <a:solidFill>
                  <a:schemeClr val="bg1"/>
                </a:solidFill>
              </a:rPr>
              <a:t> </a:t>
            </a:r>
            <a:r>
              <a:rPr lang="en-US" sz="4800" dirty="0" err="1" smtClean="0">
                <a:solidFill>
                  <a:schemeClr val="bg1"/>
                </a:solidFill>
              </a:rPr>
              <a:t>toàn</a:t>
            </a:r>
            <a:r>
              <a:rPr lang="en-US" sz="4800" dirty="0" smtClean="0">
                <a:solidFill>
                  <a:schemeClr val="bg1"/>
                </a:solidFill>
              </a:rPr>
              <a:t> </a:t>
            </a:r>
            <a:r>
              <a:rPr lang="en-US" sz="4800" dirty="0" err="1" smtClean="0">
                <a:solidFill>
                  <a:schemeClr val="bg1"/>
                </a:solidFill>
              </a:rPr>
              <a:t>thiêu</a:t>
            </a:r>
            <a:r>
              <a:rPr lang="en-US" sz="4800" dirty="0" smtClean="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20371930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u="sng" dirty="0" smtClean="0">
                <a:solidFill>
                  <a:srgbClr val="FFFF00"/>
                </a:solidFill>
              </a:rPr>
              <a:t>Tk2</a:t>
            </a:r>
            <a:r>
              <a:rPr lang="en-US" sz="5400" b="0" u="sng" dirty="0" smtClean="0">
                <a:solidFill>
                  <a:srgbClr val="FFFF00"/>
                </a:solidFill>
                <a:effectLst/>
              </a:rPr>
              <a:t>:</a:t>
            </a:r>
            <a:r>
              <a:rPr lang="en-US" sz="5400" b="0" dirty="0" smtClean="0">
                <a:solidFill>
                  <a:schemeClr val="bg1"/>
                </a:solidFill>
                <a:effectLst/>
              </a:rPr>
              <a:t> </a:t>
            </a:r>
            <a:r>
              <a:rPr lang="en-US" sz="5400" dirty="0" err="1" smtClean="0">
                <a:solidFill>
                  <a:schemeClr val="bg1"/>
                </a:solidFill>
              </a:rPr>
              <a:t>Đây</a:t>
            </a:r>
            <a:r>
              <a:rPr lang="en-US" sz="5400" dirty="0" smtClean="0">
                <a:solidFill>
                  <a:schemeClr val="bg1"/>
                </a:solidFill>
              </a:rPr>
              <a:t> </a:t>
            </a:r>
            <a:r>
              <a:rPr lang="en-US" sz="5400" dirty="0" err="1" smtClean="0">
                <a:solidFill>
                  <a:schemeClr val="bg1"/>
                </a:solidFill>
              </a:rPr>
              <a:t>tương</a:t>
            </a:r>
            <a:r>
              <a:rPr lang="en-US" sz="5400" dirty="0" smtClean="0">
                <a:solidFill>
                  <a:schemeClr val="bg1"/>
                </a:solidFill>
              </a:rPr>
              <a:t> </a:t>
            </a:r>
            <a:r>
              <a:rPr lang="en-US" sz="5400" dirty="0" err="1" smtClean="0">
                <a:solidFill>
                  <a:schemeClr val="bg1"/>
                </a:solidFill>
              </a:rPr>
              <a:t>lai</a:t>
            </a:r>
            <a:r>
              <a:rPr lang="en-US" sz="5400" dirty="0" smtClean="0">
                <a:solidFill>
                  <a:schemeClr val="bg1"/>
                </a:solidFill>
              </a:rPr>
              <a:t> </a:t>
            </a:r>
            <a:r>
              <a:rPr lang="en-US" sz="5400" dirty="0" err="1" smtClean="0">
                <a:solidFill>
                  <a:schemeClr val="bg1"/>
                </a:solidFill>
              </a:rPr>
              <a:t>quá</a:t>
            </a:r>
            <a:r>
              <a:rPr lang="en-US" sz="5400" dirty="0" smtClean="0">
                <a:solidFill>
                  <a:schemeClr val="bg1"/>
                </a:solidFill>
              </a:rPr>
              <a:t> </a:t>
            </a:r>
            <a:r>
              <a:rPr lang="en-US" sz="5400" dirty="0" err="1" smtClean="0">
                <a:solidFill>
                  <a:schemeClr val="bg1"/>
                </a:solidFill>
              </a:rPr>
              <a:t>khứ</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con </a:t>
            </a:r>
            <a:r>
              <a:rPr lang="en-US" sz="5400" dirty="0" err="1" smtClean="0">
                <a:solidFill>
                  <a:schemeClr val="bg1"/>
                </a:solidFill>
              </a:rPr>
              <a:t>bao</a:t>
            </a:r>
            <a:r>
              <a:rPr lang="en-US" sz="5400" dirty="0" smtClean="0">
                <a:solidFill>
                  <a:schemeClr val="bg1"/>
                </a:solidFill>
              </a:rPr>
              <a:t> </a:t>
            </a:r>
            <a:r>
              <a:rPr lang="en-US" sz="5400" dirty="0" err="1" smtClean="0">
                <a:solidFill>
                  <a:schemeClr val="bg1"/>
                </a:solidFill>
              </a:rPr>
              <a:t>bâng</a:t>
            </a:r>
            <a:r>
              <a:rPr lang="en-US" sz="5400" dirty="0" smtClean="0">
                <a:solidFill>
                  <a:schemeClr val="bg1"/>
                </a:solidFill>
              </a:rPr>
              <a:t> </a:t>
            </a:r>
            <a:r>
              <a:rPr lang="en-US" sz="5400" dirty="0" err="1" smtClean="0">
                <a:solidFill>
                  <a:schemeClr val="bg1"/>
                </a:solidFill>
              </a:rPr>
              <a:t>khuâng</a:t>
            </a:r>
            <a:r>
              <a:rPr lang="en-US" sz="5400" dirty="0" smtClean="0">
                <a:solidFill>
                  <a:schemeClr val="bg1"/>
                </a:solidFill>
              </a:rPr>
              <a:t> </a:t>
            </a:r>
            <a:r>
              <a:rPr lang="en-US" sz="5400" dirty="0" err="1" smtClean="0">
                <a:solidFill>
                  <a:schemeClr val="bg1"/>
                </a:solidFill>
              </a:rPr>
              <a:t>với</a:t>
            </a:r>
            <a:r>
              <a:rPr lang="en-US" sz="5400" dirty="0" smtClean="0">
                <a:solidFill>
                  <a:schemeClr val="bg1"/>
                </a:solidFill>
              </a:rPr>
              <a:t> </a:t>
            </a:r>
            <a:r>
              <a:rPr lang="en-US" sz="5400" dirty="0" err="1" smtClean="0">
                <a:solidFill>
                  <a:schemeClr val="bg1"/>
                </a:solidFill>
              </a:rPr>
              <a:t>ngàn</a:t>
            </a:r>
            <a:r>
              <a:rPr lang="en-US" sz="5400" dirty="0" smtClean="0">
                <a:solidFill>
                  <a:schemeClr val="bg1"/>
                </a:solidFill>
              </a:rPr>
              <a:t> </a:t>
            </a:r>
            <a:r>
              <a:rPr lang="en-US" sz="5400" dirty="0" err="1" smtClean="0">
                <a:solidFill>
                  <a:schemeClr val="bg1"/>
                </a:solidFill>
              </a:rPr>
              <a:t>mộng</a:t>
            </a:r>
            <a:r>
              <a:rPr lang="en-US" sz="5400" dirty="0" smtClean="0">
                <a:solidFill>
                  <a:schemeClr val="bg1"/>
                </a:solidFill>
              </a:rPr>
              <a:t> </a:t>
            </a:r>
            <a:r>
              <a:rPr lang="en-US" sz="5400" dirty="0" err="1" smtClean="0">
                <a:solidFill>
                  <a:schemeClr val="bg1"/>
                </a:solidFill>
              </a:rPr>
              <a:t>ước</a:t>
            </a:r>
            <a:r>
              <a:rPr lang="en-US" sz="5400" dirty="0" smtClean="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dâng</a:t>
            </a:r>
            <a:r>
              <a:rPr lang="en-US" sz="5400" dirty="0" smtClean="0">
                <a:solidFill>
                  <a:schemeClr val="bg1"/>
                </a:solidFill>
              </a:rPr>
              <a:t> Cha </a:t>
            </a:r>
            <a:r>
              <a:rPr lang="en-US" sz="5400" dirty="0" err="1" smtClean="0">
                <a:solidFill>
                  <a:schemeClr val="bg1"/>
                </a:solidFill>
              </a:rPr>
              <a:t>như</a:t>
            </a:r>
            <a:r>
              <a:rPr lang="en-US" sz="5400" dirty="0" smtClean="0">
                <a:solidFill>
                  <a:schemeClr val="bg1"/>
                </a:solidFill>
              </a:rPr>
              <a:t> </a:t>
            </a:r>
            <a:r>
              <a:rPr lang="en-US" sz="5400" dirty="0" err="1" smtClean="0">
                <a:solidFill>
                  <a:schemeClr val="bg1"/>
                </a:solidFill>
              </a:rPr>
              <a:t>một</a:t>
            </a:r>
            <a:r>
              <a:rPr lang="en-US" sz="5400" dirty="0" smtClean="0">
                <a:solidFill>
                  <a:schemeClr val="bg1"/>
                </a:solidFill>
              </a:rPr>
              <a:t> </a:t>
            </a:r>
            <a:r>
              <a:rPr lang="en-US" sz="5400" dirty="0" err="1" smtClean="0">
                <a:solidFill>
                  <a:schemeClr val="bg1"/>
                </a:solidFill>
              </a:rPr>
              <a:t>hiến</a:t>
            </a:r>
            <a:r>
              <a:rPr lang="en-US" sz="5400" dirty="0" smtClean="0">
                <a:solidFill>
                  <a:schemeClr val="bg1"/>
                </a:solidFill>
              </a:rPr>
              <a:t> </a:t>
            </a:r>
            <a:r>
              <a:rPr lang="en-US" sz="5400" dirty="0" err="1" smtClean="0">
                <a:solidFill>
                  <a:schemeClr val="bg1"/>
                </a:solidFill>
              </a:rPr>
              <a:t>vật</a:t>
            </a:r>
            <a:r>
              <a:rPr lang="en-US" sz="5400" dirty="0" smtClean="0">
                <a:solidFill>
                  <a:schemeClr val="bg1"/>
                </a:solidFill>
              </a:rPr>
              <a:t> </a:t>
            </a:r>
            <a:r>
              <a:rPr lang="en-US" sz="5400" dirty="0" err="1" smtClean="0">
                <a:solidFill>
                  <a:schemeClr val="bg1"/>
                </a:solidFill>
              </a:rPr>
              <a:t>nguyện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Trời</a:t>
            </a:r>
            <a:r>
              <a:rPr lang="en-US" sz="5400" dirty="0" smtClean="0">
                <a:solidFill>
                  <a:schemeClr val="bg1"/>
                </a:solidFill>
              </a:rPr>
              <a:t> </a:t>
            </a:r>
            <a:r>
              <a:rPr lang="en-US" sz="5400" dirty="0" err="1" smtClean="0">
                <a:solidFill>
                  <a:schemeClr val="bg1"/>
                </a:solidFill>
              </a:rPr>
              <a:t>thánh</a:t>
            </a:r>
            <a:r>
              <a:rPr lang="en-US" sz="5400" dirty="0" smtClean="0">
                <a:solidFill>
                  <a:schemeClr val="bg1"/>
                </a:solidFill>
              </a:rPr>
              <a:t> </a:t>
            </a:r>
            <a:r>
              <a:rPr lang="en-US" sz="5400" dirty="0" err="1" smtClean="0">
                <a:solidFill>
                  <a:schemeClr val="bg1"/>
                </a:solidFill>
              </a:rPr>
              <a:t>hóa</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con. </a:t>
            </a:r>
            <a:endParaRPr lang="vi-VN" sz="5400" dirty="0">
              <a:solidFill>
                <a:schemeClr val="bg1"/>
              </a:solidFill>
            </a:endParaRPr>
          </a:p>
        </p:txBody>
      </p:sp>
    </p:spTree>
    <p:extLst>
      <p:ext uri="{BB962C8B-B14F-4D97-AF65-F5344CB8AC3E}">
        <p14:creationId xmlns:p14="http://schemas.microsoft.com/office/powerpoint/2010/main" val="21236879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smtClean="0">
                <a:solidFill>
                  <a:srgbClr val="FFFF00"/>
                </a:solidFill>
              </a:rPr>
              <a:t>Đk</a:t>
            </a:r>
            <a:r>
              <a:rPr lang="en-US" sz="4800" b="0" u="sng" dirty="0" smtClean="0">
                <a:solidFill>
                  <a:srgbClr val="FFFF00"/>
                </a:solidFill>
                <a:effectLst/>
              </a:rPr>
              <a:t>:</a:t>
            </a:r>
            <a:r>
              <a:rPr lang="en-US" sz="4800" b="0" dirty="0" smtClean="0">
                <a:solidFill>
                  <a:schemeClr val="bg1"/>
                </a:solidFill>
                <a:effectLst/>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ơi</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con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a:t>
            </a:r>
            <a:r>
              <a:rPr lang="en-US" sz="4800" dirty="0" err="1" smtClean="0">
                <a:solidFill>
                  <a:schemeClr val="bg1"/>
                </a:solidFill>
              </a:rPr>
              <a:t>lúa</a:t>
            </a:r>
            <a:r>
              <a:rPr lang="en-US" sz="4800" dirty="0" smtClean="0">
                <a:solidFill>
                  <a:schemeClr val="bg1"/>
                </a:solidFill>
              </a:rPr>
              <a:t> </a:t>
            </a:r>
            <a:r>
              <a:rPr lang="en-US" sz="4800" dirty="0" err="1" smtClean="0">
                <a:solidFill>
                  <a:schemeClr val="bg1"/>
                </a:solidFill>
              </a:rPr>
              <a:t>miến</a:t>
            </a:r>
            <a:r>
              <a:rPr lang="en-US" sz="4800" dirty="0" smtClean="0">
                <a:solidFill>
                  <a:schemeClr val="bg1"/>
                </a:solidFill>
              </a:rPr>
              <a:t> (</a:t>
            </a:r>
            <a:r>
              <a:rPr lang="en-US" sz="4800" dirty="0" err="1" smtClean="0">
                <a:solidFill>
                  <a:schemeClr val="bg1"/>
                </a:solidFill>
              </a:rPr>
              <a:t>gieo</a:t>
            </a:r>
            <a:r>
              <a:rPr lang="en-US" sz="4800" dirty="0" smtClean="0">
                <a:solidFill>
                  <a:schemeClr val="bg1"/>
                </a:solidFill>
              </a:rPr>
              <a:t> </a:t>
            </a:r>
            <a:r>
              <a:rPr lang="en-US" sz="4800" dirty="0" err="1" smtClean="0">
                <a:solidFill>
                  <a:schemeClr val="bg1"/>
                </a:solidFill>
              </a:rPr>
              <a:t>vào</a:t>
            </a:r>
            <a:r>
              <a:rPr lang="en-US" sz="4800" dirty="0" smtClean="0">
                <a:solidFill>
                  <a:schemeClr val="bg1"/>
                </a:solidFill>
              </a:rPr>
              <a:t> </a:t>
            </a:r>
            <a:r>
              <a:rPr lang="en-US" sz="4800" dirty="0" err="1" smtClean="0">
                <a:solidFill>
                  <a:schemeClr val="bg1"/>
                </a:solidFill>
              </a:rPr>
              <a:t>lòng</a:t>
            </a:r>
            <a:r>
              <a:rPr lang="en-US" sz="4800" dirty="0" smtClean="0">
                <a:solidFill>
                  <a:schemeClr val="bg1"/>
                </a:solidFill>
              </a:rPr>
              <a:t> </a:t>
            </a:r>
            <a:r>
              <a:rPr lang="en-US" sz="4800" dirty="0" err="1" smtClean="0">
                <a:solidFill>
                  <a:schemeClr val="bg1"/>
                </a:solidFill>
              </a:rPr>
              <a:t>đời</a:t>
            </a:r>
            <a:r>
              <a:rPr lang="en-US" sz="4800" dirty="0">
                <a:solidFill>
                  <a:schemeClr val="bg1"/>
                </a:solidFill>
              </a:rPr>
              <a:t>) </a:t>
            </a:r>
            <a:r>
              <a:rPr lang="en-US" sz="4800" dirty="0" err="1">
                <a:solidFill>
                  <a:schemeClr val="bg1"/>
                </a:solidFill>
              </a:rPr>
              <a:t>gieo</a:t>
            </a:r>
            <a:r>
              <a:rPr lang="en-US" sz="4800" dirty="0">
                <a:solidFill>
                  <a:schemeClr val="bg1"/>
                </a:solidFill>
              </a:rPr>
              <a:t> </a:t>
            </a:r>
            <a:r>
              <a:rPr lang="en-US" sz="4800" dirty="0" err="1">
                <a:solidFill>
                  <a:schemeClr val="bg1"/>
                </a:solidFill>
              </a:rPr>
              <a:t>vào</a:t>
            </a:r>
            <a:r>
              <a:rPr lang="en-US" sz="4800" dirty="0">
                <a:solidFill>
                  <a:schemeClr val="bg1"/>
                </a:solidFill>
              </a:rPr>
              <a:t> </a:t>
            </a:r>
            <a:r>
              <a:rPr lang="en-US" sz="4800" dirty="0" err="1">
                <a:solidFill>
                  <a:schemeClr val="bg1"/>
                </a:solidFill>
              </a:rPr>
              <a:t>lòng</a:t>
            </a:r>
            <a:r>
              <a:rPr lang="en-US" sz="4800" dirty="0">
                <a:solidFill>
                  <a:schemeClr val="bg1"/>
                </a:solidFill>
              </a:rPr>
              <a:t> </a:t>
            </a:r>
            <a:r>
              <a:rPr lang="en-US" sz="4800" dirty="0" err="1" smtClean="0">
                <a:solidFill>
                  <a:schemeClr val="bg1"/>
                </a:solidFill>
              </a:rPr>
              <a:t>đời</a:t>
            </a:r>
            <a:r>
              <a:rPr lang="en-US" sz="4800" dirty="0" smtClean="0">
                <a:solidFill>
                  <a:schemeClr val="bg1"/>
                </a:solidFill>
              </a:rPr>
              <a:t> </a:t>
            </a:r>
            <a:r>
              <a:rPr lang="en-US" sz="4800" dirty="0" err="1" smtClean="0">
                <a:solidFill>
                  <a:schemeClr val="bg1"/>
                </a:solidFill>
              </a:rPr>
              <a:t>và</a:t>
            </a:r>
            <a:r>
              <a:rPr lang="en-US" sz="4800" dirty="0" smtClean="0">
                <a:solidFill>
                  <a:schemeClr val="bg1"/>
                </a:solidFill>
              </a:rPr>
              <a:t> </a:t>
            </a:r>
            <a:r>
              <a:rPr lang="en-US" sz="4800" dirty="0" err="1" smtClean="0">
                <a:solidFill>
                  <a:schemeClr val="bg1"/>
                </a:solidFill>
              </a:rPr>
              <a:t>mục</a:t>
            </a:r>
            <a:r>
              <a:rPr lang="en-US" sz="4800" dirty="0" smtClean="0">
                <a:solidFill>
                  <a:schemeClr val="bg1"/>
                </a:solidFill>
              </a:rPr>
              <a:t> </a:t>
            </a:r>
            <a:r>
              <a:rPr lang="en-US" sz="4800" dirty="0" err="1" smtClean="0">
                <a:solidFill>
                  <a:schemeClr val="bg1"/>
                </a:solidFill>
              </a:rPr>
              <a:t>nát</a:t>
            </a:r>
            <a:r>
              <a:rPr lang="en-US" sz="4800" dirty="0" smtClean="0">
                <a:solidFill>
                  <a:schemeClr val="bg1"/>
                </a:solidFill>
              </a:rPr>
              <a:t> </a:t>
            </a:r>
            <a:r>
              <a:rPr lang="en-US" sz="4800" dirty="0" err="1" smtClean="0">
                <a:solidFill>
                  <a:schemeClr val="bg1"/>
                </a:solidFill>
              </a:rPr>
              <a:t>với</a:t>
            </a:r>
            <a:r>
              <a:rPr lang="en-US" sz="4800" dirty="0" smtClean="0">
                <a:solidFill>
                  <a:schemeClr val="bg1"/>
                </a:solidFill>
              </a:rPr>
              <a:t> </a:t>
            </a:r>
            <a:r>
              <a:rPr lang="en-US" sz="4800" dirty="0" err="1" smtClean="0">
                <a:solidFill>
                  <a:schemeClr val="bg1"/>
                </a:solidFill>
              </a:rPr>
              <a:t>thời</a:t>
            </a:r>
            <a:r>
              <a:rPr lang="en-US" sz="4800" dirty="0" smtClean="0">
                <a:solidFill>
                  <a:schemeClr val="bg1"/>
                </a:solidFill>
              </a:rPr>
              <a:t> </a:t>
            </a:r>
            <a:r>
              <a:rPr lang="en-US" sz="4800" dirty="0" err="1" smtClean="0">
                <a:solidFill>
                  <a:schemeClr val="bg1"/>
                </a:solidFill>
              </a:rPr>
              <a:t>gian</a:t>
            </a:r>
            <a:r>
              <a:rPr lang="en-US" sz="4800" dirty="0" smtClean="0">
                <a:solidFill>
                  <a:schemeClr val="bg1"/>
                </a:solidFill>
              </a:rPr>
              <a:t>. </a:t>
            </a:r>
            <a:r>
              <a:rPr lang="en-US" sz="4800" dirty="0" err="1" smtClean="0">
                <a:solidFill>
                  <a:schemeClr val="bg1"/>
                </a:solidFill>
              </a:rPr>
              <a:t>Bông</a:t>
            </a:r>
            <a:r>
              <a:rPr lang="en-US" sz="4800" dirty="0" smtClean="0">
                <a:solidFill>
                  <a:schemeClr val="bg1"/>
                </a:solidFill>
              </a:rPr>
              <a:t> </a:t>
            </a:r>
            <a:r>
              <a:rPr lang="en-US" sz="4800" dirty="0" err="1" smtClean="0">
                <a:solidFill>
                  <a:schemeClr val="bg1"/>
                </a:solidFill>
              </a:rPr>
              <a:t>lúa</a:t>
            </a:r>
            <a:r>
              <a:rPr lang="en-US" sz="4800" dirty="0" smtClean="0">
                <a:solidFill>
                  <a:schemeClr val="bg1"/>
                </a:solidFill>
              </a:rPr>
              <a:t> </a:t>
            </a:r>
            <a:r>
              <a:rPr lang="en-US" sz="4800" dirty="0" err="1" smtClean="0">
                <a:solidFill>
                  <a:schemeClr val="bg1"/>
                </a:solidFill>
              </a:rPr>
              <a:t>vàng</a:t>
            </a:r>
            <a:r>
              <a:rPr lang="en-US" sz="4800" dirty="0" smtClean="0">
                <a:solidFill>
                  <a:schemeClr val="bg1"/>
                </a:solidFill>
              </a:rPr>
              <a:t> </a:t>
            </a:r>
            <a:r>
              <a:rPr lang="en-US" sz="4800" dirty="0" err="1" smtClean="0">
                <a:solidFill>
                  <a:schemeClr val="bg1"/>
                </a:solidFill>
              </a:rPr>
              <a:t>kết</a:t>
            </a:r>
            <a:r>
              <a:rPr lang="en-US" sz="4800" dirty="0" smtClean="0">
                <a:solidFill>
                  <a:schemeClr val="bg1"/>
                </a:solidFill>
              </a:rPr>
              <a:t> </a:t>
            </a:r>
            <a:r>
              <a:rPr lang="en-US" sz="4800" dirty="0" err="1" smtClean="0">
                <a:solidFill>
                  <a:schemeClr val="bg1"/>
                </a:solidFill>
              </a:rPr>
              <a:t>thành</a:t>
            </a:r>
            <a:r>
              <a:rPr lang="en-US" sz="4800" dirty="0" smtClean="0">
                <a:solidFill>
                  <a:schemeClr val="bg1"/>
                </a:solidFill>
              </a:rPr>
              <a:t> </a:t>
            </a:r>
            <a:r>
              <a:rPr lang="en-US" sz="4800" dirty="0" err="1" smtClean="0">
                <a:solidFill>
                  <a:schemeClr val="bg1"/>
                </a:solidFill>
              </a:rPr>
              <a:t>tấm</a:t>
            </a:r>
            <a:r>
              <a:rPr lang="en-US" sz="4800" dirty="0" smtClean="0">
                <a:solidFill>
                  <a:schemeClr val="bg1"/>
                </a:solidFill>
              </a:rPr>
              <a:t> </a:t>
            </a:r>
            <a:r>
              <a:rPr lang="en-US" sz="4800" dirty="0" err="1" smtClean="0">
                <a:solidFill>
                  <a:schemeClr val="bg1"/>
                </a:solidFill>
              </a:rPr>
              <a:t>bánh</a:t>
            </a:r>
            <a:r>
              <a:rPr lang="en-US" sz="4800" dirty="0" smtClean="0">
                <a:solidFill>
                  <a:schemeClr val="bg1"/>
                </a:solidFill>
              </a:rPr>
              <a:t> </a:t>
            </a:r>
            <a:r>
              <a:rPr lang="en-US" sz="4800" dirty="0" err="1" smtClean="0">
                <a:solidFill>
                  <a:schemeClr val="bg1"/>
                </a:solidFill>
              </a:rPr>
              <a:t>và</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con </a:t>
            </a:r>
            <a:r>
              <a:rPr lang="en-US" sz="4800" dirty="0" err="1" smtClean="0">
                <a:solidFill>
                  <a:schemeClr val="bg1"/>
                </a:solidFill>
              </a:rPr>
              <a:t>trở</a:t>
            </a:r>
            <a:r>
              <a:rPr lang="en-US" sz="4800" dirty="0" smtClean="0">
                <a:solidFill>
                  <a:schemeClr val="bg1"/>
                </a:solidFill>
              </a:rPr>
              <a:t> </a:t>
            </a:r>
            <a:r>
              <a:rPr lang="en-US" sz="4800" dirty="0" err="1" smtClean="0">
                <a:solidFill>
                  <a:schemeClr val="bg1"/>
                </a:solidFill>
              </a:rPr>
              <a:t>thành</a:t>
            </a:r>
            <a:r>
              <a:rPr lang="en-US" sz="4800" dirty="0" smtClean="0">
                <a:solidFill>
                  <a:schemeClr val="bg1"/>
                </a:solidFill>
              </a:rPr>
              <a:t> </a:t>
            </a:r>
            <a:r>
              <a:rPr lang="en-US" sz="4800" dirty="0" err="1" smtClean="0">
                <a:solidFill>
                  <a:schemeClr val="bg1"/>
                </a:solidFill>
              </a:rPr>
              <a:t>hiến</a:t>
            </a:r>
            <a:r>
              <a:rPr lang="en-US" sz="4800" dirty="0" smtClean="0">
                <a:solidFill>
                  <a:schemeClr val="bg1"/>
                </a:solidFill>
              </a:rPr>
              <a:t> </a:t>
            </a:r>
            <a:r>
              <a:rPr lang="en-US" sz="4800" dirty="0" err="1" smtClean="0">
                <a:solidFill>
                  <a:schemeClr val="bg1"/>
                </a:solidFill>
              </a:rPr>
              <a:t>vật</a:t>
            </a:r>
            <a:r>
              <a:rPr lang="en-US" sz="4800" dirty="0" smtClean="0">
                <a:solidFill>
                  <a:schemeClr val="bg1"/>
                </a:solidFill>
              </a:rPr>
              <a:t> </a:t>
            </a:r>
            <a:r>
              <a:rPr lang="en-US" sz="4800" dirty="0" err="1" smtClean="0">
                <a:solidFill>
                  <a:schemeClr val="bg1"/>
                </a:solidFill>
              </a:rPr>
              <a:t>nguyện</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Cha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lễ</a:t>
            </a:r>
            <a:r>
              <a:rPr lang="en-US" sz="4800" dirty="0" smtClean="0">
                <a:solidFill>
                  <a:schemeClr val="bg1"/>
                </a:solidFill>
              </a:rPr>
              <a:t> </a:t>
            </a:r>
            <a:r>
              <a:rPr lang="en-US" sz="4800" dirty="0" err="1" smtClean="0">
                <a:solidFill>
                  <a:schemeClr val="bg1"/>
                </a:solidFill>
              </a:rPr>
              <a:t>toàn</a:t>
            </a:r>
            <a:r>
              <a:rPr lang="en-US" sz="4800" dirty="0" smtClean="0">
                <a:solidFill>
                  <a:schemeClr val="bg1"/>
                </a:solidFill>
              </a:rPr>
              <a:t> </a:t>
            </a:r>
            <a:r>
              <a:rPr lang="en-US" sz="4800" dirty="0" err="1" smtClean="0">
                <a:solidFill>
                  <a:schemeClr val="bg1"/>
                </a:solidFill>
              </a:rPr>
              <a:t>thiêu</a:t>
            </a:r>
            <a:r>
              <a:rPr lang="en-US" sz="4800" dirty="0" smtClean="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20371930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8638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5400" dirty="0" err="1" smtClean="0">
                <a:solidFill>
                  <a:srgbClr val="FFFF00"/>
                </a:solidFill>
              </a:rPr>
              <a:t>Bước</a:t>
            </a:r>
            <a:r>
              <a:rPr lang="en-US" sz="5400" dirty="0" smtClean="0">
                <a:solidFill>
                  <a:srgbClr val="FFFF00"/>
                </a:solidFill>
              </a:rPr>
              <a:t> </a:t>
            </a:r>
            <a:r>
              <a:rPr lang="en-US" sz="5400" dirty="0" err="1" smtClean="0">
                <a:solidFill>
                  <a:srgbClr val="FFFF00"/>
                </a:solidFill>
              </a:rPr>
              <a:t>Chân</a:t>
            </a:r>
            <a:r>
              <a:rPr lang="en-US" sz="5400" dirty="0" smtClean="0">
                <a:solidFill>
                  <a:srgbClr val="FFFF00"/>
                </a:solidFill>
              </a:rPr>
              <a:t> </a:t>
            </a:r>
            <a:r>
              <a:rPr lang="en-US" sz="5400" dirty="0" err="1" smtClean="0">
                <a:solidFill>
                  <a:srgbClr val="FFFF00"/>
                </a:solidFill>
              </a:rPr>
              <a:t>Người</a:t>
            </a:r>
            <a:r>
              <a:rPr lang="en-US" sz="5400" dirty="0" smtClean="0">
                <a:solidFill>
                  <a:srgbClr val="FFFF00"/>
                </a:solidFill>
              </a:rPr>
              <a:t> </a:t>
            </a:r>
            <a:r>
              <a:rPr lang="en-US" sz="5400" dirty="0" err="1" smtClean="0">
                <a:solidFill>
                  <a:srgbClr val="FFFF00"/>
                </a:solidFill>
              </a:rPr>
              <a:t>Gieo</a:t>
            </a:r>
            <a:r>
              <a:rPr lang="en-US" sz="5400" dirty="0" smtClean="0">
                <a:solidFill>
                  <a:srgbClr val="FFFF00"/>
                </a:solidFill>
              </a:rPr>
              <a:t> </a:t>
            </a:r>
            <a:r>
              <a:rPr lang="en-US" sz="5400" dirty="0" err="1" smtClean="0">
                <a:solidFill>
                  <a:srgbClr val="FFFF00"/>
                </a:solidFill>
              </a:rPr>
              <a:t>Giống</a:t>
            </a:r>
            <a:r>
              <a:rPr lang="en-US" sz="5400" dirty="0" smtClean="0">
                <a:solidFill>
                  <a:srgbClr val="FFFF00"/>
                </a:solidFill>
              </a:rPr>
              <a:t/>
            </a:r>
            <a:br>
              <a:rPr lang="en-US" sz="5400" dirty="0" smtClean="0">
                <a:solidFill>
                  <a:srgbClr val="FFFF00"/>
                </a:solidFill>
              </a:rPr>
            </a:br>
            <a:r>
              <a:rPr lang="en-US" sz="4000" i="1" dirty="0" err="1" smtClean="0">
                <a:solidFill>
                  <a:schemeClr val="bg1"/>
                </a:solidFill>
              </a:rPr>
              <a:t>Huỳnh</a:t>
            </a:r>
            <a:r>
              <a:rPr lang="en-US" sz="4000" i="1" dirty="0" smtClean="0">
                <a:solidFill>
                  <a:schemeClr val="bg1"/>
                </a:solidFill>
              </a:rPr>
              <a:t> Minh </a:t>
            </a:r>
            <a:r>
              <a:rPr lang="en-US" sz="4000" i="1" dirty="0" err="1" smtClean="0">
                <a:solidFill>
                  <a:schemeClr val="bg1"/>
                </a:solidFill>
              </a:rPr>
              <a:t>Kỳ</a:t>
            </a:r>
            <a:r>
              <a:rPr lang="en-US" sz="4000" i="1" dirty="0" smtClean="0">
                <a:solidFill>
                  <a:schemeClr val="bg1"/>
                </a:solidFill>
              </a:rPr>
              <a:t>- </a:t>
            </a:r>
            <a:r>
              <a:rPr lang="en-US" sz="4000" i="1" dirty="0" err="1" smtClean="0">
                <a:solidFill>
                  <a:schemeClr val="bg1"/>
                </a:solidFill>
              </a:rPr>
              <a:t>Đinh</a:t>
            </a:r>
            <a:r>
              <a:rPr lang="en-US" sz="4000" i="1" dirty="0" smtClean="0">
                <a:solidFill>
                  <a:schemeClr val="bg1"/>
                </a:solidFill>
              </a:rPr>
              <a:t> </a:t>
            </a:r>
            <a:r>
              <a:rPr lang="en-US" sz="4000" i="1" dirty="0" err="1" smtClean="0">
                <a:solidFill>
                  <a:schemeClr val="bg1"/>
                </a:solidFill>
              </a:rPr>
              <a:t>Công</a:t>
            </a:r>
            <a:r>
              <a:rPr lang="en-US" sz="4000" i="1" dirty="0" smtClean="0">
                <a:solidFill>
                  <a:schemeClr val="bg1"/>
                </a:solidFill>
              </a:rPr>
              <a:t> </a:t>
            </a:r>
            <a:r>
              <a:rPr lang="en-US" sz="4000" i="1" dirty="0" err="1" smtClean="0">
                <a:solidFill>
                  <a:schemeClr val="bg1"/>
                </a:solidFill>
              </a:rPr>
              <a:t>Huỳnh</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u="sng" dirty="0" smtClean="0">
                <a:solidFill>
                  <a:srgbClr val="FFFF00"/>
                </a:solidFill>
              </a:rPr>
              <a:t>Tk1</a:t>
            </a:r>
            <a:r>
              <a:rPr lang="en-US" sz="4200" b="0" u="sng" dirty="0" smtClean="0">
                <a:solidFill>
                  <a:srgbClr val="FFFF00"/>
                </a:solidFill>
                <a:effectLst/>
              </a:rPr>
              <a:t>:</a:t>
            </a:r>
            <a:r>
              <a:rPr lang="en-US" sz="4200" b="0" dirty="0" smtClean="0">
                <a:solidFill>
                  <a:schemeClr val="bg1"/>
                </a:solidFill>
                <a:effectLst/>
              </a:rPr>
              <a:t> </a:t>
            </a:r>
            <a:r>
              <a:rPr lang="en-US" sz="4200" dirty="0" err="1" smtClean="0">
                <a:solidFill>
                  <a:schemeClr val="bg1"/>
                </a:solidFill>
              </a:rPr>
              <a:t>Kìa</a:t>
            </a:r>
            <a:r>
              <a:rPr lang="en-US" sz="4200" dirty="0" smtClean="0">
                <a:solidFill>
                  <a:schemeClr val="bg1"/>
                </a:solidFill>
              </a:rPr>
              <a:t> </a:t>
            </a:r>
            <a:r>
              <a:rPr lang="en-US" sz="4200" dirty="0" err="1" smtClean="0">
                <a:solidFill>
                  <a:schemeClr val="bg1"/>
                </a:solidFill>
              </a:rPr>
              <a:t>nhìn</a:t>
            </a:r>
            <a:r>
              <a:rPr lang="en-US" sz="4200" dirty="0" smtClean="0">
                <a:solidFill>
                  <a:schemeClr val="bg1"/>
                </a:solidFill>
              </a:rPr>
              <a:t> </a:t>
            </a:r>
            <a:r>
              <a:rPr lang="en-US" sz="4200" dirty="0" err="1" smtClean="0">
                <a:solidFill>
                  <a:schemeClr val="bg1"/>
                </a:solidFill>
              </a:rPr>
              <a:t>xem</a:t>
            </a:r>
            <a:r>
              <a:rPr lang="en-US" sz="4200" dirty="0" smtClean="0">
                <a:solidFill>
                  <a:schemeClr val="bg1"/>
                </a:solidFill>
              </a:rPr>
              <a:t> </a:t>
            </a:r>
            <a:r>
              <a:rPr lang="en-US" sz="4200" dirty="0" err="1" smtClean="0">
                <a:solidFill>
                  <a:schemeClr val="bg1"/>
                </a:solidFill>
              </a:rPr>
              <a:t>có</a:t>
            </a:r>
            <a:r>
              <a:rPr lang="en-US" sz="4200" dirty="0" smtClean="0">
                <a:solidFill>
                  <a:schemeClr val="bg1"/>
                </a:solidFill>
              </a:rPr>
              <a:t> </a:t>
            </a:r>
            <a:r>
              <a:rPr lang="en-US" sz="4200" dirty="0" err="1" smtClean="0">
                <a:solidFill>
                  <a:schemeClr val="bg1"/>
                </a:solidFill>
              </a:rPr>
              <a:t>người</a:t>
            </a:r>
            <a:r>
              <a:rPr lang="en-US" sz="4200" dirty="0" smtClean="0">
                <a:solidFill>
                  <a:schemeClr val="bg1"/>
                </a:solidFill>
              </a:rPr>
              <a:t> </a:t>
            </a:r>
            <a:r>
              <a:rPr lang="en-US" sz="4200" dirty="0" err="1" smtClean="0">
                <a:solidFill>
                  <a:schemeClr val="bg1"/>
                </a:solidFill>
              </a:rPr>
              <a:t>gieo</a:t>
            </a:r>
            <a:r>
              <a:rPr lang="en-US" sz="4200" dirty="0" smtClean="0">
                <a:solidFill>
                  <a:schemeClr val="bg1"/>
                </a:solidFill>
              </a:rPr>
              <a:t> </a:t>
            </a:r>
            <a:r>
              <a:rPr lang="en-US" sz="4200" dirty="0" err="1" smtClean="0">
                <a:solidFill>
                  <a:schemeClr val="bg1"/>
                </a:solidFill>
              </a:rPr>
              <a:t>giống</a:t>
            </a:r>
            <a:r>
              <a:rPr lang="en-US" sz="4200" dirty="0" smtClean="0">
                <a:solidFill>
                  <a:schemeClr val="bg1"/>
                </a:solidFill>
              </a:rPr>
              <a:t> </a:t>
            </a:r>
            <a:r>
              <a:rPr lang="en-US" sz="4200" dirty="0" err="1" smtClean="0">
                <a:solidFill>
                  <a:schemeClr val="bg1"/>
                </a:solidFill>
              </a:rPr>
              <a:t>đi</a:t>
            </a:r>
            <a:r>
              <a:rPr lang="en-US" sz="4200" dirty="0" smtClean="0">
                <a:solidFill>
                  <a:schemeClr val="bg1"/>
                </a:solidFill>
              </a:rPr>
              <a:t> </a:t>
            </a:r>
            <a:r>
              <a:rPr lang="en-US" sz="4200" dirty="0" err="1" smtClean="0">
                <a:solidFill>
                  <a:schemeClr val="bg1"/>
                </a:solidFill>
              </a:rPr>
              <a:t>gieo</a:t>
            </a:r>
            <a:r>
              <a:rPr lang="en-US" sz="4200" dirty="0" smtClean="0">
                <a:solidFill>
                  <a:schemeClr val="bg1"/>
                </a:solidFill>
              </a:rPr>
              <a:t> </a:t>
            </a:r>
            <a:r>
              <a:rPr lang="en-US" sz="4200" dirty="0" err="1" smtClean="0">
                <a:solidFill>
                  <a:schemeClr val="bg1"/>
                </a:solidFill>
              </a:rPr>
              <a:t>lúa</a:t>
            </a:r>
            <a:r>
              <a:rPr lang="en-US" sz="4200" dirty="0" smtClean="0">
                <a:solidFill>
                  <a:schemeClr val="bg1"/>
                </a:solidFill>
              </a:rPr>
              <a:t> </a:t>
            </a:r>
            <a:r>
              <a:rPr lang="en-US" sz="4200" dirty="0" err="1" smtClean="0">
                <a:solidFill>
                  <a:schemeClr val="bg1"/>
                </a:solidFill>
              </a:rPr>
              <a:t>trên</a:t>
            </a:r>
            <a:r>
              <a:rPr lang="en-US" sz="4200" dirty="0" smtClean="0">
                <a:solidFill>
                  <a:schemeClr val="bg1"/>
                </a:solidFill>
              </a:rPr>
              <a:t> </a:t>
            </a:r>
            <a:r>
              <a:rPr lang="en-US" sz="4200" dirty="0" err="1" smtClean="0">
                <a:solidFill>
                  <a:schemeClr val="bg1"/>
                </a:solidFill>
              </a:rPr>
              <a:t>nương</a:t>
            </a:r>
            <a:r>
              <a:rPr lang="en-US" sz="4200" dirty="0" smtClean="0">
                <a:solidFill>
                  <a:schemeClr val="bg1"/>
                </a:solidFill>
              </a:rPr>
              <a:t> </a:t>
            </a:r>
            <a:r>
              <a:rPr lang="en-US" sz="4200" dirty="0" err="1" smtClean="0">
                <a:solidFill>
                  <a:schemeClr val="bg1"/>
                </a:solidFill>
              </a:rPr>
              <a:t>đồng</a:t>
            </a:r>
            <a:r>
              <a:rPr lang="en-US" sz="4200" dirty="0" smtClean="0">
                <a:solidFill>
                  <a:schemeClr val="bg1"/>
                </a:solidFill>
              </a:rPr>
              <a:t>. </a:t>
            </a:r>
            <a:r>
              <a:rPr lang="en-US" sz="4200" dirty="0" err="1" smtClean="0">
                <a:solidFill>
                  <a:schemeClr val="bg1"/>
                </a:solidFill>
              </a:rPr>
              <a:t>Hạt</a:t>
            </a:r>
            <a:r>
              <a:rPr lang="en-US" sz="4200" dirty="0" smtClean="0">
                <a:solidFill>
                  <a:schemeClr val="bg1"/>
                </a:solidFill>
              </a:rPr>
              <a:t> </a:t>
            </a:r>
            <a:r>
              <a:rPr lang="en-US" sz="4200" dirty="0" err="1" smtClean="0">
                <a:solidFill>
                  <a:schemeClr val="bg1"/>
                </a:solidFill>
              </a:rPr>
              <a:t>một</a:t>
            </a:r>
            <a:r>
              <a:rPr lang="en-US" sz="4200" dirty="0" smtClean="0">
                <a:solidFill>
                  <a:schemeClr val="bg1"/>
                </a:solidFill>
              </a:rPr>
              <a:t> </a:t>
            </a:r>
            <a:r>
              <a:rPr lang="en-US" sz="4200" dirty="0" err="1" smtClean="0">
                <a:solidFill>
                  <a:schemeClr val="bg1"/>
                </a:solidFill>
              </a:rPr>
              <a:t>trăm</a:t>
            </a:r>
            <a:r>
              <a:rPr lang="en-US" sz="4200" dirty="0" smtClean="0">
                <a:solidFill>
                  <a:schemeClr val="bg1"/>
                </a:solidFill>
              </a:rPr>
              <a:t> </a:t>
            </a:r>
            <a:r>
              <a:rPr lang="en-US" sz="4200" dirty="0" err="1" smtClean="0">
                <a:solidFill>
                  <a:schemeClr val="bg1"/>
                </a:solidFill>
              </a:rPr>
              <a:t>có</a:t>
            </a:r>
            <a:r>
              <a:rPr lang="en-US" sz="4200" dirty="0" smtClean="0">
                <a:solidFill>
                  <a:schemeClr val="bg1"/>
                </a:solidFill>
              </a:rPr>
              <a:t> </a:t>
            </a:r>
            <a:r>
              <a:rPr lang="en-US" sz="4200" dirty="0" err="1" smtClean="0">
                <a:solidFill>
                  <a:schemeClr val="bg1"/>
                </a:solidFill>
              </a:rPr>
              <a:t>khi</a:t>
            </a:r>
            <a:r>
              <a:rPr lang="en-US" sz="4200" dirty="0" smtClean="0">
                <a:solidFill>
                  <a:schemeClr val="bg1"/>
                </a:solidFill>
              </a:rPr>
              <a:t> </a:t>
            </a:r>
            <a:r>
              <a:rPr lang="en-US" sz="4200" dirty="0" err="1" smtClean="0">
                <a:solidFill>
                  <a:schemeClr val="bg1"/>
                </a:solidFill>
              </a:rPr>
              <a:t>sáu</a:t>
            </a:r>
            <a:r>
              <a:rPr lang="en-US" sz="4200" dirty="0" smtClean="0">
                <a:solidFill>
                  <a:schemeClr val="bg1"/>
                </a:solidFill>
              </a:rPr>
              <a:t> </a:t>
            </a:r>
            <a:r>
              <a:rPr lang="en-US" sz="4200" dirty="0" err="1" smtClean="0">
                <a:solidFill>
                  <a:schemeClr val="bg1"/>
                </a:solidFill>
              </a:rPr>
              <a:t>chục</a:t>
            </a:r>
            <a:r>
              <a:rPr lang="en-US" sz="4200" dirty="0" smtClean="0">
                <a:solidFill>
                  <a:schemeClr val="bg1"/>
                </a:solidFill>
              </a:rPr>
              <a:t>, </a:t>
            </a:r>
            <a:r>
              <a:rPr lang="en-US" sz="4200" dirty="0" err="1" smtClean="0">
                <a:solidFill>
                  <a:schemeClr val="bg1"/>
                </a:solidFill>
              </a:rPr>
              <a:t>hạt</a:t>
            </a:r>
            <a:r>
              <a:rPr lang="en-US" sz="4200" dirty="0" smtClean="0">
                <a:solidFill>
                  <a:schemeClr val="bg1"/>
                </a:solidFill>
              </a:rPr>
              <a:t> </a:t>
            </a:r>
            <a:r>
              <a:rPr lang="en-US" sz="4200" dirty="0" err="1" smtClean="0">
                <a:solidFill>
                  <a:schemeClr val="bg1"/>
                </a:solidFill>
              </a:rPr>
              <a:t>khác</a:t>
            </a:r>
            <a:r>
              <a:rPr lang="en-US" sz="4200" dirty="0" smtClean="0">
                <a:solidFill>
                  <a:schemeClr val="bg1"/>
                </a:solidFill>
              </a:rPr>
              <a:t> </a:t>
            </a:r>
            <a:r>
              <a:rPr lang="en-US" sz="4200" dirty="0" err="1" smtClean="0">
                <a:solidFill>
                  <a:schemeClr val="bg1"/>
                </a:solidFill>
              </a:rPr>
              <a:t>cũng</a:t>
            </a:r>
            <a:r>
              <a:rPr lang="en-US" sz="4200" dirty="0" smtClean="0">
                <a:solidFill>
                  <a:schemeClr val="bg1"/>
                </a:solidFill>
              </a:rPr>
              <a:t> </a:t>
            </a:r>
            <a:r>
              <a:rPr lang="en-US" sz="4200" dirty="0" err="1" smtClean="0">
                <a:solidFill>
                  <a:schemeClr val="bg1"/>
                </a:solidFill>
              </a:rPr>
              <a:t>được</a:t>
            </a:r>
            <a:r>
              <a:rPr lang="en-US" sz="4200" dirty="0" smtClean="0">
                <a:solidFill>
                  <a:schemeClr val="bg1"/>
                </a:solidFill>
              </a:rPr>
              <a:t> </a:t>
            </a:r>
            <a:r>
              <a:rPr lang="en-US" sz="4200" dirty="0" err="1" smtClean="0">
                <a:solidFill>
                  <a:schemeClr val="bg1"/>
                </a:solidFill>
              </a:rPr>
              <a:t>ba</a:t>
            </a:r>
            <a:r>
              <a:rPr lang="en-US" sz="4200" dirty="0" smtClean="0">
                <a:solidFill>
                  <a:schemeClr val="bg1"/>
                </a:solidFill>
              </a:rPr>
              <a:t> </a:t>
            </a:r>
            <a:r>
              <a:rPr lang="en-US" sz="4200" dirty="0" err="1" smtClean="0">
                <a:solidFill>
                  <a:schemeClr val="bg1"/>
                </a:solidFill>
              </a:rPr>
              <a:t>mươi</a:t>
            </a:r>
            <a:r>
              <a:rPr lang="en-US" sz="4200" dirty="0" smtClean="0">
                <a:solidFill>
                  <a:schemeClr val="bg1"/>
                </a:solidFill>
              </a:rPr>
              <a:t>. Ai </a:t>
            </a:r>
            <a:r>
              <a:rPr lang="en-US" sz="4200" dirty="0" err="1" smtClean="0">
                <a:solidFill>
                  <a:schemeClr val="bg1"/>
                </a:solidFill>
              </a:rPr>
              <a:t>nghe</a:t>
            </a:r>
            <a:r>
              <a:rPr lang="en-US" sz="4200" dirty="0" smtClean="0">
                <a:solidFill>
                  <a:schemeClr val="bg1"/>
                </a:solidFill>
              </a:rPr>
              <a:t> </a:t>
            </a:r>
            <a:r>
              <a:rPr lang="en-US" sz="4200" dirty="0" err="1" smtClean="0">
                <a:solidFill>
                  <a:schemeClr val="bg1"/>
                </a:solidFill>
              </a:rPr>
              <a:t>lời</a:t>
            </a:r>
            <a:r>
              <a:rPr lang="en-US" sz="4200" dirty="0" smtClean="0">
                <a:solidFill>
                  <a:schemeClr val="bg1"/>
                </a:solidFill>
              </a:rPr>
              <a:t> </a:t>
            </a:r>
            <a:r>
              <a:rPr lang="en-US" sz="4200" dirty="0" err="1" smtClean="0">
                <a:solidFill>
                  <a:schemeClr val="bg1"/>
                </a:solidFill>
              </a:rPr>
              <a:t>Người</a:t>
            </a:r>
            <a:r>
              <a:rPr lang="en-US" sz="4200" dirty="0" smtClean="0">
                <a:solidFill>
                  <a:schemeClr val="bg1"/>
                </a:solidFill>
              </a:rPr>
              <a:t> </a:t>
            </a:r>
            <a:r>
              <a:rPr lang="en-US" sz="4200" dirty="0" err="1" smtClean="0">
                <a:solidFill>
                  <a:schemeClr val="bg1"/>
                </a:solidFill>
              </a:rPr>
              <a:t>sẽ</a:t>
            </a:r>
            <a:r>
              <a:rPr lang="en-US" sz="4200" dirty="0" smtClean="0">
                <a:solidFill>
                  <a:schemeClr val="bg1"/>
                </a:solidFill>
              </a:rPr>
              <a:t> </a:t>
            </a:r>
            <a:r>
              <a:rPr lang="en-US" sz="4200" dirty="0" err="1" smtClean="0">
                <a:solidFill>
                  <a:schemeClr val="bg1"/>
                </a:solidFill>
              </a:rPr>
              <a:t>sinh</a:t>
            </a:r>
            <a:r>
              <a:rPr lang="en-US" sz="4200" dirty="0" smtClean="0">
                <a:solidFill>
                  <a:schemeClr val="bg1"/>
                </a:solidFill>
              </a:rPr>
              <a:t> </a:t>
            </a:r>
            <a:r>
              <a:rPr lang="en-US" sz="4200" dirty="0" err="1" smtClean="0">
                <a:solidFill>
                  <a:schemeClr val="bg1"/>
                </a:solidFill>
              </a:rPr>
              <a:t>hoa</a:t>
            </a:r>
            <a:r>
              <a:rPr lang="en-US" sz="4200" dirty="0" smtClean="0">
                <a:solidFill>
                  <a:schemeClr val="bg1"/>
                </a:solidFill>
              </a:rPr>
              <a:t> </a:t>
            </a:r>
            <a:r>
              <a:rPr lang="en-US" sz="4200" dirty="0" err="1" smtClean="0">
                <a:solidFill>
                  <a:schemeClr val="bg1"/>
                </a:solidFill>
              </a:rPr>
              <a:t>bao</a:t>
            </a:r>
            <a:r>
              <a:rPr lang="en-US" sz="4200" dirty="0" smtClean="0">
                <a:solidFill>
                  <a:schemeClr val="bg1"/>
                </a:solidFill>
              </a:rPr>
              <a:t> </a:t>
            </a:r>
            <a:r>
              <a:rPr lang="en-US" sz="4200" dirty="0" err="1" smtClean="0">
                <a:solidFill>
                  <a:schemeClr val="bg1"/>
                </a:solidFill>
              </a:rPr>
              <a:t>trái</a:t>
            </a:r>
            <a:r>
              <a:rPr lang="en-US" sz="4200" dirty="0" smtClean="0">
                <a:solidFill>
                  <a:schemeClr val="bg1"/>
                </a:solidFill>
              </a:rPr>
              <a:t> </a:t>
            </a:r>
            <a:r>
              <a:rPr lang="en-US" sz="4200" dirty="0" err="1" smtClean="0">
                <a:solidFill>
                  <a:schemeClr val="bg1"/>
                </a:solidFill>
              </a:rPr>
              <a:t>ngon</a:t>
            </a:r>
            <a:r>
              <a:rPr lang="en-US" sz="4200" dirty="0" smtClean="0">
                <a:solidFill>
                  <a:schemeClr val="bg1"/>
                </a:solidFill>
              </a:rPr>
              <a:t> </a:t>
            </a:r>
            <a:r>
              <a:rPr lang="en-US" sz="4200" dirty="0" err="1" smtClean="0">
                <a:solidFill>
                  <a:schemeClr val="bg1"/>
                </a:solidFill>
              </a:rPr>
              <a:t>lựng</a:t>
            </a:r>
            <a:r>
              <a:rPr lang="en-US" sz="4200" dirty="0" smtClean="0">
                <a:solidFill>
                  <a:schemeClr val="bg1"/>
                </a:solidFill>
              </a:rPr>
              <a:t> </a:t>
            </a:r>
            <a:r>
              <a:rPr lang="en-US" sz="4200" dirty="0" err="1" smtClean="0">
                <a:solidFill>
                  <a:schemeClr val="bg1"/>
                </a:solidFill>
              </a:rPr>
              <a:t>ngát</a:t>
            </a:r>
            <a:r>
              <a:rPr lang="en-US" sz="4200" dirty="0" smtClean="0">
                <a:solidFill>
                  <a:schemeClr val="bg1"/>
                </a:solidFill>
              </a:rPr>
              <a:t> </a:t>
            </a:r>
            <a:r>
              <a:rPr lang="en-US" sz="4200" dirty="0" err="1" smtClean="0">
                <a:solidFill>
                  <a:schemeClr val="bg1"/>
                </a:solidFill>
              </a:rPr>
              <a:t>hương</a:t>
            </a:r>
            <a:r>
              <a:rPr lang="en-US" sz="4200" dirty="0" smtClean="0">
                <a:solidFill>
                  <a:schemeClr val="bg1"/>
                </a:solidFill>
              </a:rPr>
              <a:t> </a:t>
            </a:r>
            <a:r>
              <a:rPr lang="en-US" sz="4200" dirty="0" err="1" smtClean="0">
                <a:solidFill>
                  <a:schemeClr val="bg1"/>
                </a:solidFill>
              </a:rPr>
              <a:t>thơm</a:t>
            </a:r>
            <a:r>
              <a:rPr lang="en-US" sz="4200" dirty="0" smtClean="0">
                <a:solidFill>
                  <a:schemeClr val="bg1"/>
                </a:solidFill>
              </a:rPr>
              <a:t> </a:t>
            </a:r>
            <a:r>
              <a:rPr lang="en-US" sz="4200" dirty="0" err="1" smtClean="0">
                <a:solidFill>
                  <a:schemeClr val="bg1"/>
                </a:solidFill>
              </a:rPr>
              <a:t>và</a:t>
            </a:r>
            <a:r>
              <a:rPr lang="en-US" sz="4200" dirty="0" smtClean="0">
                <a:solidFill>
                  <a:schemeClr val="bg1"/>
                </a:solidFill>
              </a:rPr>
              <a:t> </a:t>
            </a:r>
            <a:r>
              <a:rPr lang="en-US" sz="4200" dirty="0" err="1" smtClean="0">
                <a:solidFill>
                  <a:schemeClr val="bg1"/>
                </a:solidFill>
              </a:rPr>
              <a:t>ai</a:t>
            </a:r>
            <a:r>
              <a:rPr lang="en-US" sz="4200" dirty="0" smtClean="0">
                <a:solidFill>
                  <a:schemeClr val="bg1"/>
                </a:solidFill>
              </a:rPr>
              <a:t> </a:t>
            </a:r>
            <a:r>
              <a:rPr lang="en-US" sz="4200" dirty="0" err="1" smtClean="0">
                <a:solidFill>
                  <a:schemeClr val="bg1"/>
                </a:solidFill>
              </a:rPr>
              <a:t>chẳng</a:t>
            </a:r>
            <a:r>
              <a:rPr lang="en-US" sz="4200" dirty="0" smtClean="0">
                <a:solidFill>
                  <a:schemeClr val="bg1"/>
                </a:solidFill>
              </a:rPr>
              <a:t> </a:t>
            </a:r>
            <a:r>
              <a:rPr lang="en-US" sz="4200" dirty="0" err="1" smtClean="0">
                <a:solidFill>
                  <a:schemeClr val="bg1"/>
                </a:solidFill>
              </a:rPr>
              <a:t>nghe</a:t>
            </a:r>
            <a:r>
              <a:rPr lang="en-US" sz="4200" dirty="0" smtClean="0">
                <a:solidFill>
                  <a:schemeClr val="bg1"/>
                </a:solidFill>
              </a:rPr>
              <a:t> </a:t>
            </a:r>
            <a:r>
              <a:rPr lang="en-US" sz="4200" dirty="0" err="1" smtClean="0">
                <a:solidFill>
                  <a:schemeClr val="bg1"/>
                </a:solidFill>
              </a:rPr>
              <a:t>lời</a:t>
            </a:r>
            <a:r>
              <a:rPr lang="en-US" sz="4200" dirty="0" smtClean="0">
                <a:solidFill>
                  <a:schemeClr val="bg1"/>
                </a:solidFill>
              </a:rPr>
              <a:t> </a:t>
            </a:r>
            <a:r>
              <a:rPr lang="en-US" sz="4200" dirty="0" err="1" smtClean="0">
                <a:solidFill>
                  <a:schemeClr val="bg1"/>
                </a:solidFill>
              </a:rPr>
              <a:t>Người</a:t>
            </a:r>
            <a:r>
              <a:rPr lang="en-US" sz="4200" dirty="0" smtClean="0">
                <a:solidFill>
                  <a:schemeClr val="bg1"/>
                </a:solidFill>
              </a:rPr>
              <a:t> </a:t>
            </a:r>
            <a:r>
              <a:rPr lang="en-US" sz="4200" dirty="0" err="1" smtClean="0">
                <a:solidFill>
                  <a:schemeClr val="bg1"/>
                </a:solidFill>
              </a:rPr>
              <a:t>tựa</a:t>
            </a:r>
            <a:r>
              <a:rPr lang="en-US" sz="4200" dirty="0" smtClean="0">
                <a:solidFill>
                  <a:schemeClr val="bg1"/>
                </a:solidFill>
              </a:rPr>
              <a:t> </a:t>
            </a:r>
            <a:r>
              <a:rPr lang="en-US" sz="4200" dirty="0" err="1" smtClean="0">
                <a:solidFill>
                  <a:schemeClr val="bg1"/>
                </a:solidFill>
              </a:rPr>
              <a:t>cây</a:t>
            </a:r>
            <a:r>
              <a:rPr lang="en-US" sz="4200" dirty="0" smtClean="0">
                <a:solidFill>
                  <a:schemeClr val="bg1"/>
                </a:solidFill>
              </a:rPr>
              <a:t> </a:t>
            </a:r>
            <a:r>
              <a:rPr lang="en-US" sz="4200" dirty="0" err="1" smtClean="0">
                <a:solidFill>
                  <a:schemeClr val="bg1"/>
                </a:solidFill>
              </a:rPr>
              <a:t>lúa</a:t>
            </a:r>
            <a:r>
              <a:rPr lang="en-US" sz="4200" dirty="0" smtClean="0">
                <a:solidFill>
                  <a:schemeClr val="bg1"/>
                </a:solidFill>
              </a:rPr>
              <a:t> </a:t>
            </a:r>
            <a:r>
              <a:rPr lang="en-US" sz="4200" dirty="0" err="1" smtClean="0">
                <a:solidFill>
                  <a:schemeClr val="bg1"/>
                </a:solidFill>
              </a:rPr>
              <a:t>sống</a:t>
            </a:r>
            <a:r>
              <a:rPr lang="en-US" sz="4200" dirty="0" smtClean="0">
                <a:solidFill>
                  <a:schemeClr val="bg1"/>
                </a:solidFill>
              </a:rPr>
              <a:t> </a:t>
            </a:r>
            <a:r>
              <a:rPr lang="en-US" sz="4200" dirty="0" err="1" smtClean="0">
                <a:solidFill>
                  <a:schemeClr val="bg1"/>
                </a:solidFill>
              </a:rPr>
              <a:t>nơi</a:t>
            </a:r>
            <a:r>
              <a:rPr lang="en-US" sz="4200" dirty="0" smtClean="0">
                <a:solidFill>
                  <a:schemeClr val="bg1"/>
                </a:solidFill>
              </a:rPr>
              <a:t> </a:t>
            </a:r>
            <a:r>
              <a:rPr lang="en-US" sz="4200" dirty="0" err="1" smtClean="0">
                <a:solidFill>
                  <a:schemeClr val="bg1"/>
                </a:solidFill>
              </a:rPr>
              <a:t>khô</a:t>
            </a:r>
            <a:r>
              <a:rPr lang="en-US" sz="4200" dirty="0" smtClean="0">
                <a:solidFill>
                  <a:schemeClr val="bg1"/>
                </a:solidFill>
              </a:rPr>
              <a:t> </a:t>
            </a:r>
            <a:r>
              <a:rPr lang="en-US" sz="4200" dirty="0" err="1" smtClean="0">
                <a:solidFill>
                  <a:schemeClr val="bg1"/>
                </a:solidFill>
              </a:rPr>
              <a:t>cằn</a:t>
            </a:r>
            <a:r>
              <a:rPr lang="en-US" sz="4200" dirty="0" smtClean="0">
                <a:solidFill>
                  <a:schemeClr val="bg1"/>
                </a:solidFill>
              </a:rPr>
              <a:t>. </a:t>
            </a:r>
            <a:endParaRPr lang="en-US" sz="42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smtClean="0">
                <a:solidFill>
                  <a:srgbClr val="FFFF00"/>
                </a:solidFill>
              </a:rPr>
              <a:t>Đk</a:t>
            </a:r>
            <a:r>
              <a:rPr lang="en-US" sz="4800" b="0" u="sng" dirty="0" smtClean="0">
                <a:solidFill>
                  <a:srgbClr val="FFFF00"/>
                </a:solidFill>
                <a:effectLst/>
              </a:rPr>
              <a:t>:</a:t>
            </a:r>
            <a:r>
              <a:rPr lang="en-US" sz="4800" b="0" dirty="0" smtClean="0">
                <a:solidFill>
                  <a:schemeClr val="bg1"/>
                </a:solidFill>
                <a:effectLst/>
              </a:rPr>
              <a:t> </a:t>
            </a:r>
            <a:r>
              <a:rPr lang="vi-VN" sz="4800" dirty="0" smtClean="0">
                <a:solidFill>
                  <a:schemeClr val="bg1"/>
                </a:solidFill>
              </a:rPr>
              <a:t> </a:t>
            </a:r>
            <a:r>
              <a:rPr lang="en-US" sz="4800" dirty="0" err="1" smtClean="0">
                <a:solidFill>
                  <a:schemeClr val="bg1"/>
                </a:solidFill>
              </a:rPr>
              <a:t>Lạy</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Giúp</a:t>
            </a:r>
            <a:r>
              <a:rPr lang="en-US" sz="4800" dirty="0" smtClean="0">
                <a:solidFill>
                  <a:schemeClr val="bg1"/>
                </a:solidFill>
              </a:rPr>
              <a:t> con </a:t>
            </a:r>
            <a:r>
              <a:rPr lang="en-US" sz="4800" dirty="0" err="1" smtClean="0">
                <a:solidFill>
                  <a:schemeClr val="bg1"/>
                </a:solidFill>
              </a:rPr>
              <a:t>mỗi</a:t>
            </a:r>
            <a:r>
              <a:rPr lang="en-US" sz="4800" dirty="0" smtClean="0">
                <a:solidFill>
                  <a:schemeClr val="bg1"/>
                </a:solidFill>
              </a:rPr>
              <a:t> </a:t>
            </a:r>
            <a:r>
              <a:rPr lang="en-US" sz="4800" dirty="0" err="1" smtClean="0">
                <a:solidFill>
                  <a:schemeClr val="bg1"/>
                </a:solidFill>
              </a:rPr>
              <a:t>ngày</a:t>
            </a:r>
            <a:r>
              <a:rPr lang="en-US" sz="4800" dirty="0" smtClean="0">
                <a:solidFill>
                  <a:schemeClr val="bg1"/>
                </a:solidFill>
              </a:rPr>
              <a:t>. </a:t>
            </a:r>
            <a:r>
              <a:rPr lang="en-US" sz="4800" dirty="0" err="1" smtClean="0">
                <a:solidFill>
                  <a:schemeClr val="bg1"/>
                </a:solidFill>
              </a:rPr>
              <a:t>Trở</a:t>
            </a:r>
            <a:r>
              <a:rPr lang="en-US" sz="4800" dirty="0" smtClean="0">
                <a:solidFill>
                  <a:schemeClr val="bg1"/>
                </a:solidFill>
              </a:rPr>
              <a:t> </a:t>
            </a:r>
            <a:r>
              <a:rPr lang="en-US" sz="4800" dirty="0" err="1" smtClean="0">
                <a:solidFill>
                  <a:schemeClr val="bg1"/>
                </a:solidFill>
              </a:rPr>
              <a:t>nên</a:t>
            </a:r>
            <a:r>
              <a:rPr lang="en-US" sz="4800" dirty="0" smtClean="0">
                <a:solidFill>
                  <a:schemeClr val="bg1"/>
                </a:solidFill>
              </a:rPr>
              <a:t> </a:t>
            </a:r>
            <a:r>
              <a:rPr lang="en-US" sz="4800" dirty="0" err="1" smtClean="0">
                <a:solidFill>
                  <a:schemeClr val="bg1"/>
                </a:solidFill>
              </a:rPr>
              <a:t>đất</a:t>
            </a:r>
            <a:r>
              <a:rPr lang="en-US" sz="4800" dirty="0" smtClean="0">
                <a:solidFill>
                  <a:schemeClr val="bg1"/>
                </a:solidFill>
              </a:rPr>
              <a:t> </a:t>
            </a:r>
            <a:r>
              <a:rPr lang="en-US" sz="4800" dirty="0" err="1" smtClean="0">
                <a:solidFill>
                  <a:schemeClr val="bg1"/>
                </a:solidFill>
              </a:rPr>
              <a:t>tốt</a:t>
            </a:r>
            <a:r>
              <a:rPr lang="en-US" sz="4800" dirty="0" smtClean="0">
                <a:solidFill>
                  <a:schemeClr val="bg1"/>
                </a:solidFill>
              </a:rPr>
              <a:t> </a:t>
            </a:r>
            <a:r>
              <a:rPr lang="en-US" sz="4800" dirty="0" err="1" smtClean="0">
                <a:solidFill>
                  <a:schemeClr val="bg1"/>
                </a:solidFill>
              </a:rPr>
              <a:t>phì</a:t>
            </a:r>
            <a:r>
              <a:rPr lang="en-US" sz="4800" dirty="0" smtClean="0">
                <a:solidFill>
                  <a:schemeClr val="bg1"/>
                </a:solidFill>
              </a:rPr>
              <a:t> </a:t>
            </a:r>
            <a:r>
              <a:rPr lang="en-US" sz="4800" dirty="0" err="1" smtClean="0">
                <a:solidFill>
                  <a:schemeClr val="bg1"/>
                </a:solidFill>
              </a:rPr>
              <a:t>nhiêu</a:t>
            </a:r>
            <a:r>
              <a:rPr lang="en-US" sz="4800" dirty="0" smtClean="0">
                <a:solidFill>
                  <a:schemeClr val="bg1"/>
                </a:solidFill>
              </a:rPr>
              <a:t>. </a:t>
            </a:r>
            <a:r>
              <a:rPr lang="en-US" sz="4800" dirty="0" err="1" smtClean="0">
                <a:solidFill>
                  <a:schemeClr val="bg1"/>
                </a:solidFill>
              </a:rPr>
              <a:t>Xin</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con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lắng</a:t>
            </a:r>
            <a:r>
              <a:rPr lang="en-US" sz="4800" dirty="0" smtClean="0">
                <a:solidFill>
                  <a:schemeClr val="bg1"/>
                </a:solidFill>
              </a:rPr>
              <a:t> </a:t>
            </a:r>
            <a:r>
              <a:rPr lang="en-US" sz="4800" dirty="0" err="1" smtClean="0">
                <a:solidFill>
                  <a:schemeClr val="bg1"/>
                </a:solidFill>
              </a:rPr>
              <a:t>nghe</a:t>
            </a:r>
            <a:r>
              <a:rPr lang="en-US" sz="4800" dirty="0" smtClean="0">
                <a:solidFill>
                  <a:schemeClr val="bg1"/>
                </a:solidFill>
              </a:rPr>
              <a:t> </a:t>
            </a:r>
            <a:r>
              <a:rPr lang="en-US" sz="4800" dirty="0" err="1" smtClean="0">
                <a:solidFill>
                  <a:schemeClr val="bg1"/>
                </a:solidFill>
              </a:rPr>
              <a:t>lời</a:t>
            </a:r>
            <a:r>
              <a:rPr lang="en-US" sz="4800" dirty="0" smtClean="0">
                <a:solidFill>
                  <a:schemeClr val="bg1"/>
                </a:solidFill>
              </a:rPr>
              <a:t> </a:t>
            </a:r>
            <a:r>
              <a:rPr lang="en-US" sz="4800" dirty="0" err="1" smtClean="0">
                <a:solidFill>
                  <a:schemeClr val="bg1"/>
                </a:solidFill>
              </a:rPr>
              <a:t>thiêng</a:t>
            </a:r>
            <a:r>
              <a:rPr lang="en-US" sz="4800" dirty="0" smtClean="0">
                <a:solidFill>
                  <a:schemeClr val="bg1"/>
                </a:solidFill>
              </a:rPr>
              <a:t> say </a:t>
            </a:r>
            <a:r>
              <a:rPr lang="en-US" sz="4800" dirty="0" err="1" smtClean="0">
                <a:solidFill>
                  <a:schemeClr val="bg1"/>
                </a:solidFill>
              </a:rPr>
              <a:t>mê</a:t>
            </a:r>
            <a:r>
              <a:rPr lang="en-US" sz="4800" dirty="0" smtClean="0">
                <a:solidFill>
                  <a:schemeClr val="bg1"/>
                </a:solidFill>
              </a:rPr>
              <a:t> </a:t>
            </a:r>
            <a:r>
              <a:rPr lang="en-US" sz="4800" dirty="0" err="1" smtClean="0">
                <a:solidFill>
                  <a:schemeClr val="bg1"/>
                </a:solidFill>
              </a:rPr>
              <a:t>đem</a:t>
            </a:r>
            <a:r>
              <a:rPr lang="en-US" sz="4800" dirty="0" smtClean="0">
                <a:solidFill>
                  <a:schemeClr val="bg1"/>
                </a:solidFill>
              </a:rPr>
              <a:t> </a:t>
            </a:r>
            <a:r>
              <a:rPr lang="en-US" sz="4800" dirty="0" err="1" smtClean="0">
                <a:solidFill>
                  <a:schemeClr val="bg1"/>
                </a:solidFill>
              </a:rPr>
              <a:t>ra</a:t>
            </a:r>
            <a:r>
              <a:rPr lang="en-US" sz="4800" dirty="0" smtClean="0">
                <a:solidFill>
                  <a:schemeClr val="bg1"/>
                </a:solidFill>
              </a:rPr>
              <a:t> </a:t>
            </a:r>
            <a:r>
              <a:rPr lang="en-US" sz="4800" dirty="0" err="1" smtClean="0">
                <a:solidFill>
                  <a:schemeClr val="bg1"/>
                </a:solidFill>
              </a:rPr>
              <a:t>gẫm</a:t>
            </a:r>
            <a:r>
              <a:rPr lang="en-US" sz="4800" dirty="0" smtClean="0">
                <a:solidFill>
                  <a:schemeClr val="bg1"/>
                </a:solidFill>
              </a:rPr>
              <a:t> </a:t>
            </a:r>
            <a:r>
              <a:rPr lang="en-US" sz="4800" dirty="0" err="1" smtClean="0">
                <a:solidFill>
                  <a:schemeClr val="bg1"/>
                </a:solidFill>
              </a:rPr>
              <a:t>suy</a:t>
            </a:r>
            <a:r>
              <a:rPr lang="en-US" sz="4800" dirty="0" smtClean="0">
                <a:solidFill>
                  <a:schemeClr val="bg1"/>
                </a:solidFill>
              </a:rPr>
              <a:t> </a:t>
            </a:r>
            <a:r>
              <a:rPr lang="en-US" sz="4800" dirty="0" err="1" smtClean="0">
                <a:solidFill>
                  <a:schemeClr val="bg1"/>
                </a:solidFill>
              </a:rPr>
              <a:t>thực</a:t>
            </a:r>
            <a:r>
              <a:rPr lang="en-US" sz="4800" dirty="0" smtClean="0">
                <a:solidFill>
                  <a:schemeClr val="bg1"/>
                </a:solidFill>
              </a:rPr>
              <a:t> </a:t>
            </a:r>
            <a:r>
              <a:rPr lang="en-US" sz="4800" dirty="0" err="1" smtClean="0">
                <a:solidFill>
                  <a:schemeClr val="bg1"/>
                </a:solidFill>
              </a:rPr>
              <a:t>thi</a:t>
            </a:r>
            <a:r>
              <a:rPr lang="en-US" sz="4800" dirty="0" smtClean="0">
                <a:solidFill>
                  <a:schemeClr val="bg1"/>
                </a:solidFill>
              </a:rPr>
              <a:t>. </a:t>
            </a:r>
            <a:r>
              <a:rPr lang="en-US" sz="4800" dirty="0" err="1" smtClean="0">
                <a:solidFill>
                  <a:schemeClr val="bg1"/>
                </a:solidFill>
              </a:rPr>
              <a:t>Xin</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tim</a:t>
            </a:r>
            <a:r>
              <a:rPr lang="en-US" sz="4800" dirty="0" smtClean="0">
                <a:solidFill>
                  <a:schemeClr val="bg1"/>
                </a:solidFill>
              </a:rPr>
              <a:t> con </a:t>
            </a:r>
            <a:r>
              <a:rPr lang="en-US" sz="4800" dirty="0" err="1" smtClean="0">
                <a:solidFill>
                  <a:schemeClr val="bg1"/>
                </a:solidFill>
              </a:rPr>
              <a:t>biết</a:t>
            </a:r>
            <a:r>
              <a:rPr lang="en-US" sz="4800" dirty="0" smtClean="0">
                <a:solidFill>
                  <a:schemeClr val="bg1"/>
                </a:solidFill>
              </a:rPr>
              <a:t>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mở</a:t>
            </a:r>
            <a:r>
              <a:rPr lang="en-US" sz="4800" dirty="0" smtClean="0">
                <a:solidFill>
                  <a:schemeClr val="bg1"/>
                </a:solidFill>
              </a:rPr>
              <a:t> </a:t>
            </a:r>
            <a:r>
              <a:rPr lang="en-US" sz="4800" dirty="0" err="1" smtClean="0">
                <a:solidFill>
                  <a:schemeClr val="bg1"/>
                </a:solidFill>
              </a:rPr>
              <a:t>ra</a:t>
            </a:r>
            <a:r>
              <a:rPr lang="en-US" sz="4800" dirty="0" smtClean="0">
                <a:solidFill>
                  <a:schemeClr val="bg1"/>
                </a:solidFill>
              </a:rPr>
              <a:t> </a:t>
            </a:r>
            <a:r>
              <a:rPr lang="en-US" sz="4800" dirty="0" err="1" smtClean="0">
                <a:solidFill>
                  <a:schemeClr val="bg1"/>
                </a:solidFill>
              </a:rPr>
              <a:t>để</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Lời</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nở</a:t>
            </a:r>
            <a:r>
              <a:rPr lang="en-US" sz="4800" dirty="0" smtClean="0">
                <a:solidFill>
                  <a:schemeClr val="bg1"/>
                </a:solidFill>
              </a:rPr>
              <a:t> </a:t>
            </a:r>
            <a:r>
              <a:rPr lang="en-US" sz="4800" dirty="0" err="1" smtClean="0">
                <a:solidFill>
                  <a:schemeClr val="bg1"/>
                </a:solidFill>
              </a:rPr>
              <a:t>hoa</a:t>
            </a:r>
            <a:r>
              <a:rPr lang="en-US" sz="4800" dirty="0" smtClean="0">
                <a:solidFill>
                  <a:schemeClr val="bg1"/>
                </a:solidFill>
              </a:rPr>
              <a:t>. </a:t>
            </a:r>
            <a:endParaRPr lang="vi-VN" sz="4800" dirty="0">
              <a:solidFill>
                <a:schemeClr val="bg1"/>
              </a:solidFill>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u="sng" dirty="0" smtClean="0">
                <a:solidFill>
                  <a:srgbClr val="FFFF00"/>
                </a:solidFill>
              </a:rPr>
              <a:t>Tk2</a:t>
            </a:r>
            <a:r>
              <a:rPr lang="en-US" sz="4200" b="0" u="sng" dirty="0" smtClean="0">
                <a:solidFill>
                  <a:srgbClr val="FFFF00"/>
                </a:solidFill>
                <a:effectLst/>
              </a:rPr>
              <a:t>:</a:t>
            </a:r>
            <a:r>
              <a:rPr lang="en-US" sz="4200" b="0" dirty="0" smtClean="0">
                <a:solidFill>
                  <a:schemeClr val="bg1"/>
                </a:solidFill>
                <a:effectLst/>
              </a:rPr>
              <a:t> </a:t>
            </a:r>
            <a:r>
              <a:rPr lang="en-US" sz="4200" dirty="0" err="1" smtClean="0">
                <a:solidFill>
                  <a:schemeClr val="bg1"/>
                </a:solidFill>
              </a:rPr>
              <a:t>Từng</a:t>
            </a:r>
            <a:r>
              <a:rPr lang="en-US" sz="4200" dirty="0" smtClean="0">
                <a:solidFill>
                  <a:schemeClr val="bg1"/>
                </a:solidFill>
              </a:rPr>
              <a:t> </a:t>
            </a:r>
            <a:r>
              <a:rPr lang="en-US" sz="4200" dirty="0" err="1" smtClean="0">
                <a:solidFill>
                  <a:schemeClr val="bg1"/>
                </a:solidFill>
              </a:rPr>
              <a:t>ngày</a:t>
            </a:r>
            <a:r>
              <a:rPr lang="en-US" sz="4200" dirty="0" smtClean="0">
                <a:solidFill>
                  <a:schemeClr val="bg1"/>
                </a:solidFill>
              </a:rPr>
              <a:t> qua </a:t>
            </a:r>
            <a:r>
              <a:rPr lang="en-US" sz="4200" dirty="0" err="1" smtClean="0">
                <a:solidFill>
                  <a:schemeClr val="bg1"/>
                </a:solidFill>
              </a:rPr>
              <a:t>nghe</a:t>
            </a:r>
            <a:r>
              <a:rPr lang="en-US" sz="4200" dirty="0" smtClean="0">
                <a:solidFill>
                  <a:schemeClr val="bg1"/>
                </a:solidFill>
              </a:rPr>
              <a:t> </a:t>
            </a:r>
            <a:r>
              <a:rPr lang="en-US" sz="4200" dirty="0" err="1" smtClean="0">
                <a:solidFill>
                  <a:schemeClr val="bg1"/>
                </a:solidFill>
              </a:rPr>
              <a:t>Lời</a:t>
            </a:r>
            <a:r>
              <a:rPr lang="en-US" sz="4200" dirty="0" smtClean="0">
                <a:solidFill>
                  <a:schemeClr val="bg1"/>
                </a:solidFill>
              </a:rPr>
              <a:t> </a:t>
            </a:r>
            <a:r>
              <a:rPr lang="en-US" sz="4200" dirty="0" err="1" smtClean="0">
                <a:solidFill>
                  <a:schemeClr val="bg1"/>
                </a:solidFill>
              </a:rPr>
              <a:t>của</a:t>
            </a:r>
            <a:r>
              <a:rPr lang="en-US" sz="4200" dirty="0" smtClean="0">
                <a:solidFill>
                  <a:schemeClr val="bg1"/>
                </a:solidFill>
              </a:rPr>
              <a:t> </a:t>
            </a:r>
            <a:r>
              <a:rPr lang="en-US" sz="4200" dirty="0" err="1" smtClean="0">
                <a:solidFill>
                  <a:schemeClr val="bg1"/>
                </a:solidFill>
              </a:rPr>
              <a:t>Chúa</a:t>
            </a:r>
            <a:r>
              <a:rPr lang="en-US" sz="4200" dirty="0" smtClean="0">
                <a:solidFill>
                  <a:schemeClr val="bg1"/>
                </a:solidFill>
              </a:rPr>
              <a:t> </a:t>
            </a:r>
            <a:r>
              <a:rPr lang="en-US" sz="4200" dirty="0" err="1" smtClean="0">
                <a:solidFill>
                  <a:schemeClr val="bg1"/>
                </a:solidFill>
              </a:rPr>
              <a:t>nhưng</a:t>
            </a:r>
            <a:r>
              <a:rPr lang="en-US" sz="4200" dirty="0" smtClean="0">
                <a:solidFill>
                  <a:schemeClr val="bg1"/>
                </a:solidFill>
              </a:rPr>
              <a:t> con </a:t>
            </a:r>
            <a:r>
              <a:rPr lang="en-US" sz="4200" dirty="0" err="1" smtClean="0">
                <a:solidFill>
                  <a:schemeClr val="bg1"/>
                </a:solidFill>
              </a:rPr>
              <a:t>vẫn</a:t>
            </a:r>
            <a:r>
              <a:rPr lang="en-US" sz="4200" dirty="0" smtClean="0">
                <a:solidFill>
                  <a:schemeClr val="bg1"/>
                </a:solidFill>
              </a:rPr>
              <a:t> </a:t>
            </a:r>
            <a:r>
              <a:rPr lang="en-US" sz="4200" dirty="0" err="1" smtClean="0">
                <a:solidFill>
                  <a:schemeClr val="bg1"/>
                </a:solidFill>
              </a:rPr>
              <a:t>như</a:t>
            </a:r>
            <a:r>
              <a:rPr lang="en-US" sz="4200" dirty="0" smtClean="0">
                <a:solidFill>
                  <a:schemeClr val="bg1"/>
                </a:solidFill>
              </a:rPr>
              <a:t> </a:t>
            </a:r>
            <a:r>
              <a:rPr lang="en-US" sz="4200" dirty="0" err="1" smtClean="0">
                <a:solidFill>
                  <a:schemeClr val="bg1"/>
                </a:solidFill>
              </a:rPr>
              <a:t>lạnh</a:t>
            </a:r>
            <a:r>
              <a:rPr lang="en-US" sz="4200" dirty="0" smtClean="0">
                <a:solidFill>
                  <a:schemeClr val="bg1"/>
                </a:solidFill>
              </a:rPr>
              <a:t> </a:t>
            </a:r>
            <a:r>
              <a:rPr lang="en-US" sz="4200" dirty="0" err="1" smtClean="0">
                <a:solidFill>
                  <a:schemeClr val="bg1"/>
                </a:solidFill>
              </a:rPr>
              <a:t>lùng</a:t>
            </a:r>
            <a:r>
              <a:rPr lang="en-US" sz="4200" dirty="0" smtClean="0">
                <a:solidFill>
                  <a:schemeClr val="bg1"/>
                </a:solidFill>
              </a:rPr>
              <a:t>. </a:t>
            </a:r>
            <a:r>
              <a:rPr lang="en-US" sz="4200" dirty="0" err="1" smtClean="0">
                <a:solidFill>
                  <a:schemeClr val="bg1"/>
                </a:solidFill>
              </a:rPr>
              <a:t>Lòng</a:t>
            </a:r>
            <a:r>
              <a:rPr lang="en-US" sz="4200" dirty="0" smtClean="0">
                <a:solidFill>
                  <a:schemeClr val="bg1"/>
                </a:solidFill>
              </a:rPr>
              <a:t> </a:t>
            </a:r>
            <a:r>
              <a:rPr lang="en-US" sz="4200" dirty="0" err="1" smtClean="0">
                <a:solidFill>
                  <a:schemeClr val="bg1"/>
                </a:solidFill>
              </a:rPr>
              <a:t>mải</a:t>
            </a:r>
            <a:r>
              <a:rPr lang="en-US" sz="4200" dirty="0" smtClean="0">
                <a:solidFill>
                  <a:schemeClr val="bg1"/>
                </a:solidFill>
              </a:rPr>
              <a:t> </a:t>
            </a:r>
            <a:r>
              <a:rPr lang="en-US" sz="4200" dirty="0" err="1" smtClean="0">
                <a:solidFill>
                  <a:schemeClr val="bg1"/>
                </a:solidFill>
              </a:rPr>
              <a:t>mê</a:t>
            </a:r>
            <a:r>
              <a:rPr lang="en-US" sz="4200" dirty="0" smtClean="0">
                <a:solidFill>
                  <a:schemeClr val="bg1"/>
                </a:solidFill>
              </a:rPr>
              <a:t> </a:t>
            </a:r>
            <a:r>
              <a:rPr lang="en-US" sz="4200" dirty="0" err="1" smtClean="0">
                <a:solidFill>
                  <a:schemeClr val="bg1"/>
                </a:solidFill>
              </a:rPr>
              <a:t>thú</a:t>
            </a:r>
            <a:r>
              <a:rPr lang="en-US" sz="4200" dirty="0" smtClean="0">
                <a:solidFill>
                  <a:schemeClr val="bg1"/>
                </a:solidFill>
              </a:rPr>
              <a:t> </a:t>
            </a:r>
            <a:r>
              <a:rPr lang="en-US" sz="4200" dirty="0" err="1" smtClean="0">
                <a:solidFill>
                  <a:schemeClr val="bg1"/>
                </a:solidFill>
              </a:rPr>
              <a:t>vui</a:t>
            </a:r>
            <a:r>
              <a:rPr lang="en-US" sz="4200" dirty="0" smtClean="0">
                <a:solidFill>
                  <a:schemeClr val="bg1"/>
                </a:solidFill>
              </a:rPr>
              <a:t> </a:t>
            </a:r>
            <a:r>
              <a:rPr lang="en-US" sz="4200" dirty="0" err="1" smtClean="0">
                <a:solidFill>
                  <a:schemeClr val="bg1"/>
                </a:solidFill>
              </a:rPr>
              <a:t>gian</a:t>
            </a:r>
            <a:r>
              <a:rPr lang="en-US" sz="4200" dirty="0" smtClean="0">
                <a:solidFill>
                  <a:schemeClr val="bg1"/>
                </a:solidFill>
              </a:rPr>
              <a:t> </a:t>
            </a:r>
            <a:r>
              <a:rPr lang="en-US" sz="4200" dirty="0" err="1" smtClean="0">
                <a:solidFill>
                  <a:schemeClr val="bg1"/>
                </a:solidFill>
              </a:rPr>
              <a:t>trần</a:t>
            </a:r>
            <a:r>
              <a:rPr lang="en-US" sz="4200" dirty="0" smtClean="0">
                <a:solidFill>
                  <a:schemeClr val="bg1"/>
                </a:solidFill>
              </a:rPr>
              <a:t> </a:t>
            </a:r>
            <a:r>
              <a:rPr lang="en-US" sz="4200" dirty="0" err="1" smtClean="0">
                <a:solidFill>
                  <a:schemeClr val="bg1"/>
                </a:solidFill>
              </a:rPr>
              <a:t>chạy</a:t>
            </a:r>
            <a:r>
              <a:rPr lang="en-US" sz="4200" dirty="0" smtClean="0">
                <a:solidFill>
                  <a:schemeClr val="bg1"/>
                </a:solidFill>
              </a:rPr>
              <a:t> </a:t>
            </a:r>
            <a:r>
              <a:rPr lang="en-US" sz="4200" dirty="0" err="1" smtClean="0">
                <a:solidFill>
                  <a:schemeClr val="bg1"/>
                </a:solidFill>
              </a:rPr>
              <a:t>theo</a:t>
            </a:r>
            <a:r>
              <a:rPr lang="en-US" sz="4200" dirty="0" smtClean="0">
                <a:solidFill>
                  <a:schemeClr val="bg1"/>
                </a:solidFill>
              </a:rPr>
              <a:t> </a:t>
            </a:r>
            <a:r>
              <a:rPr lang="en-US" sz="4200" dirty="0" err="1" smtClean="0">
                <a:solidFill>
                  <a:schemeClr val="bg1"/>
                </a:solidFill>
              </a:rPr>
              <a:t>danh</a:t>
            </a:r>
            <a:r>
              <a:rPr lang="en-US" sz="4200" dirty="0" smtClean="0">
                <a:solidFill>
                  <a:schemeClr val="bg1"/>
                </a:solidFill>
              </a:rPr>
              <a:t> </a:t>
            </a:r>
            <a:r>
              <a:rPr lang="en-US" sz="4200" dirty="0" err="1" smtClean="0">
                <a:solidFill>
                  <a:schemeClr val="bg1"/>
                </a:solidFill>
              </a:rPr>
              <a:t>vọng</a:t>
            </a:r>
            <a:r>
              <a:rPr lang="en-US" sz="4200" dirty="0" smtClean="0">
                <a:solidFill>
                  <a:schemeClr val="bg1"/>
                </a:solidFill>
              </a:rPr>
              <a:t> </a:t>
            </a:r>
            <a:r>
              <a:rPr lang="en-US" sz="4200" dirty="0" err="1" smtClean="0">
                <a:solidFill>
                  <a:schemeClr val="bg1"/>
                </a:solidFill>
              </a:rPr>
              <a:t>cao</a:t>
            </a:r>
            <a:r>
              <a:rPr lang="en-US" sz="4200" dirty="0" smtClean="0">
                <a:solidFill>
                  <a:schemeClr val="bg1"/>
                </a:solidFill>
              </a:rPr>
              <a:t> sang. Con </a:t>
            </a:r>
            <a:r>
              <a:rPr lang="en-US" sz="4200" dirty="0" err="1" smtClean="0">
                <a:solidFill>
                  <a:schemeClr val="bg1"/>
                </a:solidFill>
              </a:rPr>
              <a:t>nghe</a:t>
            </a:r>
            <a:r>
              <a:rPr lang="en-US" sz="4200" dirty="0" smtClean="0">
                <a:solidFill>
                  <a:schemeClr val="bg1"/>
                </a:solidFill>
              </a:rPr>
              <a:t> </a:t>
            </a:r>
            <a:r>
              <a:rPr lang="en-US" sz="4200" dirty="0" err="1" smtClean="0">
                <a:solidFill>
                  <a:schemeClr val="bg1"/>
                </a:solidFill>
              </a:rPr>
              <a:t>lời</a:t>
            </a:r>
            <a:r>
              <a:rPr lang="en-US" sz="4200" dirty="0" smtClean="0">
                <a:solidFill>
                  <a:schemeClr val="bg1"/>
                </a:solidFill>
              </a:rPr>
              <a:t> </a:t>
            </a:r>
            <a:r>
              <a:rPr lang="en-US" sz="4200" dirty="0" err="1" smtClean="0">
                <a:solidFill>
                  <a:schemeClr val="bg1"/>
                </a:solidFill>
              </a:rPr>
              <a:t>mà</a:t>
            </a:r>
            <a:r>
              <a:rPr lang="en-US" sz="4200" dirty="0" smtClean="0">
                <a:solidFill>
                  <a:schemeClr val="bg1"/>
                </a:solidFill>
              </a:rPr>
              <a:t> </a:t>
            </a:r>
            <a:r>
              <a:rPr lang="en-US" sz="4200" dirty="0" err="1" smtClean="0">
                <a:solidFill>
                  <a:schemeClr val="bg1"/>
                </a:solidFill>
              </a:rPr>
              <a:t>chẳng</a:t>
            </a:r>
            <a:r>
              <a:rPr lang="en-US" sz="4200" dirty="0" smtClean="0">
                <a:solidFill>
                  <a:schemeClr val="bg1"/>
                </a:solidFill>
              </a:rPr>
              <a:t> </a:t>
            </a:r>
            <a:r>
              <a:rPr lang="en-US" sz="4200" dirty="0" err="1" smtClean="0">
                <a:solidFill>
                  <a:schemeClr val="bg1"/>
                </a:solidFill>
              </a:rPr>
              <a:t>quan</a:t>
            </a:r>
            <a:r>
              <a:rPr lang="en-US" sz="4200" dirty="0" smtClean="0">
                <a:solidFill>
                  <a:schemeClr val="bg1"/>
                </a:solidFill>
              </a:rPr>
              <a:t> </a:t>
            </a:r>
            <a:r>
              <a:rPr lang="en-US" sz="4200" dirty="0" err="1" smtClean="0">
                <a:solidFill>
                  <a:schemeClr val="bg1"/>
                </a:solidFill>
              </a:rPr>
              <a:t>tâm</a:t>
            </a:r>
            <a:r>
              <a:rPr lang="en-US" sz="4200" dirty="0" smtClean="0">
                <a:solidFill>
                  <a:schemeClr val="bg1"/>
                </a:solidFill>
              </a:rPr>
              <a:t> </a:t>
            </a:r>
            <a:r>
              <a:rPr lang="en-US" sz="4200" dirty="0" err="1" smtClean="0">
                <a:solidFill>
                  <a:schemeClr val="bg1"/>
                </a:solidFill>
              </a:rPr>
              <a:t>tuy</a:t>
            </a:r>
            <a:r>
              <a:rPr lang="en-US" sz="4200" dirty="0" smtClean="0">
                <a:solidFill>
                  <a:schemeClr val="bg1"/>
                </a:solidFill>
              </a:rPr>
              <a:t> </a:t>
            </a:r>
            <a:r>
              <a:rPr lang="en-US" sz="4200" dirty="0" err="1" smtClean="0">
                <a:solidFill>
                  <a:schemeClr val="bg1"/>
                </a:solidFill>
              </a:rPr>
              <a:t>có</a:t>
            </a:r>
            <a:r>
              <a:rPr lang="en-US" sz="4200" dirty="0" smtClean="0">
                <a:solidFill>
                  <a:schemeClr val="bg1"/>
                </a:solidFill>
              </a:rPr>
              <a:t> tai </a:t>
            </a:r>
            <a:r>
              <a:rPr lang="en-US" sz="4200" dirty="0" err="1" smtClean="0">
                <a:solidFill>
                  <a:schemeClr val="bg1"/>
                </a:solidFill>
              </a:rPr>
              <a:t>mà</a:t>
            </a:r>
            <a:r>
              <a:rPr lang="en-US" sz="4200" dirty="0" smtClean="0">
                <a:solidFill>
                  <a:schemeClr val="bg1"/>
                </a:solidFill>
              </a:rPr>
              <a:t> </a:t>
            </a:r>
            <a:r>
              <a:rPr lang="en-US" sz="4200" dirty="0" err="1" smtClean="0">
                <a:solidFill>
                  <a:schemeClr val="bg1"/>
                </a:solidFill>
              </a:rPr>
              <a:t>cũng</a:t>
            </a:r>
            <a:r>
              <a:rPr lang="en-US" sz="4200" dirty="0" smtClean="0">
                <a:solidFill>
                  <a:schemeClr val="bg1"/>
                </a:solidFill>
              </a:rPr>
              <a:t> </a:t>
            </a:r>
            <a:r>
              <a:rPr lang="en-US" sz="4200" dirty="0" err="1" smtClean="0">
                <a:solidFill>
                  <a:schemeClr val="bg1"/>
                </a:solidFill>
              </a:rPr>
              <a:t>như</a:t>
            </a:r>
            <a:r>
              <a:rPr lang="en-US" sz="4200" dirty="0" smtClean="0">
                <a:solidFill>
                  <a:schemeClr val="bg1"/>
                </a:solidFill>
              </a:rPr>
              <a:t> </a:t>
            </a:r>
            <a:r>
              <a:rPr lang="en-US" sz="4200" dirty="0" err="1" smtClean="0">
                <a:solidFill>
                  <a:schemeClr val="bg1"/>
                </a:solidFill>
              </a:rPr>
              <a:t>không</a:t>
            </a:r>
            <a:r>
              <a:rPr lang="en-US" sz="4200" dirty="0" smtClean="0">
                <a:solidFill>
                  <a:schemeClr val="bg1"/>
                </a:solidFill>
              </a:rPr>
              <a:t> </a:t>
            </a:r>
            <a:r>
              <a:rPr lang="en-US" sz="4200" dirty="0" err="1" smtClean="0">
                <a:solidFill>
                  <a:schemeClr val="bg1"/>
                </a:solidFill>
              </a:rPr>
              <a:t>vì</a:t>
            </a:r>
            <a:r>
              <a:rPr lang="en-US" sz="4200" dirty="0" smtClean="0">
                <a:solidFill>
                  <a:schemeClr val="bg1"/>
                </a:solidFill>
              </a:rPr>
              <a:t> </a:t>
            </a:r>
            <a:r>
              <a:rPr lang="en-US" sz="4200" dirty="0" err="1" smtClean="0">
                <a:solidFill>
                  <a:schemeClr val="bg1"/>
                </a:solidFill>
              </a:rPr>
              <a:t>những</a:t>
            </a:r>
            <a:r>
              <a:rPr lang="en-US" sz="4200" dirty="0" smtClean="0">
                <a:solidFill>
                  <a:schemeClr val="bg1"/>
                </a:solidFill>
              </a:rPr>
              <a:t> </a:t>
            </a:r>
            <a:r>
              <a:rPr lang="en-US" sz="4200" dirty="0" err="1" smtClean="0">
                <a:solidFill>
                  <a:schemeClr val="bg1"/>
                </a:solidFill>
              </a:rPr>
              <a:t>lắng</a:t>
            </a:r>
            <a:r>
              <a:rPr lang="en-US" sz="4200" dirty="0" smtClean="0">
                <a:solidFill>
                  <a:schemeClr val="bg1"/>
                </a:solidFill>
              </a:rPr>
              <a:t> lo </a:t>
            </a:r>
            <a:r>
              <a:rPr lang="en-US" sz="4200" dirty="0" err="1" smtClean="0">
                <a:solidFill>
                  <a:schemeClr val="bg1"/>
                </a:solidFill>
              </a:rPr>
              <a:t>trong</a:t>
            </a:r>
            <a:r>
              <a:rPr lang="en-US" sz="4200" dirty="0" smtClean="0">
                <a:solidFill>
                  <a:schemeClr val="bg1"/>
                </a:solidFill>
              </a:rPr>
              <a:t> </a:t>
            </a:r>
            <a:r>
              <a:rPr lang="en-US" sz="4200" dirty="0" err="1" smtClean="0">
                <a:solidFill>
                  <a:schemeClr val="bg1"/>
                </a:solidFill>
              </a:rPr>
              <a:t>đời</a:t>
            </a:r>
            <a:r>
              <a:rPr lang="en-US" sz="4200" dirty="0" smtClean="0">
                <a:solidFill>
                  <a:schemeClr val="bg1"/>
                </a:solidFill>
              </a:rPr>
              <a:t> </a:t>
            </a:r>
            <a:r>
              <a:rPr lang="en-US" sz="4200" dirty="0" err="1" smtClean="0">
                <a:solidFill>
                  <a:schemeClr val="bg1"/>
                </a:solidFill>
              </a:rPr>
              <a:t>làm</a:t>
            </a:r>
            <a:r>
              <a:rPr lang="en-US" sz="4200" dirty="0" smtClean="0">
                <a:solidFill>
                  <a:schemeClr val="bg1"/>
                </a:solidFill>
              </a:rPr>
              <a:t> </a:t>
            </a:r>
            <a:r>
              <a:rPr lang="en-US" sz="4200" dirty="0" err="1" smtClean="0">
                <a:solidFill>
                  <a:schemeClr val="bg1"/>
                </a:solidFill>
              </a:rPr>
              <a:t>tim</a:t>
            </a:r>
            <a:r>
              <a:rPr lang="en-US" sz="4200" dirty="0" smtClean="0">
                <a:solidFill>
                  <a:schemeClr val="bg1"/>
                </a:solidFill>
              </a:rPr>
              <a:t> con </a:t>
            </a:r>
            <a:r>
              <a:rPr lang="en-US" sz="4200" dirty="0" err="1" smtClean="0">
                <a:solidFill>
                  <a:schemeClr val="bg1"/>
                </a:solidFill>
              </a:rPr>
              <a:t>lãng</a:t>
            </a:r>
            <a:r>
              <a:rPr lang="en-US" sz="4200" dirty="0" smtClean="0">
                <a:solidFill>
                  <a:schemeClr val="bg1"/>
                </a:solidFill>
              </a:rPr>
              <a:t> </a:t>
            </a:r>
            <a:r>
              <a:rPr lang="en-US" sz="4200" dirty="0" err="1" smtClean="0">
                <a:solidFill>
                  <a:schemeClr val="bg1"/>
                </a:solidFill>
              </a:rPr>
              <a:t>quên</a:t>
            </a:r>
            <a:r>
              <a:rPr lang="en-US" sz="4200" dirty="0" smtClean="0">
                <a:solidFill>
                  <a:schemeClr val="bg1"/>
                </a:solidFill>
              </a:rPr>
              <a:t> </a:t>
            </a:r>
            <a:r>
              <a:rPr lang="en-US" sz="4200" dirty="0" err="1" smtClean="0">
                <a:solidFill>
                  <a:schemeClr val="bg1"/>
                </a:solidFill>
              </a:rPr>
              <a:t>Chúa</a:t>
            </a:r>
            <a:r>
              <a:rPr lang="en-US" sz="4200" dirty="0" smtClean="0">
                <a:solidFill>
                  <a:schemeClr val="bg1"/>
                </a:solidFill>
              </a:rPr>
              <a:t> </a:t>
            </a:r>
            <a:r>
              <a:rPr lang="en-US" sz="4200" dirty="0" err="1" smtClean="0">
                <a:solidFill>
                  <a:schemeClr val="bg1"/>
                </a:solidFill>
              </a:rPr>
              <a:t>rồi</a:t>
            </a:r>
            <a:endParaRPr lang="en-US" sz="4200" b="0" dirty="0">
              <a:solidFill>
                <a:schemeClr val="bg1"/>
              </a:solidFill>
              <a:effectLst/>
            </a:endParaRPr>
          </a:p>
        </p:txBody>
      </p:sp>
    </p:spTree>
    <p:extLst>
      <p:ext uri="{BB962C8B-B14F-4D97-AF65-F5344CB8AC3E}">
        <p14:creationId xmlns:p14="http://schemas.microsoft.com/office/powerpoint/2010/main" val="184577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smtClean="0">
                <a:solidFill>
                  <a:srgbClr val="FFFF00"/>
                </a:solidFill>
              </a:rPr>
              <a:t>Đk</a:t>
            </a:r>
            <a:r>
              <a:rPr lang="en-US" sz="4800" b="0" u="sng" dirty="0" smtClean="0">
                <a:solidFill>
                  <a:srgbClr val="FFFF00"/>
                </a:solidFill>
                <a:effectLst/>
              </a:rPr>
              <a:t>:</a:t>
            </a:r>
            <a:r>
              <a:rPr lang="en-US" sz="4800" b="0" dirty="0" smtClean="0">
                <a:solidFill>
                  <a:schemeClr val="bg1"/>
                </a:solidFill>
                <a:effectLst/>
              </a:rPr>
              <a:t> </a:t>
            </a:r>
            <a:r>
              <a:rPr lang="vi-VN" sz="4800" dirty="0" smtClean="0">
                <a:solidFill>
                  <a:schemeClr val="bg1"/>
                </a:solidFill>
              </a:rPr>
              <a:t> </a:t>
            </a:r>
            <a:r>
              <a:rPr lang="en-US" sz="4800" dirty="0" err="1" smtClean="0">
                <a:solidFill>
                  <a:schemeClr val="bg1"/>
                </a:solidFill>
              </a:rPr>
              <a:t>Lạy</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Giúp</a:t>
            </a:r>
            <a:r>
              <a:rPr lang="en-US" sz="4800" dirty="0" smtClean="0">
                <a:solidFill>
                  <a:schemeClr val="bg1"/>
                </a:solidFill>
              </a:rPr>
              <a:t> con </a:t>
            </a:r>
            <a:r>
              <a:rPr lang="en-US" sz="4800" dirty="0" err="1" smtClean="0">
                <a:solidFill>
                  <a:schemeClr val="bg1"/>
                </a:solidFill>
              </a:rPr>
              <a:t>mỗi</a:t>
            </a:r>
            <a:r>
              <a:rPr lang="en-US" sz="4800" dirty="0" smtClean="0">
                <a:solidFill>
                  <a:schemeClr val="bg1"/>
                </a:solidFill>
              </a:rPr>
              <a:t> </a:t>
            </a:r>
            <a:r>
              <a:rPr lang="en-US" sz="4800" dirty="0" err="1" smtClean="0">
                <a:solidFill>
                  <a:schemeClr val="bg1"/>
                </a:solidFill>
              </a:rPr>
              <a:t>ngày</a:t>
            </a:r>
            <a:r>
              <a:rPr lang="en-US" sz="4800" dirty="0" smtClean="0">
                <a:solidFill>
                  <a:schemeClr val="bg1"/>
                </a:solidFill>
              </a:rPr>
              <a:t>. </a:t>
            </a:r>
            <a:r>
              <a:rPr lang="en-US" sz="4800" dirty="0" err="1" smtClean="0">
                <a:solidFill>
                  <a:schemeClr val="bg1"/>
                </a:solidFill>
              </a:rPr>
              <a:t>Trở</a:t>
            </a:r>
            <a:r>
              <a:rPr lang="en-US" sz="4800" dirty="0" smtClean="0">
                <a:solidFill>
                  <a:schemeClr val="bg1"/>
                </a:solidFill>
              </a:rPr>
              <a:t> </a:t>
            </a:r>
            <a:r>
              <a:rPr lang="en-US" sz="4800" dirty="0" err="1" smtClean="0">
                <a:solidFill>
                  <a:schemeClr val="bg1"/>
                </a:solidFill>
              </a:rPr>
              <a:t>nên</a:t>
            </a:r>
            <a:r>
              <a:rPr lang="en-US" sz="4800" dirty="0" smtClean="0">
                <a:solidFill>
                  <a:schemeClr val="bg1"/>
                </a:solidFill>
              </a:rPr>
              <a:t> </a:t>
            </a:r>
            <a:r>
              <a:rPr lang="en-US" sz="4800" dirty="0" err="1" smtClean="0">
                <a:solidFill>
                  <a:schemeClr val="bg1"/>
                </a:solidFill>
              </a:rPr>
              <a:t>đất</a:t>
            </a:r>
            <a:r>
              <a:rPr lang="en-US" sz="4800" dirty="0" smtClean="0">
                <a:solidFill>
                  <a:schemeClr val="bg1"/>
                </a:solidFill>
              </a:rPr>
              <a:t> </a:t>
            </a:r>
            <a:r>
              <a:rPr lang="en-US" sz="4800" dirty="0" err="1" smtClean="0">
                <a:solidFill>
                  <a:schemeClr val="bg1"/>
                </a:solidFill>
              </a:rPr>
              <a:t>tốt</a:t>
            </a:r>
            <a:r>
              <a:rPr lang="en-US" sz="4800" dirty="0" smtClean="0">
                <a:solidFill>
                  <a:schemeClr val="bg1"/>
                </a:solidFill>
              </a:rPr>
              <a:t> </a:t>
            </a:r>
            <a:r>
              <a:rPr lang="en-US" sz="4800" dirty="0" err="1" smtClean="0">
                <a:solidFill>
                  <a:schemeClr val="bg1"/>
                </a:solidFill>
              </a:rPr>
              <a:t>phì</a:t>
            </a:r>
            <a:r>
              <a:rPr lang="en-US" sz="4800" dirty="0" smtClean="0">
                <a:solidFill>
                  <a:schemeClr val="bg1"/>
                </a:solidFill>
              </a:rPr>
              <a:t> </a:t>
            </a:r>
            <a:r>
              <a:rPr lang="en-US" sz="4800" dirty="0" err="1" smtClean="0">
                <a:solidFill>
                  <a:schemeClr val="bg1"/>
                </a:solidFill>
              </a:rPr>
              <a:t>nhiêu</a:t>
            </a:r>
            <a:r>
              <a:rPr lang="en-US" sz="4800" dirty="0" smtClean="0">
                <a:solidFill>
                  <a:schemeClr val="bg1"/>
                </a:solidFill>
              </a:rPr>
              <a:t>. </a:t>
            </a:r>
            <a:r>
              <a:rPr lang="en-US" sz="4800" dirty="0" err="1" smtClean="0">
                <a:solidFill>
                  <a:schemeClr val="bg1"/>
                </a:solidFill>
              </a:rPr>
              <a:t>Xin</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con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lắng</a:t>
            </a:r>
            <a:r>
              <a:rPr lang="en-US" sz="4800" dirty="0" smtClean="0">
                <a:solidFill>
                  <a:schemeClr val="bg1"/>
                </a:solidFill>
              </a:rPr>
              <a:t> </a:t>
            </a:r>
            <a:r>
              <a:rPr lang="en-US" sz="4800" dirty="0" err="1" smtClean="0">
                <a:solidFill>
                  <a:schemeClr val="bg1"/>
                </a:solidFill>
              </a:rPr>
              <a:t>nghe</a:t>
            </a:r>
            <a:r>
              <a:rPr lang="en-US" sz="4800" dirty="0" smtClean="0">
                <a:solidFill>
                  <a:schemeClr val="bg1"/>
                </a:solidFill>
              </a:rPr>
              <a:t> </a:t>
            </a:r>
            <a:r>
              <a:rPr lang="en-US" sz="4800" dirty="0" err="1" smtClean="0">
                <a:solidFill>
                  <a:schemeClr val="bg1"/>
                </a:solidFill>
              </a:rPr>
              <a:t>lời</a:t>
            </a:r>
            <a:r>
              <a:rPr lang="en-US" sz="4800" dirty="0" smtClean="0">
                <a:solidFill>
                  <a:schemeClr val="bg1"/>
                </a:solidFill>
              </a:rPr>
              <a:t> </a:t>
            </a:r>
            <a:r>
              <a:rPr lang="en-US" sz="4800" dirty="0" err="1" smtClean="0">
                <a:solidFill>
                  <a:schemeClr val="bg1"/>
                </a:solidFill>
              </a:rPr>
              <a:t>thiêng</a:t>
            </a:r>
            <a:r>
              <a:rPr lang="en-US" sz="4800" dirty="0" smtClean="0">
                <a:solidFill>
                  <a:schemeClr val="bg1"/>
                </a:solidFill>
              </a:rPr>
              <a:t> say </a:t>
            </a:r>
            <a:r>
              <a:rPr lang="en-US" sz="4800" dirty="0" err="1" smtClean="0">
                <a:solidFill>
                  <a:schemeClr val="bg1"/>
                </a:solidFill>
              </a:rPr>
              <a:t>mê</a:t>
            </a:r>
            <a:r>
              <a:rPr lang="en-US" sz="4800" dirty="0" smtClean="0">
                <a:solidFill>
                  <a:schemeClr val="bg1"/>
                </a:solidFill>
              </a:rPr>
              <a:t> </a:t>
            </a:r>
            <a:r>
              <a:rPr lang="en-US" sz="4800" dirty="0" err="1" smtClean="0">
                <a:solidFill>
                  <a:schemeClr val="bg1"/>
                </a:solidFill>
              </a:rPr>
              <a:t>đem</a:t>
            </a:r>
            <a:r>
              <a:rPr lang="en-US" sz="4800" dirty="0" smtClean="0">
                <a:solidFill>
                  <a:schemeClr val="bg1"/>
                </a:solidFill>
              </a:rPr>
              <a:t> </a:t>
            </a:r>
            <a:r>
              <a:rPr lang="en-US" sz="4800" dirty="0" err="1" smtClean="0">
                <a:solidFill>
                  <a:schemeClr val="bg1"/>
                </a:solidFill>
              </a:rPr>
              <a:t>ra</a:t>
            </a:r>
            <a:r>
              <a:rPr lang="en-US" sz="4800" dirty="0" smtClean="0">
                <a:solidFill>
                  <a:schemeClr val="bg1"/>
                </a:solidFill>
              </a:rPr>
              <a:t> </a:t>
            </a:r>
            <a:r>
              <a:rPr lang="en-US" sz="4800" dirty="0" err="1" smtClean="0">
                <a:solidFill>
                  <a:schemeClr val="bg1"/>
                </a:solidFill>
              </a:rPr>
              <a:t>gẫm</a:t>
            </a:r>
            <a:r>
              <a:rPr lang="en-US" sz="4800" dirty="0" smtClean="0">
                <a:solidFill>
                  <a:schemeClr val="bg1"/>
                </a:solidFill>
              </a:rPr>
              <a:t> </a:t>
            </a:r>
            <a:r>
              <a:rPr lang="en-US" sz="4800" dirty="0" err="1" smtClean="0">
                <a:solidFill>
                  <a:schemeClr val="bg1"/>
                </a:solidFill>
              </a:rPr>
              <a:t>suy</a:t>
            </a:r>
            <a:r>
              <a:rPr lang="en-US" sz="4800" dirty="0" smtClean="0">
                <a:solidFill>
                  <a:schemeClr val="bg1"/>
                </a:solidFill>
              </a:rPr>
              <a:t> </a:t>
            </a:r>
            <a:r>
              <a:rPr lang="en-US" sz="4800" dirty="0" err="1" smtClean="0">
                <a:solidFill>
                  <a:schemeClr val="bg1"/>
                </a:solidFill>
              </a:rPr>
              <a:t>thực</a:t>
            </a:r>
            <a:r>
              <a:rPr lang="en-US" sz="4800" dirty="0" smtClean="0">
                <a:solidFill>
                  <a:schemeClr val="bg1"/>
                </a:solidFill>
              </a:rPr>
              <a:t> </a:t>
            </a:r>
            <a:r>
              <a:rPr lang="en-US" sz="4800" dirty="0" err="1" smtClean="0">
                <a:solidFill>
                  <a:schemeClr val="bg1"/>
                </a:solidFill>
              </a:rPr>
              <a:t>thi</a:t>
            </a:r>
            <a:r>
              <a:rPr lang="en-US" sz="4800" dirty="0" smtClean="0">
                <a:solidFill>
                  <a:schemeClr val="bg1"/>
                </a:solidFill>
              </a:rPr>
              <a:t>. </a:t>
            </a:r>
            <a:r>
              <a:rPr lang="en-US" sz="4800" dirty="0" err="1" smtClean="0">
                <a:solidFill>
                  <a:schemeClr val="bg1"/>
                </a:solidFill>
              </a:rPr>
              <a:t>Xin</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tim</a:t>
            </a:r>
            <a:r>
              <a:rPr lang="en-US" sz="4800" dirty="0" smtClean="0">
                <a:solidFill>
                  <a:schemeClr val="bg1"/>
                </a:solidFill>
              </a:rPr>
              <a:t> con </a:t>
            </a:r>
            <a:r>
              <a:rPr lang="en-US" sz="4800" dirty="0" err="1" smtClean="0">
                <a:solidFill>
                  <a:schemeClr val="bg1"/>
                </a:solidFill>
              </a:rPr>
              <a:t>biết</a:t>
            </a:r>
            <a:r>
              <a:rPr lang="en-US" sz="4800" dirty="0" smtClean="0">
                <a:solidFill>
                  <a:schemeClr val="bg1"/>
                </a:solidFill>
              </a:rPr>
              <a:t>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mở</a:t>
            </a:r>
            <a:r>
              <a:rPr lang="en-US" sz="4800" dirty="0" smtClean="0">
                <a:solidFill>
                  <a:schemeClr val="bg1"/>
                </a:solidFill>
              </a:rPr>
              <a:t> </a:t>
            </a:r>
            <a:r>
              <a:rPr lang="en-US" sz="4800" dirty="0" err="1" smtClean="0">
                <a:solidFill>
                  <a:schemeClr val="bg1"/>
                </a:solidFill>
              </a:rPr>
              <a:t>ra</a:t>
            </a:r>
            <a:r>
              <a:rPr lang="en-US" sz="4800" dirty="0" smtClean="0">
                <a:solidFill>
                  <a:schemeClr val="bg1"/>
                </a:solidFill>
              </a:rPr>
              <a:t> </a:t>
            </a:r>
            <a:r>
              <a:rPr lang="en-US" sz="4800" dirty="0" err="1" smtClean="0">
                <a:solidFill>
                  <a:schemeClr val="bg1"/>
                </a:solidFill>
              </a:rPr>
              <a:t>để</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Lời</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nở</a:t>
            </a:r>
            <a:r>
              <a:rPr lang="en-US" sz="4800" dirty="0" smtClean="0">
                <a:solidFill>
                  <a:schemeClr val="bg1"/>
                </a:solidFill>
              </a:rPr>
              <a:t> </a:t>
            </a:r>
            <a:r>
              <a:rPr lang="en-US" sz="4800" dirty="0" err="1" smtClean="0">
                <a:solidFill>
                  <a:schemeClr val="bg1"/>
                </a:solidFill>
              </a:rPr>
              <a:t>hoa</a:t>
            </a:r>
            <a:r>
              <a:rPr lang="en-US" sz="4800" dirty="0" smtClean="0">
                <a:solidFill>
                  <a:schemeClr val="bg1"/>
                </a:solidFill>
              </a:rPr>
              <a:t>. </a:t>
            </a:r>
            <a:endParaRPr lang="vi-VN" sz="4800" dirty="0">
              <a:solidFill>
                <a:schemeClr val="bg1"/>
              </a:solidFill>
            </a:endParaRPr>
          </a:p>
        </p:txBody>
      </p:sp>
    </p:spTree>
    <p:extLst>
      <p:ext uri="{BB962C8B-B14F-4D97-AF65-F5344CB8AC3E}">
        <p14:creationId xmlns:p14="http://schemas.microsoft.com/office/powerpoint/2010/main" val="39467099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smtClean="0">
                <a:solidFill>
                  <a:srgbClr val="FFFF00"/>
                </a:solidFill>
              </a:rPr>
              <a:t>Tk3</a:t>
            </a:r>
            <a:r>
              <a:rPr lang="en-US" b="0" u="sng" dirty="0" smtClean="0">
                <a:solidFill>
                  <a:srgbClr val="FFFF00"/>
                </a:solidFill>
                <a:effectLst/>
              </a:rPr>
              <a:t>:</a:t>
            </a:r>
            <a:r>
              <a:rPr lang="en-US" b="0" dirty="0" smtClean="0">
                <a:solidFill>
                  <a:schemeClr val="bg1"/>
                </a:solidFill>
                <a:effectLst/>
              </a:rPr>
              <a:t> </a:t>
            </a:r>
            <a:r>
              <a:rPr lang="en-US" dirty="0" err="1" smtClean="0">
                <a:solidFill>
                  <a:schemeClr val="bg1"/>
                </a:solidFill>
              </a:rPr>
              <a:t>Lời</a:t>
            </a:r>
            <a:r>
              <a:rPr lang="en-US" dirty="0" smtClean="0">
                <a:solidFill>
                  <a:schemeClr val="bg1"/>
                </a:solidFill>
              </a:rPr>
              <a:t> </a:t>
            </a:r>
            <a:r>
              <a:rPr lang="en-US" dirty="0" err="1" smtClean="0">
                <a:solidFill>
                  <a:schemeClr val="bg1"/>
                </a:solidFill>
              </a:rPr>
              <a:t>của</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chính</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chân</a:t>
            </a:r>
            <a:r>
              <a:rPr lang="en-US" dirty="0" smtClean="0">
                <a:solidFill>
                  <a:schemeClr val="bg1"/>
                </a:solidFill>
              </a:rPr>
              <a:t> </a:t>
            </a:r>
            <a:r>
              <a:rPr lang="en-US" dirty="0" err="1" smtClean="0">
                <a:solidFill>
                  <a:schemeClr val="bg1"/>
                </a:solidFill>
              </a:rPr>
              <a:t>lý</a:t>
            </a:r>
            <a:r>
              <a:rPr lang="en-US" dirty="0" smtClean="0">
                <a:solidFill>
                  <a:schemeClr val="bg1"/>
                </a:solidFill>
              </a:rPr>
              <a:t> </a:t>
            </a:r>
            <a:r>
              <a:rPr lang="en-US" dirty="0" err="1" smtClean="0">
                <a:solidFill>
                  <a:schemeClr val="bg1"/>
                </a:solidFill>
              </a:rPr>
              <a:t>cho</a:t>
            </a:r>
            <a:r>
              <a:rPr lang="en-US" dirty="0" smtClean="0">
                <a:solidFill>
                  <a:schemeClr val="bg1"/>
                </a:solidFill>
              </a:rPr>
              <a:t> con </a:t>
            </a:r>
            <a:r>
              <a:rPr lang="en-US" dirty="0" err="1" smtClean="0">
                <a:solidFill>
                  <a:schemeClr val="bg1"/>
                </a:solidFill>
              </a:rPr>
              <a:t>biết</a:t>
            </a:r>
            <a:r>
              <a:rPr lang="en-US" dirty="0" smtClean="0">
                <a:solidFill>
                  <a:schemeClr val="bg1"/>
                </a:solidFill>
              </a:rPr>
              <a:t> </a:t>
            </a:r>
            <a:r>
              <a:rPr lang="en-US" dirty="0" err="1" smtClean="0">
                <a:solidFill>
                  <a:schemeClr val="bg1"/>
                </a:solidFill>
              </a:rPr>
              <a:t>đem</a:t>
            </a:r>
            <a:r>
              <a:rPr lang="en-US" dirty="0" smtClean="0">
                <a:solidFill>
                  <a:schemeClr val="bg1"/>
                </a:solidFill>
              </a:rPr>
              <a:t> </a:t>
            </a:r>
            <a:r>
              <a:rPr lang="en-US" dirty="0" err="1" smtClean="0">
                <a:solidFill>
                  <a:schemeClr val="bg1"/>
                </a:solidFill>
              </a:rPr>
              <a:t>thực</a:t>
            </a:r>
            <a:r>
              <a:rPr lang="en-US" dirty="0" smtClean="0">
                <a:solidFill>
                  <a:schemeClr val="bg1"/>
                </a:solidFill>
              </a:rPr>
              <a:t> </a:t>
            </a:r>
            <a:r>
              <a:rPr lang="en-US" dirty="0" err="1" smtClean="0">
                <a:solidFill>
                  <a:schemeClr val="bg1"/>
                </a:solidFill>
              </a:rPr>
              <a:t>hành</a:t>
            </a:r>
            <a:r>
              <a:rPr lang="en-US" dirty="0" smtClean="0">
                <a:solidFill>
                  <a:schemeClr val="bg1"/>
                </a:solidFill>
              </a:rPr>
              <a:t>. </a:t>
            </a:r>
            <a:r>
              <a:rPr lang="en-US" dirty="0" err="1" smtClean="0">
                <a:solidFill>
                  <a:schemeClr val="bg1"/>
                </a:solidFill>
              </a:rPr>
              <a:t>Để</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sống</a:t>
            </a:r>
            <a:r>
              <a:rPr lang="en-US" dirty="0" smtClean="0">
                <a:solidFill>
                  <a:schemeClr val="bg1"/>
                </a:solidFill>
              </a:rPr>
              <a:t> </a:t>
            </a:r>
            <a:r>
              <a:rPr lang="en-US" dirty="0" err="1" smtClean="0">
                <a:solidFill>
                  <a:schemeClr val="bg1"/>
                </a:solidFill>
              </a:rPr>
              <a:t>nên</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lành</a:t>
            </a:r>
            <a:r>
              <a:rPr lang="en-US" dirty="0" smtClean="0">
                <a:solidFill>
                  <a:schemeClr val="bg1"/>
                </a:solidFill>
              </a:rPr>
              <a:t> </a:t>
            </a:r>
            <a:r>
              <a:rPr lang="en-US" dirty="0" err="1" smtClean="0">
                <a:solidFill>
                  <a:schemeClr val="bg1"/>
                </a:solidFill>
              </a:rPr>
              <a:t>tìm</a:t>
            </a:r>
            <a:r>
              <a:rPr lang="en-US" dirty="0" smtClean="0">
                <a:solidFill>
                  <a:schemeClr val="bg1"/>
                </a:solidFill>
              </a:rPr>
              <a:t> </a:t>
            </a:r>
            <a:r>
              <a:rPr lang="en-US" dirty="0" err="1" smtClean="0">
                <a:solidFill>
                  <a:schemeClr val="bg1"/>
                </a:solidFill>
              </a:rPr>
              <a:t>đến</a:t>
            </a:r>
            <a:r>
              <a:rPr lang="en-US" dirty="0" smtClean="0">
                <a:solidFill>
                  <a:schemeClr val="bg1"/>
                </a:solidFill>
              </a:rPr>
              <a:t> </a:t>
            </a:r>
            <a:r>
              <a:rPr lang="en-US" dirty="0" err="1" smtClean="0">
                <a:solidFill>
                  <a:schemeClr val="bg1"/>
                </a:solidFill>
              </a:rPr>
              <a:t>Nước</a:t>
            </a:r>
            <a:r>
              <a:rPr lang="en-US" dirty="0" smtClean="0">
                <a:solidFill>
                  <a:schemeClr val="bg1"/>
                </a:solidFill>
              </a:rPr>
              <a:t> </a:t>
            </a:r>
            <a:r>
              <a:rPr lang="en-US" dirty="0" err="1" smtClean="0">
                <a:solidFill>
                  <a:schemeClr val="bg1"/>
                </a:solidFill>
              </a:rPr>
              <a:t>Trời</a:t>
            </a:r>
            <a:r>
              <a:rPr lang="en-US" dirty="0" smtClean="0">
                <a:solidFill>
                  <a:schemeClr val="bg1"/>
                </a:solidFill>
              </a:rPr>
              <a:t> </a:t>
            </a:r>
            <a:r>
              <a:rPr lang="en-US" dirty="0" err="1" smtClean="0">
                <a:solidFill>
                  <a:schemeClr val="bg1"/>
                </a:solidFill>
              </a:rPr>
              <a:t>mai</a:t>
            </a:r>
            <a:r>
              <a:rPr lang="en-US" dirty="0" smtClean="0">
                <a:solidFill>
                  <a:schemeClr val="bg1"/>
                </a:solidFill>
              </a:rPr>
              <a:t> </a:t>
            </a:r>
            <a:r>
              <a:rPr lang="en-US" dirty="0" err="1" smtClean="0">
                <a:solidFill>
                  <a:schemeClr val="bg1"/>
                </a:solidFill>
              </a:rPr>
              <a:t>sau</a:t>
            </a:r>
            <a:r>
              <a:rPr lang="en-US" dirty="0" smtClean="0">
                <a:solidFill>
                  <a:schemeClr val="bg1"/>
                </a:solidFill>
              </a:rPr>
              <a:t>. </a:t>
            </a:r>
            <a:r>
              <a:rPr lang="en-US" dirty="0" err="1" smtClean="0">
                <a:solidFill>
                  <a:schemeClr val="bg1"/>
                </a:solidFill>
              </a:rPr>
              <a:t>Dẫu</a:t>
            </a:r>
            <a:r>
              <a:rPr lang="en-US" dirty="0" smtClean="0">
                <a:solidFill>
                  <a:schemeClr val="bg1"/>
                </a:solidFill>
              </a:rPr>
              <a:t> </a:t>
            </a:r>
            <a:r>
              <a:rPr lang="en-US" dirty="0" err="1" smtClean="0">
                <a:solidFill>
                  <a:schemeClr val="bg1"/>
                </a:solidFill>
              </a:rPr>
              <a:t>thế</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còn</a:t>
            </a:r>
            <a:r>
              <a:rPr lang="en-US" dirty="0" smtClean="0">
                <a:solidFill>
                  <a:schemeClr val="bg1"/>
                </a:solidFill>
              </a:rPr>
              <a:t> </a:t>
            </a:r>
            <a:r>
              <a:rPr lang="en-US" dirty="0" err="1" smtClean="0">
                <a:solidFill>
                  <a:schemeClr val="bg1"/>
                </a:solidFill>
              </a:rPr>
              <a:t>lắm</a:t>
            </a:r>
            <a:r>
              <a:rPr lang="en-US" dirty="0" smtClean="0">
                <a:solidFill>
                  <a:schemeClr val="bg1"/>
                </a:solidFill>
              </a:rPr>
              <a:t> </a:t>
            </a:r>
            <a:r>
              <a:rPr lang="en-US" dirty="0" err="1" smtClean="0">
                <a:solidFill>
                  <a:schemeClr val="bg1"/>
                </a:solidFill>
              </a:rPr>
              <a:t>gian</a:t>
            </a:r>
            <a:r>
              <a:rPr lang="en-US" dirty="0" smtClean="0">
                <a:solidFill>
                  <a:schemeClr val="bg1"/>
                </a:solidFill>
              </a:rPr>
              <a:t> </a:t>
            </a:r>
            <a:r>
              <a:rPr lang="en-US" dirty="0" err="1" smtClean="0">
                <a:solidFill>
                  <a:schemeClr val="bg1"/>
                </a:solidFill>
              </a:rPr>
              <a:t>nguy</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dìu</a:t>
            </a:r>
            <a:r>
              <a:rPr lang="en-US" dirty="0" smtClean="0">
                <a:solidFill>
                  <a:schemeClr val="bg1"/>
                </a:solidFill>
              </a:rPr>
              <a:t> </a:t>
            </a:r>
            <a:r>
              <a:rPr lang="en-US" dirty="0" err="1" smtClean="0">
                <a:solidFill>
                  <a:schemeClr val="bg1"/>
                </a:solidFill>
              </a:rPr>
              <a:t>bươc</a:t>
            </a:r>
            <a:r>
              <a:rPr lang="en-US" dirty="0" smtClean="0">
                <a:solidFill>
                  <a:schemeClr val="bg1"/>
                </a:solidFill>
              </a:rPr>
              <a:t> con </a:t>
            </a:r>
            <a:r>
              <a:rPr lang="en-US" dirty="0" err="1" smtClean="0">
                <a:solidFill>
                  <a:schemeClr val="bg1"/>
                </a:solidFill>
              </a:rPr>
              <a:t>đi</a:t>
            </a:r>
            <a:r>
              <a:rPr lang="en-US" dirty="0" smtClean="0">
                <a:solidFill>
                  <a:schemeClr val="bg1"/>
                </a:solidFill>
              </a:rPr>
              <a:t> </a:t>
            </a:r>
            <a:r>
              <a:rPr lang="en-US" dirty="0" err="1" smtClean="0">
                <a:solidFill>
                  <a:schemeClr val="bg1"/>
                </a:solidFill>
              </a:rPr>
              <a:t>và</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trí</a:t>
            </a:r>
            <a:r>
              <a:rPr lang="en-US" dirty="0" smtClean="0">
                <a:solidFill>
                  <a:schemeClr val="bg1"/>
                </a:solidFill>
              </a:rPr>
              <a:t> con </a:t>
            </a:r>
            <a:r>
              <a:rPr lang="en-US" dirty="0" err="1" smtClean="0">
                <a:solidFill>
                  <a:schemeClr val="bg1"/>
                </a:solidFill>
              </a:rPr>
              <a:t>hiểu</a:t>
            </a:r>
            <a:r>
              <a:rPr lang="en-US" dirty="0" smtClean="0">
                <a:solidFill>
                  <a:schemeClr val="bg1"/>
                </a:solidFill>
              </a:rPr>
              <a:t> </a:t>
            </a:r>
            <a:r>
              <a:rPr lang="en-US" dirty="0" err="1" smtClean="0">
                <a:solidFill>
                  <a:schemeClr val="bg1"/>
                </a:solidFill>
              </a:rPr>
              <a:t>được</a:t>
            </a:r>
            <a:r>
              <a:rPr lang="en-US" dirty="0" smtClean="0">
                <a:solidFill>
                  <a:schemeClr val="bg1"/>
                </a:solidFill>
              </a:rPr>
              <a:t> </a:t>
            </a:r>
            <a:r>
              <a:rPr lang="en-US" dirty="0" err="1" smtClean="0">
                <a:solidFill>
                  <a:schemeClr val="bg1"/>
                </a:solidFill>
              </a:rPr>
              <a:t>Lời</a:t>
            </a:r>
            <a:r>
              <a:rPr lang="en-US" dirty="0" smtClean="0">
                <a:solidFill>
                  <a:schemeClr val="bg1"/>
                </a:solidFill>
              </a:rPr>
              <a:t> </a:t>
            </a:r>
            <a:r>
              <a:rPr lang="en-US" dirty="0" err="1" smtClean="0">
                <a:solidFill>
                  <a:schemeClr val="bg1"/>
                </a:solidFill>
              </a:rPr>
              <a:t>của</a:t>
            </a:r>
            <a:r>
              <a:rPr lang="en-US" dirty="0" smtClean="0">
                <a:solidFill>
                  <a:schemeClr val="bg1"/>
                </a:solidFill>
              </a:rPr>
              <a:t> </a:t>
            </a:r>
            <a:r>
              <a:rPr lang="en-US" dirty="0" err="1" smtClean="0">
                <a:solidFill>
                  <a:schemeClr val="bg1"/>
                </a:solidFill>
              </a:rPr>
              <a:t>Chúa</a:t>
            </a:r>
            <a:r>
              <a:rPr lang="en-US" dirty="0" smtClean="0">
                <a:solidFill>
                  <a:schemeClr val="bg1"/>
                </a:solidFill>
              </a:rPr>
              <a:t> ở </a:t>
            </a:r>
            <a:r>
              <a:rPr lang="en-US" dirty="0" err="1" smtClean="0">
                <a:solidFill>
                  <a:schemeClr val="bg1"/>
                </a:solidFill>
              </a:rPr>
              <a:t>ngay</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này</a:t>
            </a:r>
            <a:r>
              <a:rPr lang="en-US" dirty="0" smtClean="0">
                <a:solidFill>
                  <a:schemeClr val="bg1"/>
                </a:solidFill>
              </a:rPr>
              <a:t>. </a:t>
            </a:r>
            <a:endParaRPr lang="en-US" b="0" dirty="0">
              <a:solidFill>
                <a:schemeClr val="bg1"/>
              </a:solidFill>
              <a:effectLst/>
            </a:endParaRPr>
          </a:p>
        </p:txBody>
      </p:sp>
    </p:spTree>
    <p:extLst>
      <p:ext uri="{BB962C8B-B14F-4D97-AF65-F5344CB8AC3E}">
        <p14:creationId xmlns:p14="http://schemas.microsoft.com/office/powerpoint/2010/main" val="7773901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smtClean="0">
                <a:solidFill>
                  <a:srgbClr val="FFFF00"/>
                </a:solidFill>
              </a:rPr>
              <a:t>Đk</a:t>
            </a:r>
            <a:r>
              <a:rPr lang="en-US" sz="4800" b="0" u="sng" dirty="0" smtClean="0">
                <a:solidFill>
                  <a:srgbClr val="FFFF00"/>
                </a:solidFill>
                <a:effectLst/>
              </a:rPr>
              <a:t>:</a:t>
            </a:r>
            <a:r>
              <a:rPr lang="en-US" sz="4800" b="0" dirty="0" smtClean="0">
                <a:solidFill>
                  <a:schemeClr val="bg1"/>
                </a:solidFill>
                <a:effectLst/>
              </a:rPr>
              <a:t> </a:t>
            </a:r>
            <a:r>
              <a:rPr lang="vi-VN" sz="4800" dirty="0" smtClean="0">
                <a:solidFill>
                  <a:schemeClr val="bg1"/>
                </a:solidFill>
              </a:rPr>
              <a:t> </a:t>
            </a:r>
            <a:r>
              <a:rPr lang="en-US" sz="4800" dirty="0" err="1" smtClean="0">
                <a:solidFill>
                  <a:schemeClr val="bg1"/>
                </a:solidFill>
              </a:rPr>
              <a:t>Lạy</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Giúp</a:t>
            </a:r>
            <a:r>
              <a:rPr lang="en-US" sz="4800" dirty="0" smtClean="0">
                <a:solidFill>
                  <a:schemeClr val="bg1"/>
                </a:solidFill>
              </a:rPr>
              <a:t> con </a:t>
            </a:r>
            <a:r>
              <a:rPr lang="en-US" sz="4800" dirty="0" err="1" smtClean="0">
                <a:solidFill>
                  <a:schemeClr val="bg1"/>
                </a:solidFill>
              </a:rPr>
              <a:t>mỗi</a:t>
            </a:r>
            <a:r>
              <a:rPr lang="en-US" sz="4800" dirty="0" smtClean="0">
                <a:solidFill>
                  <a:schemeClr val="bg1"/>
                </a:solidFill>
              </a:rPr>
              <a:t> </a:t>
            </a:r>
            <a:r>
              <a:rPr lang="en-US" sz="4800" dirty="0" err="1" smtClean="0">
                <a:solidFill>
                  <a:schemeClr val="bg1"/>
                </a:solidFill>
              </a:rPr>
              <a:t>ngày</a:t>
            </a:r>
            <a:r>
              <a:rPr lang="en-US" sz="4800" dirty="0" smtClean="0">
                <a:solidFill>
                  <a:schemeClr val="bg1"/>
                </a:solidFill>
              </a:rPr>
              <a:t>. </a:t>
            </a:r>
            <a:r>
              <a:rPr lang="en-US" sz="4800" dirty="0" err="1" smtClean="0">
                <a:solidFill>
                  <a:schemeClr val="bg1"/>
                </a:solidFill>
              </a:rPr>
              <a:t>Trở</a:t>
            </a:r>
            <a:r>
              <a:rPr lang="en-US" sz="4800" dirty="0" smtClean="0">
                <a:solidFill>
                  <a:schemeClr val="bg1"/>
                </a:solidFill>
              </a:rPr>
              <a:t> </a:t>
            </a:r>
            <a:r>
              <a:rPr lang="en-US" sz="4800" dirty="0" err="1" smtClean="0">
                <a:solidFill>
                  <a:schemeClr val="bg1"/>
                </a:solidFill>
              </a:rPr>
              <a:t>nên</a:t>
            </a:r>
            <a:r>
              <a:rPr lang="en-US" sz="4800" dirty="0" smtClean="0">
                <a:solidFill>
                  <a:schemeClr val="bg1"/>
                </a:solidFill>
              </a:rPr>
              <a:t> </a:t>
            </a:r>
            <a:r>
              <a:rPr lang="en-US" sz="4800" dirty="0" err="1" smtClean="0">
                <a:solidFill>
                  <a:schemeClr val="bg1"/>
                </a:solidFill>
              </a:rPr>
              <a:t>đất</a:t>
            </a:r>
            <a:r>
              <a:rPr lang="en-US" sz="4800" dirty="0" smtClean="0">
                <a:solidFill>
                  <a:schemeClr val="bg1"/>
                </a:solidFill>
              </a:rPr>
              <a:t> </a:t>
            </a:r>
            <a:r>
              <a:rPr lang="en-US" sz="4800" dirty="0" err="1" smtClean="0">
                <a:solidFill>
                  <a:schemeClr val="bg1"/>
                </a:solidFill>
              </a:rPr>
              <a:t>tốt</a:t>
            </a:r>
            <a:r>
              <a:rPr lang="en-US" sz="4800" dirty="0" smtClean="0">
                <a:solidFill>
                  <a:schemeClr val="bg1"/>
                </a:solidFill>
              </a:rPr>
              <a:t> </a:t>
            </a:r>
            <a:r>
              <a:rPr lang="en-US" sz="4800" dirty="0" err="1" smtClean="0">
                <a:solidFill>
                  <a:schemeClr val="bg1"/>
                </a:solidFill>
              </a:rPr>
              <a:t>phì</a:t>
            </a:r>
            <a:r>
              <a:rPr lang="en-US" sz="4800" dirty="0" smtClean="0">
                <a:solidFill>
                  <a:schemeClr val="bg1"/>
                </a:solidFill>
              </a:rPr>
              <a:t> </a:t>
            </a:r>
            <a:r>
              <a:rPr lang="en-US" sz="4800" dirty="0" err="1" smtClean="0">
                <a:solidFill>
                  <a:schemeClr val="bg1"/>
                </a:solidFill>
              </a:rPr>
              <a:t>nhiêu</a:t>
            </a:r>
            <a:r>
              <a:rPr lang="en-US" sz="4800" dirty="0" smtClean="0">
                <a:solidFill>
                  <a:schemeClr val="bg1"/>
                </a:solidFill>
              </a:rPr>
              <a:t>. </a:t>
            </a:r>
            <a:r>
              <a:rPr lang="en-US" sz="4800" dirty="0" err="1" smtClean="0">
                <a:solidFill>
                  <a:schemeClr val="bg1"/>
                </a:solidFill>
              </a:rPr>
              <a:t>Xin</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con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lắng</a:t>
            </a:r>
            <a:r>
              <a:rPr lang="en-US" sz="4800" dirty="0" smtClean="0">
                <a:solidFill>
                  <a:schemeClr val="bg1"/>
                </a:solidFill>
              </a:rPr>
              <a:t> </a:t>
            </a:r>
            <a:r>
              <a:rPr lang="en-US" sz="4800" dirty="0" err="1" smtClean="0">
                <a:solidFill>
                  <a:schemeClr val="bg1"/>
                </a:solidFill>
              </a:rPr>
              <a:t>nghe</a:t>
            </a:r>
            <a:r>
              <a:rPr lang="en-US" sz="4800" dirty="0" smtClean="0">
                <a:solidFill>
                  <a:schemeClr val="bg1"/>
                </a:solidFill>
              </a:rPr>
              <a:t> </a:t>
            </a:r>
            <a:r>
              <a:rPr lang="en-US" sz="4800" dirty="0" err="1" smtClean="0">
                <a:solidFill>
                  <a:schemeClr val="bg1"/>
                </a:solidFill>
              </a:rPr>
              <a:t>lời</a:t>
            </a:r>
            <a:r>
              <a:rPr lang="en-US" sz="4800" dirty="0" smtClean="0">
                <a:solidFill>
                  <a:schemeClr val="bg1"/>
                </a:solidFill>
              </a:rPr>
              <a:t> </a:t>
            </a:r>
            <a:r>
              <a:rPr lang="en-US" sz="4800" dirty="0" err="1" smtClean="0">
                <a:solidFill>
                  <a:schemeClr val="bg1"/>
                </a:solidFill>
              </a:rPr>
              <a:t>thiêng</a:t>
            </a:r>
            <a:r>
              <a:rPr lang="en-US" sz="4800" dirty="0" smtClean="0">
                <a:solidFill>
                  <a:schemeClr val="bg1"/>
                </a:solidFill>
              </a:rPr>
              <a:t> say </a:t>
            </a:r>
            <a:r>
              <a:rPr lang="en-US" sz="4800" dirty="0" err="1" smtClean="0">
                <a:solidFill>
                  <a:schemeClr val="bg1"/>
                </a:solidFill>
              </a:rPr>
              <a:t>mê</a:t>
            </a:r>
            <a:r>
              <a:rPr lang="en-US" sz="4800" dirty="0" smtClean="0">
                <a:solidFill>
                  <a:schemeClr val="bg1"/>
                </a:solidFill>
              </a:rPr>
              <a:t> </a:t>
            </a:r>
            <a:r>
              <a:rPr lang="en-US" sz="4800" dirty="0" err="1" smtClean="0">
                <a:solidFill>
                  <a:schemeClr val="bg1"/>
                </a:solidFill>
              </a:rPr>
              <a:t>đem</a:t>
            </a:r>
            <a:r>
              <a:rPr lang="en-US" sz="4800" dirty="0" smtClean="0">
                <a:solidFill>
                  <a:schemeClr val="bg1"/>
                </a:solidFill>
              </a:rPr>
              <a:t> </a:t>
            </a:r>
            <a:r>
              <a:rPr lang="en-US" sz="4800" dirty="0" err="1" smtClean="0">
                <a:solidFill>
                  <a:schemeClr val="bg1"/>
                </a:solidFill>
              </a:rPr>
              <a:t>ra</a:t>
            </a:r>
            <a:r>
              <a:rPr lang="en-US" sz="4800" dirty="0" smtClean="0">
                <a:solidFill>
                  <a:schemeClr val="bg1"/>
                </a:solidFill>
              </a:rPr>
              <a:t> </a:t>
            </a:r>
            <a:r>
              <a:rPr lang="en-US" sz="4800" dirty="0" err="1" smtClean="0">
                <a:solidFill>
                  <a:schemeClr val="bg1"/>
                </a:solidFill>
              </a:rPr>
              <a:t>gẫm</a:t>
            </a:r>
            <a:r>
              <a:rPr lang="en-US" sz="4800" dirty="0" smtClean="0">
                <a:solidFill>
                  <a:schemeClr val="bg1"/>
                </a:solidFill>
              </a:rPr>
              <a:t> </a:t>
            </a:r>
            <a:r>
              <a:rPr lang="en-US" sz="4800" dirty="0" err="1" smtClean="0">
                <a:solidFill>
                  <a:schemeClr val="bg1"/>
                </a:solidFill>
              </a:rPr>
              <a:t>suy</a:t>
            </a:r>
            <a:r>
              <a:rPr lang="en-US" sz="4800" dirty="0" smtClean="0">
                <a:solidFill>
                  <a:schemeClr val="bg1"/>
                </a:solidFill>
              </a:rPr>
              <a:t> </a:t>
            </a:r>
            <a:r>
              <a:rPr lang="en-US" sz="4800" dirty="0" err="1" smtClean="0">
                <a:solidFill>
                  <a:schemeClr val="bg1"/>
                </a:solidFill>
              </a:rPr>
              <a:t>thực</a:t>
            </a:r>
            <a:r>
              <a:rPr lang="en-US" sz="4800" dirty="0" smtClean="0">
                <a:solidFill>
                  <a:schemeClr val="bg1"/>
                </a:solidFill>
              </a:rPr>
              <a:t> </a:t>
            </a:r>
            <a:r>
              <a:rPr lang="en-US" sz="4800" dirty="0" err="1" smtClean="0">
                <a:solidFill>
                  <a:schemeClr val="bg1"/>
                </a:solidFill>
              </a:rPr>
              <a:t>thi</a:t>
            </a:r>
            <a:r>
              <a:rPr lang="en-US" sz="4800" dirty="0" smtClean="0">
                <a:solidFill>
                  <a:schemeClr val="bg1"/>
                </a:solidFill>
              </a:rPr>
              <a:t>. </a:t>
            </a:r>
            <a:r>
              <a:rPr lang="en-US" sz="4800" dirty="0" err="1" smtClean="0">
                <a:solidFill>
                  <a:schemeClr val="bg1"/>
                </a:solidFill>
              </a:rPr>
              <a:t>Xin</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tim</a:t>
            </a:r>
            <a:r>
              <a:rPr lang="en-US" sz="4800" dirty="0" smtClean="0">
                <a:solidFill>
                  <a:schemeClr val="bg1"/>
                </a:solidFill>
              </a:rPr>
              <a:t> con </a:t>
            </a:r>
            <a:r>
              <a:rPr lang="en-US" sz="4800" dirty="0" err="1" smtClean="0">
                <a:solidFill>
                  <a:schemeClr val="bg1"/>
                </a:solidFill>
              </a:rPr>
              <a:t>biết</a:t>
            </a:r>
            <a:r>
              <a:rPr lang="en-US" sz="4800" dirty="0" smtClean="0">
                <a:solidFill>
                  <a:schemeClr val="bg1"/>
                </a:solidFill>
              </a:rPr>
              <a:t>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mở</a:t>
            </a:r>
            <a:r>
              <a:rPr lang="en-US" sz="4800" dirty="0" smtClean="0">
                <a:solidFill>
                  <a:schemeClr val="bg1"/>
                </a:solidFill>
              </a:rPr>
              <a:t> </a:t>
            </a:r>
            <a:r>
              <a:rPr lang="en-US" sz="4800" dirty="0" err="1" smtClean="0">
                <a:solidFill>
                  <a:schemeClr val="bg1"/>
                </a:solidFill>
              </a:rPr>
              <a:t>ra</a:t>
            </a:r>
            <a:r>
              <a:rPr lang="en-US" sz="4800" dirty="0" smtClean="0">
                <a:solidFill>
                  <a:schemeClr val="bg1"/>
                </a:solidFill>
              </a:rPr>
              <a:t> </a:t>
            </a:r>
            <a:r>
              <a:rPr lang="en-US" sz="4800" dirty="0" err="1" smtClean="0">
                <a:solidFill>
                  <a:schemeClr val="bg1"/>
                </a:solidFill>
              </a:rPr>
              <a:t>để</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Lời</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nở</a:t>
            </a:r>
            <a:r>
              <a:rPr lang="en-US" sz="4800" dirty="0" smtClean="0">
                <a:solidFill>
                  <a:schemeClr val="bg1"/>
                </a:solidFill>
              </a:rPr>
              <a:t> </a:t>
            </a:r>
            <a:r>
              <a:rPr lang="en-US" sz="4800" dirty="0" err="1" smtClean="0">
                <a:solidFill>
                  <a:schemeClr val="bg1"/>
                </a:solidFill>
              </a:rPr>
              <a:t>hoa</a:t>
            </a:r>
            <a:r>
              <a:rPr lang="en-US" sz="4800" dirty="0" smtClean="0">
                <a:solidFill>
                  <a:schemeClr val="bg1"/>
                </a:solidFill>
              </a:rPr>
              <a:t>. </a:t>
            </a:r>
            <a:endParaRPr lang="vi-VN" sz="4800" dirty="0">
              <a:solidFill>
                <a:schemeClr val="bg1"/>
              </a:solidFill>
            </a:endParaRPr>
          </a:p>
        </p:txBody>
      </p:sp>
    </p:spTree>
    <p:extLst>
      <p:ext uri="{BB962C8B-B14F-4D97-AF65-F5344CB8AC3E}">
        <p14:creationId xmlns:p14="http://schemas.microsoft.com/office/powerpoint/2010/main" val="39467099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1785954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666750"/>
            <a:ext cx="5029200" cy="2571750"/>
          </a:xfrm>
        </p:spPr>
        <p:txBody>
          <a:bodyPr>
            <a:normAutofit fontScale="90000"/>
          </a:bodyPr>
          <a:lstStyle/>
          <a:p>
            <a:r>
              <a:rPr lang="en-US" sz="5400">
                <a:solidFill>
                  <a:srgbClr val="FFFF00"/>
                </a:solidFill>
              </a:rPr>
              <a:t>Ca Kết Lễ</a:t>
            </a:r>
            <a:br>
              <a:rPr lang="en-US" sz="5400">
                <a:solidFill>
                  <a:srgbClr val="FFFF00"/>
                </a:solidFill>
              </a:rPr>
            </a:br>
            <a:r>
              <a:rPr lang="en-US" sz="8900">
                <a:solidFill>
                  <a:srgbClr val="FFFF00"/>
                </a:solidFill>
              </a:rPr>
              <a:t>Dâng Mẹ</a:t>
            </a:r>
            <a:r>
              <a:rPr lang="en-US" sz="5400">
                <a:solidFill>
                  <a:srgbClr val="FFFF00"/>
                </a:solidFill>
              </a:rPr>
              <a:t/>
            </a:r>
            <a:br>
              <a:rPr lang="en-US" sz="5400">
                <a:solidFill>
                  <a:srgbClr val="FFFF00"/>
                </a:solidFill>
              </a:rPr>
            </a:br>
            <a:r>
              <a:rPr lang="en-US" sz="5400" i="1">
                <a:solidFill>
                  <a:schemeClr val="bg1"/>
                </a:solidFill>
              </a:rPr>
              <a:t>Hoài Đức</a:t>
            </a:r>
            <a:endParaRPr lang="en-US" sz="5400" b="0" i="1">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0"/>
            <a:ext cx="3429726"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Đk</a:t>
            </a:r>
            <a:r>
              <a:rPr lang="en-US" sz="4700" b="0" u="sng" smtClean="0">
                <a:solidFill>
                  <a:srgbClr val="FFFF00"/>
                </a:solidFill>
                <a:effectLst/>
              </a:rPr>
              <a:t>:</a:t>
            </a:r>
            <a:r>
              <a:rPr lang="en-US" sz="4700" b="0" smtClean="0">
                <a:solidFill>
                  <a:schemeClr val="bg1"/>
                </a:solidFill>
                <a:effectLst/>
              </a:rPr>
              <a:t> </a:t>
            </a:r>
            <a:r>
              <a:rPr lang="vi-VN" sz="4700">
                <a:solidFill>
                  <a:schemeClr val="bg1"/>
                </a:solidFill>
              </a:rPr>
              <a:t>Lạy Mẹ Ma - ri - a Mẹ Thiên Chúa Mẹ Đồng Trinh. Đoàn con chung tiếng hát chung tấm lòng dâng đời sống. Lạy Mẹ Ma - ri - a Mẹ nhân ái Mẹ hiển vinh. Mẹ chính là Nữ Vương là trạng sư là Mẹ con.</a:t>
            </a:r>
            <a:endParaRPr lang="en-US" sz="47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a:t>
            </a:r>
            <a:r>
              <a:rPr lang="en-US" sz="4800" b="0" u="sng" smtClean="0">
                <a:solidFill>
                  <a:srgbClr val="FFFF00"/>
                </a:solidFill>
                <a:effectLst/>
              </a:rPr>
              <a:t>k1:</a:t>
            </a:r>
            <a:r>
              <a:rPr lang="en-US" sz="4800" b="0" smtClean="0">
                <a:solidFill>
                  <a:schemeClr val="bg1"/>
                </a:solidFill>
                <a:effectLst/>
              </a:rPr>
              <a:t> </a:t>
            </a:r>
            <a:r>
              <a:rPr lang="vi-VN" sz="4800">
                <a:solidFill>
                  <a:schemeClr val="bg1"/>
                </a:solidFill>
              </a:rPr>
              <a:t>Con dâng Mẹ đây tâm hồn đây trí khôn. Cả dĩ vãng cả hiện tại với tương lai. Đức thiện toàn con cương quyết gắng đi tới. Trông lên Mẹ là gương mẫu của đời con.</a:t>
            </a: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Đk</a:t>
            </a:r>
            <a:r>
              <a:rPr lang="en-US" sz="4700" b="0" u="sng" smtClean="0">
                <a:solidFill>
                  <a:srgbClr val="FFFF00"/>
                </a:solidFill>
                <a:effectLst/>
              </a:rPr>
              <a:t>:</a:t>
            </a:r>
            <a:r>
              <a:rPr lang="en-US" sz="4700" b="0" smtClean="0">
                <a:solidFill>
                  <a:schemeClr val="bg1"/>
                </a:solidFill>
                <a:effectLst/>
              </a:rPr>
              <a:t> </a:t>
            </a:r>
            <a:r>
              <a:rPr lang="vi-VN" sz="4700">
                <a:solidFill>
                  <a:schemeClr val="bg1"/>
                </a:solidFill>
              </a:rPr>
              <a:t>Lạy Mẹ Ma - ri - a Mẹ Thiên Chúa Mẹ Đồng Trinh. Đoàn con chung tiếng hát chung tấm lòng dâng đời sống. Lạy Mẹ Ma - ri - a Mẹ nhân ái Mẹ hiển vinh. Mẹ chính là Nữ Vương là trạng sư là Mẹ con.</a:t>
            </a:r>
            <a:endParaRPr lang="en-US" sz="4700" b="0">
              <a:solidFill>
                <a:schemeClr val="bg1"/>
              </a:solidFill>
              <a:effectLst/>
            </a:endParaRPr>
          </a:p>
        </p:txBody>
      </p:sp>
    </p:spTree>
    <p:extLst>
      <p:ext uri="{BB962C8B-B14F-4D97-AF65-F5344CB8AC3E}">
        <p14:creationId xmlns:p14="http://schemas.microsoft.com/office/powerpoint/2010/main" val="15323598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440517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1801</Words>
  <Application>Microsoft Office PowerPoint</Application>
  <PresentationFormat>On-screen Show (16:9)</PresentationFormat>
  <Paragraphs>98</Paragraphs>
  <Slides>78</Slides>
  <Notes>0</Notes>
  <HiddenSlides>0</HiddenSlides>
  <MMClips>0</MMClips>
  <ScaleCrop>false</ScaleCrop>
  <HeadingPairs>
    <vt:vector size="4" baseType="variant">
      <vt:variant>
        <vt:lpstr>Theme</vt:lpstr>
      </vt:variant>
      <vt:variant>
        <vt:i4>12</vt:i4>
      </vt:variant>
      <vt:variant>
        <vt:lpstr>Slide Titles</vt:lpstr>
      </vt:variant>
      <vt:variant>
        <vt:i4>78</vt:i4>
      </vt:variant>
    </vt:vector>
  </HeadingPairs>
  <TitlesOfParts>
    <vt:vector size="90" baseType="lpstr">
      <vt:lpstr>Office Theme</vt:lpstr>
      <vt:lpstr>12_Office Theme</vt:lpstr>
      <vt:lpstr>36_Default Design</vt:lpstr>
      <vt:lpstr>10_Office Theme</vt:lpstr>
      <vt:lpstr>37_Default Design</vt:lpstr>
      <vt:lpstr>3_Office Theme</vt:lpstr>
      <vt:lpstr>5_Office Theme</vt:lpstr>
      <vt:lpstr>Default Design</vt:lpstr>
      <vt:lpstr>2_Office Theme</vt:lpstr>
      <vt:lpstr>13_Office Theme</vt:lpstr>
      <vt:lpstr>7_Office Theme</vt:lpstr>
      <vt:lpstr>6_Office Theme</vt:lpstr>
      <vt:lpstr>PowerPoint Presentation</vt:lpstr>
      <vt:lpstr>TẬP HÁT CỘNG ĐOÀN</vt:lpstr>
      <vt:lpstr>Đk: Lời Chúa rơi vào đất tốt sẽ khai hoa kết trái nhiều.</vt:lpstr>
      <vt:lpstr>Hạt giống là Lời Thiên Chúa, Người gieo giống là Đức Ki-tô, những ai tuân giữ Lời Người sẽ tồn tại muôn đời.</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Lời Chúa  Thế Thông</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64 Chúa Nhật XV Thường Niên Năm A</vt:lpstr>
      <vt:lpstr>Đk: Lời Chúa rơi vào đất tốt sẽ khai hoa kết trái nhiều.</vt:lpstr>
      <vt:lpstr>Tk1: Chúa thăm đất cho mưa gội nhuần, cho ngập tràn phú túc giàu sang. Cho sông ngòi trào nước mênh mông, dọn sẵn sàng đợi lúa trổ bông.</vt:lpstr>
      <vt:lpstr>Đk: Lời Chúa rơi vào đất tốt sẽ khai hoa kết trái nhiều.</vt:lpstr>
      <vt:lpstr>Tk2: Đất đai Chúa lo thu dọn sạch, cho đường cày ứ nước bậm sâu. San cho bằng từng chút mô cao, hạt nảy mầm nhờ Chúa đổ mưa.</vt:lpstr>
      <vt:lpstr>Đk: Lời Chúa rơi vào đất tốt sẽ khai hoa kết trái nhiều.</vt:lpstr>
      <vt:lpstr>Tk3: Phúc ân Chúa quanh năm dư đầy, hoa màu ngợp lối bước Ngài đi. Nơi hoang địa tràn nước trong xanh, và núi đồi phục sức đẹp xinh.</vt:lpstr>
      <vt:lpstr>Đk: Lời Chúa rơi vào đất tốt sẽ khai hoa kết trái nhiều.</vt:lpstr>
      <vt:lpstr>Tk4: Lúa tươi tốt rung rinh dạt dào, chiên cừu phủ trắng xóa đồng xanh. Muôn muôn loài hợp tiếng hoan ca, lời hát hò cùng lúc trổi cao.</vt:lpstr>
      <vt:lpstr>Đk: Lời Chúa rơi vào đất tốt sẽ khai hoa kết trái nhiều.</vt:lpstr>
      <vt:lpstr>PowerPoint Presentation</vt:lpstr>
      <vt:lpstr>Hạt giống là Lời Thiên Chúa, Người gieo giống là Đức Ki-tô, những ai tuân giữ Lời Người sẽ tồn tại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Chúa ơi thân con là thân lúa miến (gieo vào lòng đời) gieo vào lòng đời và mục nát với thời gian. Bông lúa vàng kết thành tấm bánh và thân con trở thành hiến vật nguyện dâng Cha như lễ toàn thiêu. </vt:lpstr>
      <vt:lpstr>Tk1: Đây thân con đây trí lòng con bao ưu tư vui buồn cuộc sống xin dâng Cha như một hiến vật nguyện Chúa Trời thánh hóa đời con. </vt:lpstr>
      <vt:lpstr>Đk: Chúa ơi thân con là thân lúa miến (gieo vào lòng đời) gieo vào lòng đời và mục nát với thời gian. Bông lúa vàng kết thành tấm bánh và thân con trở thành hiến vật nguyện dâng Cha như lễ toàn thiêu. </vt:lpstr>
      <vt:lpstr>Tk2: Đây tương lai quá khứ đời con bao bâng khuâng với ngàn mộng ước xin dâng Cha như một hiến vật nguyện Chúa Trời thánh hóa đời con. </vt:lpstr>
      <vt:lpstr>Đk: Chúa ơi thân con là thân lúa miến (gieo vào lòng đời) gieo vào lòng đời và mục nát với thời gian. Bông lúa vàng kết thành tấm bánh và thân con trở thành hiến vật nguyện dâng Cha như lễ toàn thiêu. </vt:lpstr>
      <vt:lpstr>PowerPoint Presentation</vt:lpstr>
      <vt:lpstr>PowerPoint Presentation</vt:lpstr>
      <vt:lpstr>Ca Nguyện Hiệp Lễ Bước Chân Người Gieo Giống Huỳnh Minh Kỳ- Đinh Công Huỳnh</vt:lpstr>
      <vt:lpstr>Tk1: Kìa nhìn xem có người gieo giống đi gieo lúa trên nương đồng. Hạt một trăm có khi sáu chục, hạt khác cũng được ba mươi. Ai nghe lời Người sẽ sinh hoa bao trái ngon lựng ngát hương thơm và ai chẳng nghe lời Người tựa cây lúa sống nơi khô cằn. </vt:lpstr>
      <vt:lpstr>Đk:  Lạy Chúa! Giúp con mỗi ngày. Trở nên đất tốt phì nhiêu. Xin cho con luôn lắng nghe lời thiêng say mê đem ra gẫm suy thực thi. Xin cho tim con biết luôn mở ra để cho Lời Chúa nở hoa. </vt:lpstr>
      <vt:lpstr>Tk2: Từng ngày qua nghe Lời của Chúa nhưng con vẫn như lạnh lùng. Lòng mải mê thú vui gian trần chạy theo danh vọng cao sang. Con nghe lời mà chẳng quan tâm tuy có tai mà cũng như không vì những lắng lo trong đời làm tim con lãng quên Chúa rồi</vt:lpstr>
      <vt:lpstr>Đk:  Lạy Chúa! Giúp con mỗi ngày. Trở nên đất tốt phì nhiêu. Xin cho con luôn lắng nghe lời thiêng say mê đem ra gẫm suy thực thi. Xin cho tim con biết luôn mở ra để cho Lời Chúa nở hoa. </vt:lpstr>
      <vt:lpstr>Tk3: Lời của Chúa chính là chân lý cho con biết đem thực hành. Để đời con sống nên trọn lành tìm đến Nước Trời mai sau. Dẫu thế trần còn lắm gian nguy xin Chúa thương dìu bươc con đi và cho trí con hiểu được Lời của Chúa ở ngay đời này. </vt:lpstr>
      <vt:lpstr>Đk:  Lạy Chúa! Giúp con mỗi ngày. Trở nên đất tốt phì nhiêu. Xin cho con luôn lắng nghe lời thiêng say mê đem ra gẫm suy thực thi. Xin cho tim con biết luôn mở ra để cho Lời Chúa nở hoa. </vt:lpstr>
      <vt:lpstr>PowerPoint Presentation</vt:lpstr>
      <vt:lpstr>Ca Kết Lễ Dâng Mẹ Hoài Đức</vt:lpstr>
      <vt:lpstr>Đk: Lạy Mẹ Ma - ri - a Mẹ Thiên Chúa Mẹ Đồng Trinh. Đoàn con chung tiếng hát chung tấm lòng dâng đời sống. Lạy Mẹ Ma - ri - a Mẹ nhân ái Mẹ hiển vinh. Mẹ chính là Nữ Vương là trạng sư là Mẹ con.</vt:lpstr>
      <vt:lpstr>Tk1: Con dâng Mẹ đây tâm hồn đây trí khôn. Cả dĩ vãng cả hiện tại với tương lai. Đức thiện toàn con cương quyết gắng đi tới. Trông lên Mẹ là gương mẫu của đời con.</vt:lpstr>
      <vt:lpstr>Đk: Lạy Mẹ Ma - ri - a Mẹ Thiên Chúa Mẹ Đồng Trinh. Đoàn con chung tiếng hát chung tấm lòng dâng đời sống. Lạy Mẹ Ma - ri - a Mẹ nhân ái Mẹ hiển vinh. Mẹ chính là Nữ Vương là trạng sư là Mẹ con.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47</cp:revision>
  <dcterms:created xsi:type="dcterms:W3CDTF">2023-05-21T07:25:42Z</dcterms:created>
  <dcterms:modified xsi:type="dcterms:W3CDTF">2023-07-13T07:31:11Z</dcterms:modified>
</cp:coreProperties>
</file>