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3964" r:id="rId10"/>
    <p:sldMasterId id="2147483976" r:id="rId11"/>
    <p:sldMasterId id="2147483988" r:id="rId12"/>
  </p:sldMasterIdLst>
  <p:sldIdLst>
    <p:sldId id="598" r:id="rId13"/>
    <p:sldId id="376" r:id="rId14"/>
    <p:sldId id="574" r:id="rId15"/>
    <p:sldId id="584" r:id="rId16"/>
    <p:sldId id="367" r:id="rId17"/>
    <p:sldId id="368" r:id="rId18"/>
    <p:sldId id="369" r:id="rId19"/>
    <p:sldId id="370" r:id="rId20"/>
    <p:sldId id="371" r:id="rId21"/>
    <p:sldId id="372" r:id="rId22"/>
    <p:sldId id="373" r:id="rId23"/>
    <p:sldId id="374" r:id="rId24"/>
    <p:sldId id="585" r:id="rId25"/>
    <p:sldId id="553" r:id="rId26"/>
    <p:sldId id="443" r:id="rId27"/>
    <p:sldId id="554" r:id="rId28"/>
    <p:sldId id="565" r:id="rId29"/>
    <p:sldId id="590" r:id="rId30"/>
    <p:sldId id="591" r:id="rId31"/>
    <p:sldId id="586" r:id="rId32"/>
    <p:sldId id="392" r:id="rId33"/>
    <p:sldId id="393" r:id="rId34"/>
    <p:sldId id="394" r:id="rId35"/>
    <p:sldId id="395" r:id="rId36"/>
    <p:sldId id="396" r:id="rId37"/>
    <p:sldId id="397" r:id="rId38"/>
    <p:sldId id="398" r:id="rId39"/>
    <p:sldId id="399" r:id="rId40"/>
    <p:sldId id="587" r:id="rId41"/>
    <p:sldId id="415" r:id="rId42"/>
    <p:sldId id="536" r:id="rId43"/>
    <p:sldId id="537" r:id="rId44"/>
    <p:sldId id="538" r:id="rId45"/>
    <p:sldId id="566" r:id="rId46"/>
    <p:sldId id="539" r:id="rId47"/>
    <p:sldId id="567" r:id="rId48"/>
    <p:sldId id="556" r:id="rId49"/>
    <p:sldId id="568" r:id="rId50"/>
    <p:sldId id="540" r:id="rId51"/>
    <p:sldId id="569" r:id="rId52"/>
    <p:sldId id="417" r:id="rId53"/>
    <p:sldId id="542" r:id="rId54"/>
    <p:sldId id="532" r:id="rId55"/>
    <p:sldId id="54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550" r:id="rId70"/>
    <p:sldId id="558" r:id="rId71"/>
    <p:sldId id="560" r:id="rId72"/>
    <p:sldId id="559" r:id="rId73"/>
    <p:sldId id="593" r:id="rId74"/>
    <p:sldId id="561" r:id="rId75"/>
    <p:sldId id="594" r:id="rId76"/>
    <p:sldId id="592" r:id="rId77"/>
    <p:sldId id="595" r:id="rId78"/>
    <p:sldId id="276" r:id="rId79"/>
    <p:sldId id="503" r:id="rId80"/>
    <p:sldId id="277" r:id="rId81"/>
    <p:sldId id="278" r:id="rId82"/>
    <p:sldId id="279" r:id="rId83"/>
    <p:sldId id="290" r:id="rId84"/>
    <p:sldId id="571" r:id="rId85"/>
    <p:sldId id="291" r:id="rId86"/>
    <p:sldId id="572" r:id="rId87"/>
    <p:sldId id="292" r:id="rId88"/>
    <p:sldId id="588" r:id="rId89"/>
    <p:sldId id="293" r:id="rId90"/>
    <p:sldId id="563" r:id="rId91"/>
    <p:sldId id="564" r:id="rId92"/>
    <p:sldId id="596" r:id="rId93"/>
    <p:sldId id="531" r:id="rId94"/>
    <p:sldId id="597" r:id="rId95"/>
    <p:sldId id="589"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60767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9600" b="0" dirty="0" err="1">
                <a:solidFill>
                  <a:srgbClr val="FFFF00"/>
                </a:solidFill>
                <a:effectLst/>
              </a:rPr>
              <a:t>Nào</a:t>
            </a:r>
            <a:r>
              <a:rPr lang="en-US" sz="9600" b="0" dirty="0">
                <a:solidFill>
                  <a:srgbClr val="FFFF00"/>
                </a:solidFill>
                <a:effectLst/>
              </a:rPr>
              <a:t> Ta </a:t>
            </a:r>
            <a:r>
              <a:rPr lang="en-US" sz="9600" b="0" dirty="0" err="1">
                <a:solidFill>
                  <a:srgbClr val="FFFF00"/>
                </a:solidFill>
                <a:effectLst/>
              </a:rPr>
              <a:t>Hân</a:t>
            </a:r>
            <a:r>
              <a:rPr lang="en-US" sz="9600" b="0" dirty="0">
                <a:solidFill>
                  <a:srgbClr val="FFFF00"/>
                </a:solidFill>
                <a:effectLst/>
              </a:rPr>
              <a:t> </a:t>
            </a:r>
            <a:r>
              <a:rPr lang="en-US" sz="9600" b="0" dirty="0" err="1" smtClean="0">
                <a:solidFill>
                  <a:srgbClr val="FFFF00"/>
                </a:solidFill>
                <a:effectLst/>
              </a:rPr>
              <a:t>Hoan</a:t>
            </a:r>
            <a:r>
              <a:rPr lang="en-US" sz="9600" b="0" dirty="0" smtClean="0">
                <a:solidFill>
                  <a:srgbClr val="FFFF00"/>
                </a:solidFill>
                <a:effectLst/>
              </a:rPr>
              <a:t/>
            </a:r>
            <a:br>
              <a:rPr lang="en-US" sz="9600" b="0" dirty="0" smtClean="0">
                <a:solidFill>
                  <a:srgbClr val="FFFF00"/>
                </a:solidFill>
                <a:effectLst/>
              </a:rPr>
            </a:br>
            <a:r>
              <a:rPr lang="en-US" sz="7300" b="0" i="1" dirty="0" err="1" smtClean="0">
                <a:solidFill>
                  <a:schemeClr val="bg1"/>
                </a:solidFill>
                <a:effectLst/>
              </a:rPr>
              <a:t>Phượng</a:t>
            </a:r>
            <a:r>
              <a:rPr lang="en-US" sz="7300" b="0" i="1" dirty="0" smtClean="0">
                <a:solidFill>
                  <a:schemeClr val="bg1"/>
                </a:solidFill>
                <a:effectLst/>
              </a:rPr>
              <a:t> </a:t>
            </a:r>
            <a:r>
              <a:rPr lang="en-US" sz="7300" b="0" i="1" dirty="0" err="1" smtClean="0">
                <a:solidFill>
                  <a:schemeClr val="bg1"/>
                </a:solidFill>
                <a:effectLst/>
              </a:rPr>
              <a:t>Mi</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b="0" u="sng" dirty="0">
                <a:solidFill>
                  <a:srgbClr val="FFFF00"/>
                </a:solidFill>
                <a:effectLst/>
                <a:latin typeface="+mj-lt"/>
              </a:rPr>
              <a:t>1.</a:t>
            </a:r>
            <a:r>
              <a:rPr lang="vi-VN" sz="5400" b="0" dirty="0">
                <a:solidFill>
                  <a:srgbClr val="FFFF00"/>
                </a:solidFill>
                <a:effectLst/>
                <a:latin typeface="+mj-lt"/>
              </a:rPr>
              <a:t> </a:t>
            </a:r>
            <a:r>
              <a:rPr lang="vi-VN" sz="6000" b="0" dirty="0">
                <a:solidFill>
                  <a:schemeClr val="bg1"/>
                </a:solidFill>
                <a:effectLst/>
              </a:rPr>
              <a:t>Chúc khen Người nhân loại muôn phương dâng lên Người niềm tin kính mến. Ca khen Chúa khắp chốn muôn nơi vạn vật hỡi tán dương Danh Người.</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smtClean="0">
                <a:solidFill>
                  <a:srgbClr val="FFFF00"/>
                </a:solidFill>
                <a:effectLst/>
                <a:latin typeface="+mj-lt"/>
              </a:rPr>
              <a:t>Tk2</a:t>
            </a:r>
            <a:r>
              <a:rPr lang="vi-VN" sz="5400" b="0" u="sng" dirty="0" smtClean="0">
                <a:solidFill>
                  <a:srgbClr val="FFFF00"/>
                </a:solidFill>
                <a:effectLst/>
                <a:latin typeface="+mj-lt"/>
              </a:rPr>
              <a:t>.</a:t>
            </a:r>
            <a:r>
              <a:rPr lang="vi-VN" sz="5400" b="0" dirty="0" smtClean="0">
                <a:solidFill>
                  <a:srgbClr val="FFFF00"/>
                </a:solidFill>
                <a:effectLst/>
                <a:latin typeface="+mj-lt"/>
              </a:rPr>
              <a:t> </a:t>
            </a:r>
            <a:r>
              <a:rPr lang="vi-VN" sz="6000" dirty="0">
                <a:solidFill>
                  <a:schemeClr val="bg1"/>
                </a:solidFill>
              </a:rPr>
              <a:t>Hỡi muôn người chung họp nhau đây vui ca mừng ngợi khen Thiên Chúa. Nơi Nhan Thánh thú hết lỗi lầm vạn lạy Chúa thứ tha muôn lần.</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41971324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1428275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02539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smtClean="0">
                <a:solidFill>
                  <a:srgbClr val="FFFF00"/>
                </a:solidFill>
              </a:rPr>
              <a:t>Bài Đọc 1.</a:t>
            </a:r>
          </a:p>
          <a:p>
            <a:r>
              <a:rPr lang="en-US" sz="3200">
                <a:solidFill>
                  <a:srgbClr val="FFFF00"/>
                </a:solidFill>
              </a:rPr>
              <a:t>Thánh vịnh </a:t>
            </a:r>
            <a:r>
              <a:rPr lang="en-US" sz="3200" smtClean="0">
                <a:solidFill>
                  <a:srgbClr val="FFFF00"/>
                </a:solidFill>
              </a:rPr>
              <a:t>118.</a:t>
            </a:r>
          </a:p>
          <a:p>
            <a:r>
              <a:rPr lang="vi-VN" sz="3200" smtClean="0">
                <a:solidFill>
                  <a:srgbClr val="FFFF00"/>
                </a:solidFill>
              </a:rPr>
              <a:t>Lạy </a:t>
            </a:r>
            <a:r>
              <a:rPr lang="vi-VN" sz="3200">
                <a:solidFill>
                  <a:srgbClr val="FFFF00"/>
                </a:solidFill>
              </a:rPr>
              <a:t>Chúa, con yêu chuộng luật Chúa dường bao. </a:t>
            </a:r>
            <a:endParaRPr lang="en-US" sz="3200" smtClean="0">
              <a:solidFill>
                <a:srgbClr val="FFFF00"/>
              </a:solidFill>
            </a:endParaRPr>
          </a:p>
        </p:txBody>
      </p:sp>
      <p:sp>
        <p:nvSpPr>
          <p:cNvPr id="4" name="Rectangle 3"/>
          <p:cNvSpPr/>
          <p:nvPr/>
        </p:nvSpPr>
        <p:spPr>
          <a:xfrm>
            <a:off x="304800" y="4433561"/>
            <a:ext cx="7467600" cy="523220"/>
          </a:xfrm>
          <a:prstGeom prst="rect">
            <a:avLst/>
          </a:prstGeom>
        </p:spPr>
        <p:txBody>
          <a:bodyPr wrap="square">
            <a:spAutoFit/>
          </a:bodyPr>
          <a:lstStyle/>
          <a:p>
            <a:r>
              <a:rPr lang="en-US" sz="2800" smtClean="0">
                <a:solidFill>
                  <a:schemeClr val="bg1"/>
                </a:solidFill>
              </a:rPr>
              <a:t>Bài trích sách các Vua quyển thứ nhất.</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118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XVII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r>
              <a:rPr lang="en-US" b="0" dirty="0">
                <a:solidFill>
                  <a:srgbClr val="FFFF00"/>
                </a:solidFill>
                <a:effectLst/>
              </a:rPr>
              <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dirty="0" err="1">
                <a:solidFill>
                  <a:schemeClr val="bg1"/>
                </a:solidFill>
                <a:effectLst/>
              </a:rPr>
              <a:t>Lm</a:t>
            </a:r>
            <a:r>
              <a:rPr lang="en-US" b="0" dirty="0">
                <a:solidFill>
                  <a:schemeClr val="bg1"/>
                </a:solidFill>
                <a:effectLst/>
              </a:rPr>
              <a:t> Kim Long </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Nguyện Chúa nghe, con đây vẫn thân thưa rằng: Cơ ngơi con chính là Lời Chúa.  Nguyện giúp con coi trọng luật Ngài ban bố, Thật quý hơn vàng biển bạc rừng</a:t>
            </a:r>
            <a:r>
              <a:rPr lang="en-US" sz="5400" b="0" dirty="0">
                <a:solidFill>
                  <a:schemeClr val="bg1"/>
                </a:solidFill>
                <a:effectLst/>
              </a:rPr>
              <a:t>.</a:t>
            </a:r>
          </a:p>
        </p:txBody>
      </p:sp>
    </p:spTree>
    <p:extLst>
      <p:ext uri="{BB962C8B-B14F-4D97-AF65-F5344CB8AC3E}">
        <p14:creationId xmlns:p14="http://schemas.microsoft.com/office/powerpoint/2010/main" val="1795098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702154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Ngài ủi an khi thương xót phận tôi hèn, Theo như xưa Ngài từng đoan hứa.  Vì mến thương nên Ngài còn cho con sống Lòng sướng vui vì thánh chỉ Ngài. </a:t>
            </a:r>
            <a:endParaRPr lang="en-US" sz="5400" b="0" dirty="0">
              <a:solidFill>
                <a:schemeClr val="bg1"/>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2429386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Vì thế con luôn yêu mến mệnh lệnh Ngài, Hơn luôn hơn quí vàng tinh chất.  Bởi đó nên theo lệnh Ngài con thẳng bước Lòng ghét khinh đường nẻo gian tà</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109751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1421410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FFFF00"/>
                </a:solidFill>
                <a:effectLst/>
              </a:rPr>
              <a:t>Tk4:</a:t>
            </a:r>
            <a:r>
              <a:rPr lang="en-US" sz="5800" b="0" dirty="0">
                <a:solidFill>
                  <a:schemeClr val="bg1"/>
                </a:solidFill>
                <a:effectLst/>
              </a:rPr>
              <a:t> </a:t>
            </a:r>
            <a:r>
              <a:rPr lang="vi-VN" sz="5800" b="0" dirty="0">
                <a:solidFill>
                  <a:schemeClr val="bg1"/>
                </a:solidFill>
                <a:effectLst/>
              </a:rPr>
              <a:t>Luật Chúa ban, ôi cao quí và diệu kỳ, Con đây xin hết lòng tuân giữ.  Nghiền ngẫm luôn cho lời Ngài dọi ánh sáng, Làm kẻ đơn thật hiểu ngọn nguồn</a:t>
            </a:r>
            <a:r>
              <a:rPr lang="en-US" sz="5800" b="0" dirty="0">
                <a:solidFill>
                  <a:schemeClr val="bg1"/>
                </a:solidFill>
                <a:effectLst/>
              </a:rPr>
              <a:t>.</a:t>
            </a:r>
            <a:endParaRPr lang="vi-VN" sz="5800" b="0" dirty="0">
              <a:solidFill>
                <a:schemeClr val="bg1"/>
              </a:solidFill>
              <a:effectLst/>
            </a:endParaRPr>
          </a:p>
        </p:txBody>
      </p:sp>
    </p:spTree>
    <p:extLst>
      <p:ext uri="{BB962C8B-B14F-4D97-AF65-F5344CB8AC3E}">
        <p14:creationId xmlns:p14="http://schemas.microsoft.com/office/powerpoint/2010/main" val="395878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Lạy Cha là Chúa Cả trời đất, chúc tụng Cha, vì Cha đã mạc khải nước trời cho những người bé mọn.</a:t>
            </a:r>
            <a:endParaRPr lang="en-US" sz="54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427186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4025190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a:solidFill>
                  <a:srgbClr val="FFFF00"/>
                </a:solidFill>
              </a:rPr>
              <a:t>Bài đọc 2</a:t>
            </a:r>
          </a:p>
          <a:p>
            <a:r>
              <a:rPr lang="en-US" sz="3600">
                <a:solidFill>
                  <a:srgbClr val="FFFF00"/>
                </a:solidFill>
              </a:rPr>
              <a:t>Bài trích thư của thánh Phaôlô tông đồ</a:t>
            </a:r>
          </a:p>
          <a:p>
            <a:r>
              <a:rPr lang="en-US" sz="3600">
                <a:solidFill>
                  <a:srgbClr val="FFFF00"/>
                </a:solidFill>
              </a:rPr>
              <a:t>Gửi tín hữu Rôma.</a:t>
            </a:r>
          </a:p>
        </p:txBody>
      </p:sp>
      <p:sp>
        <p:nvSpPr>
          <p:cNvPr id="7" name="TextBox 6"/>
          <p:cNvSpPr txBox="1"/>
          <p:nvPr/>
        </p:nvSpPr>
        <p:spPr>
          <a:xfrm>
            <a:off x="152400" y="3714750"/>
            <a:ext cx="8117928" cy="1200329"/>
          </a:xfrm>
          <a:prstGeom prst="rect">
            <a:avLst/>
          </a:prstGeom>
          <a:noFill/>
        </p:spPr>
        <p:txBody>
          <a:bodyPr wrap="none" rtlCol="0">
            <a:spAutoFit/>
          </a:bodyPr>
          <a:lstStyle/>
          <a:p>
            <a:r>
              <a:rPr lang="en-US" sz="3600" smtClean="0">
                <a:solidFill>
                  <a:srgbClr val="FFFF00"/>
                </a:solidFill>
              </a:rPr>
              <a:t>Thiên Chúa đã tiên định cho họ nên </a:t>
            </a:r>
          </a:p>
          <a:p>
            <a:r>
              <a:rPr lang="en-US" sz="3600" smtClean="0">
                <a:solidFill>
                  <a:srgbClr val="FFFF00"/>
                </a:solidFill>
              </a:rPr>
              <a:t>đồng hình đồng dạng với Con của Người.</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Lạy Cha là Chúa Cả trời đất, chúc tụng Cha, vì Cha đã mạc khải nước trời cho những người bé mọn.</a:t>
            </a:r>
            <a:endParaRPr lang="en-US" sz="54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2554545"/>
          </a:xfrm>
          <a:prstGeom prst="rect">
            <a:avLst/>
          </a:prstGeom>
        </p:spPr>
        <p:txBody>
          <a:bodyPr wrap="square">
            <a:spAutoFit/>
          </a:bodyPr>
          <a:lstStyle/>
          <a:p>
            <a:pPr algn="just"/>
            <a:r>
              <a:rPr lang="vi-VN" sz="3200"/>
              <a:t>Nước Trời quả là một kho tàng vô giá, một viên ngọc quý báu mà bất cứ người khôn ngoan nào cũng đều nhất quyết chiếm cho bằng được.</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661993"/>
          </a:xfrm>
          <a:prstGeom prst="rect">
            <a:avLst/>
          </a:prstGeom>
        </p:spPr>
        <p:txBody>
          <a:bodyPr wrap="square">
            <a:spAutoFit/>
          </a:bodyPr>
          <a:lstStyle/>
          <a:p>
            <a:pPr algn="ctr"/>
            <a:r>
              <a:rPr lang="en-US" sz="6600" b="1" i="1" dirty="0" err="1" smtClean="0">
                <a:solidFill>
                  <a:srgbClr val="FFFF00"/>
                </a:solidFill>
              </a:rPr>
              <a:t>Dâng</a:t>
            </a:r>
            <a:r>
              <a:rPr lang="en-US" sz="6600" b="1" i="1" dirty="0" smtClean="0">
                <a:solidFill>
                  <a:srgbClr val="FFFF00"/>
                </a:solidFill>
              </a:rPr>
              <a:t> </a:t>
            </a:r>
            <a:r>
              <a:rPr lang="en-US" sz="6600" b="1" i="1" dirty="0" err="1" smtClean="0">
                <a:solidFill>
                  <a:srgbClr val="FFFF00"/>
                </a:solidFill>
              </a:rPr>
              <a:t>Lễ</a:t>
            </a:r>
            <a:r>
              <a:rPr lang="en-US" sz="6600" b="1" i="1" dirty="0" smtClean="0">
                <a:solidFill>
                  <a:srgbClr val="FFFF00"/>
                </a:solidFill>
              </a:rPr>
              <a:t> 1</a:t>
            </a:r>
            <a:endParaRPr lang="en-US" sz="6600" b="1" i="1" dirty="0">
              <a:solidFill>
                <a:srgbClr val="FFFF00"/>
              </a:solidFill>
            </a:endParaRPr>
          </a:p>
          <a:p>
            <a:pPr algn="ctr"/>
            <a:r>
              <a:rPr lang="vi-VN" sz="3200" b="1" i="1" dirty="0">
                <a:solidFill>
                  <a:schemeClr val="bg1"/>
                </a:solidFill>
              </a:rPr>
              <a:t>Phạm Liên Hùng &amp; Trọng Văn</a:t>
            </a:r>
            <a:endParaRPr lang="en-US" sz="32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smtClean="0">
                <a:solidFill>
                  <a:srgbClr val="FFFF00"/>
                </a:solidFill>
                <a:effectLst/>
              </a:rPr>
              <a:t>Đk</a:t>
            </a:r>
            <a:r>
              <a:rPr lang="en-US" sz="5800" b="0" u="sng" dirty="0" smtClean="0">
                <a:solidFill>
                  <a:srgbClr val="FFFF00"/>
                </a:solidFill>
                <a:effectLst/>
              </a:rPr>
              <a:t>:</a:t>
            </a:r>
            <a:r>
              <a:rPr lang="en-US" sz="5800" dirty="0">
                <a:solidFill>
                  <a:schemeClr val="bg1"/>
                </a:solidFill>
              </a:rPr>
              <a:t> </a:t>
            </a:r>
            <a:r>
              <a:rPr lang="vi-VN" sz="5800" dirty="0" smtClean="0">
                <a:solidFill>
                  <a:schemeClr val="bg1"/>
                </a:solidFill>
              </a:rPr>
              <a:t>Dâng </a:t>
            </a:r>
            <a:r>
              <a:rPr lang="vi-VN" sz="5800" dirty="0">
                <a:solidFill>
                  <a:schemeClr val="bg1"/>
                </a:solidFill>
              </a:rPr>
              <a:t>lên Chúa rượu bánh thơm sẽ trở thành mình máu Chúa. Dâng lên Chúa hồn xác con để trở thành của lễ hy sinh</a:t>
            </a:r>
            <a:r>
              <a:rPr lang="vi-VN"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a:solidFill>
                  <a:srgbClr val="FFFF00"/>
                </a:solidFill>
                <a:effectLst/>
              </a:rPr>
              <a:t>Tk1:</a:t>
            </a:r>
            <a:r>
              <a:rPr lang="en-US" sz="7200" b="0" dirty="0">
                <a:solidFill>
                  <a:schemeClr val="bg1"/>
                </a:solidFill>
                <a:effectLst/>
              </a:rPr>
              <a:t> </a:t>
            </a:r>
            <a:r>
              <a:rPr lang="vi-VN" sz="7200" dirty="0">
                <a:solidFill>
                  <a:schemeClr val="bg1"/>
                </a:solidFill>
              </a:rPr>
              <a:t>Như giọt nước hòa tan trong chén thánh, xin cho con được kết hiệp với Người.</a:t>
            </a:r>
            <a:endParaRPr lang="en-US" sz="72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smtClean="0">
                <a:solidFill>
                  <a:srgbClr val="FFFF00"/>
                </a:solidFill>
                <a:effectLst/>
              </a:rPr>
              <a:t>Đk</a:t>
            </a:r>
            <a:r>
              <a:rPr lang="en-US" sz="5800" b="0" u="sng" dirty="0" smtClean="0">
                <a:solidFill>
                  <a:srgbClr val="FFFF00"/>
                </a:solidFill>
                <a:effectLst/>
              </a:rPr>
              <a:t>:</a:t>
            </a:r>
            <a:r>
              <a:rPr lang="en-US" sz="5800" dirty="0">
                <a:solidFill>
                  <a:schemeClr val="bg1"/>
                </a:solidFill>
              </a:rPr>
              <a:t> </a:t>
            </a:r>
            <a:r>
              <a:rPr lang="vi-VN" sz="5800" dirty="0" smtClean="0">
                <a:solidFill>
                  <a:schemeClr val="bg1"/>
                </a:solidFill>
              </a:rPr>
              <a:t>Dâng </a:t>
            </a:r>
            <a:r>
              <a:rPr lang="vi-VN" sz="5800" dirty="0">
                <a:solidFill>
                  <a:schemeClr val="bg1"/>
                </a:solidFill>
              </a:rPr>
              <a:t>lên Chúa rượu bánh thơm sẽ trở thành mình máu Chúa. Dâng lên Chúa hồn xác con để trở thành của lễ hy sinh</a:t>
            </a:r>
            <a:r>
              <a:rPr lang="vi-VN"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1116503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FFFF00"/>
                </a:solidFill>
                <a:effectLst/>
              </a:rPr>
              <a:t>Tk2:</a:t>
            </a:r>
            <a:r>
              <a:rPr lang="en-US" sz="7200" b="0" dirty="0">
                <a:solidFill>
                  <a:schemeClr val="bg1"/>
                </a:solidFill>
                <a:effectLst/>
              </a:rPr>
              <a:t> </a:t>
            </a:r>
            <a:r>
              <a:rPr lang="vi-VN" sz="6600" dirty="0">
                <a:solidFill>
                  <a:schemeClr val="bg1"/>
                </a:solidFill>
              </a:rPr>
              <a:t>Như làn khói tỏa bay nơi cung thánh, xin dâng lên lời thiết tha nguyện cầu</a:t>
            </a:r>
            <a:r>
              <a:rPr lang="vi-VN" sz="6600" dirty="0" smtClean="0">
                <a:solidFill>
                  <a:schemeClr val="bg1"/>
                </a:solidFill>
              </a:rPr>
              <a:t>.</a:t>
            </a:r>
            <a:endParaRPr lang="en-US" sz="72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smtClean="0">
                <a:solidFill>
                  <a:srgbClr val="FFFF00"/>
                </a:solidFill>
                <a:effectLst/>
              </a:rPr>
              <a:t>Đk</a:t>
            </a:r>
            <a:r>
              <a:rPr lang="en-US" sz="5800" b="0" u="sng" dirty="0" smtClean="0">
                <a:solidFill>
                  <a:srgbClr val="FFFF00"/>
                </a:solidFill>
                <a:effectLst/>
              </a:rPr>
              <a:t>:</a:t>
            </a:r>
            <a:r>
              <a:rPr lang="en-US" sz="5800" dirty="0">
                <a:solidFill>
                  <a:schemeClr val="bg1"/>
                </a:solidFill>
              </a:rPr>
              <a:t> </a:t>
            </a:r>
            <a:r>
              <a:rPr lang="vi-VN" sz="5800" dirty="0" smtClean="0">
                <a:solidFill>
                  <a:schemeClr val="bg1"/>
                </a:solidFill>
              </a:rPr>
              <a:t>Dâng </a:t>
            </a:r>
            <a:r>
              <a:rPr lang="vi-VN" sz="5800" dirty="0">
                <a:solidFill>
                  <a:schemeClr val="bg1"/>
                </a:solidFill>
              </a:rPr>
              <a:t>lên Chúa rượu bánh thơm sẽ trở thành mình máu Chúa. Dâng lên Chúa hồn xác con để trở thành của lễ hy sinh</a:t>
            </a:r>
            <a:r>
              <a:rPr lang="vi-VN"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1116503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smtClean="0">
                <a:solidFill>
                  <a:srgbClr val="FFFF00"/>
                </a:solidFill>
                <a:effectLst/>
              </a:rPr>
              <a:t>Tk3:</a:t>
            </a:r>
            <a:r>
              <a:rPr lang="en-US" sz="8000" b="0" dirty="0" smtClean="0">
                <a:solidFill>
                  <a:schemeClr val="bg1"/>
                </a:solidFill>
                <a:effectLst/>
              </a:rPr>
              <a:t> </a:t>
            </a:r>
            <a:r>
              <a:rPr lang="vi-VN" sz="7200" dirty="0">
                <a:solidFill>
                  <a:schemeClr val="bg1"/>
                </a:solidFill>
              </a:rPr>
              <a:t>Như của lễ chiều xưa trên thánh giá, xin dâng lên rượu bánh thơm vẹn toàn.</a:t>
            </a:r>
            <a:endParaRPr lang="en-US" sz="8000" b="0" dirty="0">
              <a:solidFill>
                <a:schemeClr val="bg1"/>
              </a:solidFill>
              <a:effectLst/>
            </a:endParaRPr>
          </a:p>
        </p:txBody>
      </p:sp>
    </p:spTree>
    <p:extLst>
      <p:ext uri="{BB962C8B-B14F-4D97-AF65-F5344CB8AC3E}">
        <p14:creationId xmlns:p14="http://schemas.microsoft.com/office/powerpoint/2010/main" val="4093381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smtClean="0">
                <a:solidFill>
                  <a:srgbClr val="FFFF00"/>
                </a:solidFill>
                <a:effectLst/>
              </a:rPr>
              <a:t>Đk</a:t>
            </a:r>
            <a:r>
              <a:rPr lang="en-US" sz="5800" b="0" u="sng" dirty="0" smtClean="0">
                <a:solidFill>
                  <a:srgbClr val="FFFF00"/>
                </a:solidFill>
                <a:effectLst/>
              </a:rPr>
              <a:t>:</a:t>
            </a:r>
            <a:r>
              <a:rPr lang="en-US" sz="5800" dirty="0">
                <a:solidFill>
                  <a:schemeClr val="bg1"/>
                </a:solidFill>
              </a:rPr>
              <a:t> </a:t>
            </a:r>
            <a:r>
              <a:rPr lang="vi-VN" sz="5800" dirty="0" smtClean="0">
                <a:solidFill>
                  <a:schemeClr val="bg1"/>
                </a:solidFill>
              </a:rPr>
              <a:t>Dâng </a:t>
            </a:r>
            <a:r>
              <a:rPr lang="vi-VN" sz="5800" dirty="0">
                <a:solidFill>
                  <a:schemeClr val="bg1"/>
                </a:solidFill>
              </a:rPr>
              <a:t>lên Chúa rượu bánh thơm sẽ trở thành mình máu Chúa. Dâng lên Chúa hồn xác con để trở thành của lễ hy sinh</a:t>
            </a:r>
            <a:r>
              <a:rPr lang="vi-VN"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11165034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b="0" dirty="0" err="1">
                <a:solidFill>
                  <a:srgbClr val="FFFF00"/>
                </a:solidFill>
                <a:effectLst/>
              </a:rPr>
              <a:t>Mầu</a:t>
            </a:r>
            <a:r>
              <a:rPr lang="en-US" sz="7200" b="0" dirty="0">
                <a:solidFill>
                  <a:srgbClr val="FFFF00"/>
                </a:solidFill>
                <a:effectLst/>
              </a:rPr>
              <a:t> </a:t>
            </a:r>
            <a:r>
              <a:rPr lang="en-US" sz="7200" b="0" dirty="0" err="1">
                <a:solidFill>
                  <a:srgbClr val="FFFF00"/>
                </a:solidFill>
                <a:effectLst/>
              </a:rPr>
              <a:t>Nhiệm</a:t>
            </a:r>
            <a:r>
              <a:rPr lang="en-US" sz="7200" b="0" dirty="0">
                <a:solidFill>
                  <a:srgbClr val="FFFF00"/>
                </a:solidFill>
                <a:effectLst/>
              </a:rPr>
              <a:t> N</a:t>
            </a:r>
            <a:r>
              <a:rPr lang="vi-VN" sz="7200" b="0" dirty="0">
                <a:solidFill>
                  <a:srgbClr val="FFFF00"/>
                </a:solidFill>
                <a:effectLst/>
              </a:rPr>
              <a:t>ư</a:t>
            </a:r>
            <a:r>
              <a:rPr lang="en-US" sz="7200" b="0" dirty="0" err="1">
                <a:solidFill>
                  <a:srgbClr val="FFFF00"/>
                </a:solidFill>
                <a:effectLst/>
              </a:rPr>
              <a:t>ớc</a:t>
            </a:r>
            <a:r>
              <a:rPr lang="en-US" sz="7200" b="0" dirty="0">
                <a:solidFill>
                  <a:srgbClr val="FFFF00"/>
                </a:solidFill>
                <a:effectLst/>
              </a:rPr>
              <a:t> </a:t>
            </a:r>
            <a:r>
              <a:rPr lang="en-US" sz="7200" b="0" dirty="0" err="1">
                <a:solidFill>
                  <a:srgbClr val="FFFF00"/>
                </a:solidFill>
                <a:effectLst/>
              </a:rPr>
              <a:t>Trời</a:t>
            </a:r>
            <a:r>
              <a:rPr lang="en-US" sz="6600" b="0" dirty="0">
                <a:solidFill>
                  <a:srgbClr val="FFFF00"/>
                </a:solidFill>
                <a:effectLst/>
              </a:rPr>
              <a:t/>
            </a:r>
            <a:br>
              <a:rPr lang="en-US" sz="6600" b="0" dirty="0">
                <a:solidFill>
                  <a:srgbClr val="FFFF00"/>
                </a:solidFill>
                <a:effectLst/>
              </a:rPr>
            </a:br>
            <a:r>
              <a:rPr lang="en-US" sz="4000" b="0" i="1" dirty="0">
                <a:solidFill>
                  <a:schemeClr val="bg1"/>
                </a:solidFill>
                <a:effectLst/>
              </a:rPr>
              <a:t>Sr </a:t>
            </a:r>
            <a:r>
              <a:rPr lang="en-US" sz="4000" b="0" i="1" dirty="0" err="1">
                <a:solidFill>
                  <a:schemeClr val="bg1"/>
                </a:solidFill>
                <a:effectLst/>
              </a:rPr>
              <a:t>Hiền</a:t>
            </a:r>
            <a:r>
              <a:rPr lang="en-US" sz="4000" b="0" i="1" dirty="0">
                <a:solidFill>
                  <a:schemeClr val="bg1"/>
                </a:solidFill>
                <a:effectLst/>
              </a:rPr>
              <a:t> </a:t>
            </a:r>
            <a:r>
              <a:rPr lang="en-US" sz="4000" b="0" i="1" dirty="0" err="1">
                <a:solidFill>
                  <a:schemeClr val="bg1"/>
                </a:solidFill>
                <a:effectLst/>
              </a:rPr>
              <a:t>Hòa</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b="0" dirty="0">
                <a:solidFill>
                  <a:schemeClr val="bg1"/>
                </a:solidFill>
                <a:effectLst/>
              </a:rPr>
              <a:t>Nước Trời ví như một kho báu, chôn vùi trong ruộng sâu người kia tìm được. Liền về bán hết gia tài ông đang có, không đắn đo để mua lấy kho tàng.</a:t>
            </a: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Nước Trời dẫu âm thầm khiêm tốn, gieo tình yêu bình an vào trong lòng người. Tựa hạt giống tốt chôn vùi sâu trong đất, theo tháng năm kìa cây lớn đâm chồi.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11495874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Nước Trời sống trong lòng nhân thế, đem niềm vui đẩy lui khổ đau buồn phiền. Đổ tràn sức sống cho người luôn kiên vững, bao tháng năm thành tâm mãi kiếm tìm.</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4598718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11500" dirty="0" smtClean="0">
                <a:solidFill>
                  <a:srgbClr val="FFFF00"/>
                </a:solidFill>
              </a:rPr>
              <a:t>Ra </a:t>
            </a:r>
            <a:r>
              <a:rPr lang="en-US" sz="11500" dirty="0" err="1" smtClean="0">
                <a:solidFill>
                  <a:srgbClr val="FFFF00"/>
                </a:solidFill>
              </a:rPr>
              <a:t>Về</a:t>
            </a:r>
            <a:r>
              <a:rPr lang="en-US" sz="11500" dirty="0" smtClean="0">
                <a:solidFill>
                  <a:srgbClr val="FFFF00"/>
                </a:solidFill>
              </a:rPr>
              <a:t> </a:t>
            </a:r>
            <a:r>
              <a:rPr lang="en-US" sz="11500" dirty="0" err="1" smtClean="0">
                <a:solidFill>
                  <a:srgbClr val="FFFF00"/>
                </a:solidFill>
              </a:rPr>
              <a:t>Bình</a:t>
            </a:r>
            <a:r>
              <a:rPr lang="en-US" sz="11500" dirty="0" smtClean="0">
                <a:solidFill>
                  <a:srgbClr val="FFFF00"/>
                </a:solidFill>
              </a:rPr>
              <a:t> An</a:t>
            </a:r>
            <a:br>
              <a:rPr lang="en-US" sz="11500" dirty="0" smtClean="0">
                <a:solidFill>
                  <a:srgbClr val="FFFF00"/>
                </a:solidFill>
              </a:rPr>
            </a:br>
            <a:r>
              <a:rPr lang="en-US" sz="5400" b="0" i="1" dirty="0" err="1" smtClean="0">
                <a:solidFill>
                  <a:schemeClr val="bg1"/>
                </a:solidFill>
                <a:effectLst/>
              </a:rPr>
              <a:t>Ngọc</a:t>
            </a:r>
            <a:r>
              <a:rPr lang="en-US" sz="5400" b="0" i="1" dirty="0" smtClean="0">
                <a:solidFill>
                  <a:schemeClr val="bg1"/>
                </a:solidFill>
                <a:effectLst/>
              </a:rPr>
              <a:t> </a:t>
            </a:r>
            <a:r>
              <a:rPr lang="en-US" sz="5400" b="0" i="1" dirty="0" err="1" smtClean="0">
                <a:solidFill>
                  <a:schemeClr val="bg1"/>
                </a:solidFill>
                <a:effectLst/>
              </a:rPr>
              <a:t>Linh</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Ra về chúng con đi vào thế giới. Ra về loan Tin Mừng ơn cứu rỗi. Sống chứng nhân của Ngài sống đức tin rạng ngời. Ra về chúng con ra về an bình..</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Tk1:</a:t>
            </a:r>
            <a:r>
              <a:rPr lang="en-US" sz="6600" b="0" dirty="0">
                <a:solidFill>
                  <a:schemeClr val="bg1"/>
                </a:solidFill>
                <a:effectLst/>
              </a:rPr>
              <a:t> </a:t>
            </a:r>
            <a:r>
              <a:rPr lang="vi-VN" sz="6600" dirty="0">
                <a:solidFill>
                  <a:schemeClr val="bg1"/>
                </a:solidFill>
              </a:rPr>
              <a:t>Xin tạ ơn Thiên Chúa xin tạ ơn muôn đời. Hòa lời hát chúc khen tình Ngài quá vô biên.</a:t>
            </a:r>
            <a:endParaRPr lang="en-US" sz="6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Ra về chúng con đi vào thế giới. Ra về loan Tin Mừng ơn cứu rỗi. Sống chứng nhân của Ngài sống đức tin rạng ngời. Ra về chúng con ra về an bình..</a:t>
            </a:r>
            <a:endParaRPr lang="vi-VN" sz="5400" b="0" dirty="0">
              <a:solidFill>
                <a:schemeClr val="bg1"/>
              </a:solidFill>
              <a:effectLst/>
            </a:endParaRPr>
          </a:p>
        </p:txBody>
      </p:sp>
    </p:spTree>
    <p:extLst>
      <p:ext uri="{BB962C8B-B14F-4D97-AF65-F5344CB8AC3E}">
        <p14:creationId xmlns:p14="http://schemas.microsoft.com/office/powerpoint/2010/main" val="10943240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a:t>
            </a:r>
            <a:r>
              <a:rPr lang="vi-VN" sz="6600" dirty="0">
                <a:solidFill>
                  <a:schemeClr val="bg1"/>
                </a:solidFill>
              </a:rPr>
              <a:t>Xin tạ ơn Thiên Chúa xin tạ ơn muôn đời. Lời hằng sống khắc ghi truyền đạt khắp muôn dân.</a:t>
            </a:r>
            <a:endParaRPr lang="vi-VN" sz="6600" b="0" dirty="0">
              <a:solidFill>
                <a:schemeClr val="bg1"/>
              </a:solidFill>
              <a:effectLst/>
            </a:endParaRPr>
          </a:p>
        </p:txBody>
      </p:sp>
    </p:spTree>
    <p:extLst>
      <p:ext uri="{BB962C8B-B14F-4D97-AF65-F5344CB8AC3E}">
        <p14:creationId xmlns:p14="http://schemas.microsoft.com/office/powerpoint/2010/main" val="201147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Ra về chúng con đi vào thế giới. Ra về loan Tin Mừng ơn cứu rỗi. Sống chứng nhân của Ngài sống đức tin rạng ngời. Ra về chúng con ra về an bình..</a:t>
            </a:r>
            <a:endParaRPr lang="vi-VN" sz="5400" b="0" dirty="0">
              <a:solidFill>
                <a:schemeClr val="bg1"/>
              </a:solidFill>
              <a:effectLst/>
            </a:endParaRPr>
          </a:p>
        </p:txBody>
      </p:sp>
    </p:spTree>
    <p:extLst>
      <p:ext uri="{BB962C8B-B14F-4D97-AF65-F5344CB8AC3E}">
        <p14:creationId xmlns:p14="http://schemas.microsoft.com/office/powerpoint/2010/main" val="10943240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7794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1716</Words>
  <Application>Microsoft Office PowerPoint</Application>
  <PresentationFormat>On-screen Show (16:9)</PresentationFormat>
  <Paragraphs>103</Paragraphs>
  <Slides>84</Slides>
  <Notes>0</Notes>
  <HiddenSlides>0</HiddenSlides>
  <MMClips>0</MMClips>
  <ScaleCrop>false</ScaleCrop>
  <HeadingPairs>
    <vt:vector size="4" baseType="variant">
      <vt:variant>
        <vt:lpstr>Theme</vt:lpstr>
      </vt:variant>
      <vt:variant>
        <vt:i4>12</vt:i4>
      </vt:variant>
      <vt:variant>
        <vt:lpstr>Slide Titles</vt:lpstr>
      </vt:variant>
      <vt:variant>
        <vt:i4>84</vt:i4>
      </vt:variant>
    </vt:vector>
  </HeadingPairs>
  <TitlesOfParts>
    <vt:vector size="96" baseType="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3_Office Theme</vt:lpstr>
      <vt:lpstr>7_Office Theme</vt:lpstr>
      <vt:lpstr>8_Office Theme</vt:lpstr>
      <vt:lpstr>PowerPoint Presentation</vt:lpstr>
      <vt:lpstr>TẬP HÁT CỘNG ĐOÀN</vt:lpstr>
      <vt:lpstr>Đk: Lạy Chúa, con yêu chuộng luật Chúa dường bao. </vt:lpstr>
      <vt:lpstr>Lạy Cha là Chúa Cả trời đất, chúc tụng Cha, vì Cha đã mạc khải nước trời cho những người bé mọn.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Nào Ta Hân Hoan Phượng Mi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118 Chúa Nhật XVII Thường Niên Năm A Lm Kim Long  04 Câu</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Tk2: Ngài ủi an khi thương xót phận tôi hèn, Theo như xưa Ngài từng đoan hứa.  Vì mến thương nên Ngài còn cho con sống Lòng sướng vui vì thánh chỉ Ngài. </vt:lpstr>
      <vt:lpstr>Đk: Lạy Chúa, con yêu chuộng luật Chúa dường bao. </vt:lpstr>
      <vt:lpstr>Tk3: Vì thế con luôn yêu mến mệnh lệnh Ngài, Hơn luôn hơn quí vàng tinh chất.  Bởi đó nên theo lệnh Ngài con thẳng bước Lòng ghét khinh đường nẻo gian tà.</vt:lpstr>
      <vt:lpstr>Đk: Lạy Chúa, con yêu chuộng luật Chúa dường bao. </vt:lpstr>
      <vt:lpstr>Tk4: Luật Chúa ban, ôi cao quí và diệu kỳ, Con đây xin hết lòng tuân giữ.  Nghiền ngẫm luôn cho lời Ngài dọi ánh sáng, Làm kẻ đơn thật hiểu ngọn nguồn.</vt:lpstr>
      <vt:lpstr>Đk: Lạy Chúa, con yêu chuộng luật Chúa dường bao. </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Chúa rượu bánh thơm sẽ trở thành mình máu Chúa. Dâng lên Chúa hồn xác con để trở thành của lễ hy sinh.</vt:lpstr>
      <vt:lpstr>Tk1: Như giọt nước hòa tan trong chén thánh, xin cho con được kết hiệp với Người.</vt:lpstr>
      <vt:lpstr>Đk: Dâng lên Chúa rượu bánh thơm sẽ trở thành mình máu Chúa. Dâng lên Chúa hồn xác con để trở thành của lễ hy sinh.</vt:lpstr>
      <vt:lpstr>Tk2: Như làn khói tỏa bay nơi cung thánh, xin dâng lên lời thiết tha nguyện cầu.</vt:lpstr>
      <vt:lpstr>Đk: Dâng lên Chúa rượu bánh thơm sẽ trở thành mình máu Chúa. Dâng lên Chúa hồn xác con để trở thành của lễ hy sinh.</vt:lpstr>
      <vt:lpstr>Tk3: Như của lễ chiều xưa trên thánh giá, xin dâng lên rượu bánh thơm vẹn toàn.</vt:lpstr>
      <vt:lpstr>Đk: Dâng lên Chúa rượu bánh thơm sẽ trở thành mình máu Chúa. Dâng lên Chúa hồn xác con để trở thành của lễ hy sinh.</vt:lpstr>
      <vt:lpstr>PowerPoint Presentation</vt:lpstr>
      <vt:lpstr>PowerPoint Presentation</vt:lpstr>
      <vt:lpstr>Ca Nguyện Hiệp Lễ Mầu Nhiệm Nước Trời Sr Hiền Hòa</vt:lpstr>
      <vt:lpstr>Tk1: Nước Trời ví như một kho báu, chôn vùi trong ruộng sâu người kia tìm được. Liền về bán hết gia tài ông đang có, không đắn đo để mua lấy kho tàng.</vt:lpstr>
      <vt:lpstr>Đk: Này người hỡi hãy mau chọn lấy Nước Trời, quý hơn vàng bạc châu báu ở trần gian. Này người hỡi hãy mau chọn lấy kho tàng, là chính Chúa, Đấng ban nguồn bình an.</vt:lpstr>
      <vt:lpstr>Tk2: Nước Trời dẫu âm thầm khiêm tốn, gieo tình yêu bình an vào trong lòng người. Tựa hạt giống tốt chôn vùi sâu trong đất, theo tháng năm kìa cây lớn đâm chồi.</vt:lpstr>
      <vt:lpstr>Đk: Này người hỡi hãy mau chọn lấy Nước Trời, quý hơn vàng bạc châu báu ở trần gian. Này người hỡi hãy mau chọn lấy kho tàng, là chính Chúa, Đấng ban nguồn bình an.</vt:lpstr>
      <vt:lpstr>Tk3: Nước Trời sống trong lòng nhân thế, đem niềm vui đẩy lui khổ đau buồn phiền. Đổ tràn sức sống cho người luôn kiên vững, bao tháng năm thành tâm mãi kiếm tìm.</vt:lpstr>
      <vt:lpstr>Đk: Này người hỡi hãy mau chọn lấy Nước Trời, quý hơn vàng bạc châu báu ở trần gian. Này người hỡi hãy mau chọn lấy kho tàng, là chính Chúa, Đấng ban nguồn bình an.</vt:lpstr>
      <vt:lpstr>PowerPoint Presentation</vt:lpstr>
      <vt:lpstr>PowerPoint Presentation</vt:lpstr>
      <vt:lpstr>Ca Kết Lễ Ra Về Bình An Ngọc Linh</vt:lpstr>
      <vt:lpstr>Đk: Ra về chúng con đi vào thế giới. Ra về loan Tin Mừng ơn cứu rỗi. Sống chứng nhân của Ngài sống đức tin rạng ngời. Ra về chúng con ra về an bình..</vt:lpstr>
      <vt:lpstr>Tk1: Xin tạ ơn Thiên Chúa xin tạ ơn muôn đời. Hòa lời hát chúc khen tình Ngài quá vô biên.</vt:lpstr>
      <vt:lpstr>Đk: Ra về chúng con đi vào thế giới. Ra về loan Tin Mừng ơn cứu rỗi. Sống chứng nhân của Ngài sống đức tin rạng ngời. Ra về chúng con ra về an bình..</vt:lpstr>
      <vt:lpstr>Tk2: Xin tạ ơn Thiên Chúa xin tạ ơn muôn đời. Lời hằng sống khắc ghi truyền đạt khắp muôn dân.</vt:lpstr>
      <vt:lpstr>Đk: Ra về chúng con đi vào thế giới. Ra về loan Tin Mừng ơn cứu rỗi. Sống chứng nhân của Ngài sống đức tin rạng ngời. Ra về chúng con ra về an bình..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62</cp:revision>
  <dcterms:created xsi:type="dcterms:W3CDTF">2023-05-21T07:25:42Z</dcterms:created>
  <dcterms:modified xsi:type="dcterms:W3CDTF">2023-07-28T01:19:03Z</dcterms:modified>
</cp:coreProperties>
</file>