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36" r:id="rId5"/>
    <p:sldMasterId id="2147483748" r:id="rId6"/>
  </p:sldMasterIdLst>
  <p:sldIdLst>
    <p:sldId id="418" r:id="rId7"/>
    <p:sldId id="375" r:id="rId8"/>
    <p:sldId id="376" r:id="rId9"/>
    <p:sldId id="377" r:id="rId10"/>
    <p:sldId id="378" r:id="rId11"/>
    <p:sldId id="379" r:id="rId12"/>
    <p:sldId id="380" r:id="rId13"/>
    <p:sldId id="381" r:id="rId14"/>
    <p:sldId id="382" r:id="rId15"/>
    <p:sldId id="444" r:id="rId16"/>
    <p:sldId id="306" r:id="rId17"/>
    <p:sldId id="307" r:id="rId18"/>
    <p:sldId id="308" r:id="rId19"/>
    <p:sldId id="431" r:id="rId20"/>
    <p:sldId id="445" r:id="rId21"/>
    <p:sldId id="392" r:id="rId22"/>
    <p:sldId id="393" r:id="rId23"/>
    <p:sldId id="394" r:id="rId24"/>
    <p:sldId id="395" r:id="rId25"/>
    <p:sldId id="396" r:id="rId26"/>
    <p:sldId id="397" r:id="rId27"/>
    <p:sldId id="398" r:id="rId28"/>
    <p:sldId id="399" r:id="rId29"/>
    <p:sldId id="446" r:id="rId30"/>
    <p:sldId id="370" r:id="rId31"/>
    <p:sldId id="362" r:id="rId32"/>
    <p:sldId id="363" r:id="rId33"/>
    <p:sldId id="364" r:id="rId34"/>
    <p:sldId id="432" r:id="rId35"/>
    <p:sldId id="422" r:id="rId36"/>
    <p:sldId id="433" r:id="rId37"/>
    <p:sldId id="421" r:id="rId38"/>
    <p:sldId id="434" r:id="rId39"/>
    <p:sldId id="425" r:id="rId40"/>
    <p:sldId id="318" r:id="rId41"/>
    <p:sldId id="319" r:id="rId42"/>
    <p:sldId id="361" r:id="rId43"/>
    <p:sldId id="321" r:id="rId44"/>
    <p:sldId id="400" r:id="rId45"/>
    <p:sldId id="401" r:id="rId46"/>
    <p:sldId id="402" r:id="rId47"/>
    <p:sldId id="403" r:id="rId48"/>
    <p:sldId id="404" r:id="rId49"/>
    <p:sldId id="405" r:id="rId50"/>
    <p:sldId id="406" r:id="rId51"/>
    <p:sldId id="407" r:id="rId52"/>
    <p:sldId id="408" r:id="rId53"/>
    <p:sldId id="409" r:id="rId54"/>
    <p:sldId id="410" r:id="rId55"/>
    <p:sldId id="411" r:id="rId56"/>
    <p:sldId id="412" r:id="rId57"/>
    <p:sldId id="447" r:id="rId58"/>
    <p:sldId id="320" r:id="rId59"/>
    <p:sldId id="323" r:id="rId60"/>
    <p:sldId id="324" r:id="rId61"/>
    <p:sldId id="426" r:id="rId62"/>
    <p:sldId id="437" r:id="rId63"/>
    <p:sldId id="326" r:id="rId64"/>
    <p:sldId id="448" r:id="rId65"/>
    <p:sldId id="328" r:id="rId66"/>
    <p:sldId id="329" r:id="rId67"/>
    <p:sldId id="354" r:id="rId68"/>
    <p:sldId id="331" r:id="rId69"/>
    <p:sldId id="438" r:id="rId70"/>
    <p:sldId id="439" r:id="rId71"/>
    <p:sldId id="442" r:id="rId72"/>
    <p:sldId id="440" r:id="rId73"/>
    <p:sldId id="441" r:id="rId74"/>
    <p:sldId id="443" r:id="rId75"/>
    <p:sldId id="372" r:id="rId76"/>
    <p:sldId id="449" r:id="rId77"/>
    <p:sldId id="336" r:id="rId78"/>
    <p:sldId id="337" r:id="rId79"/>
    <p:sldId id="338" r:id="rId80"/>
    <p:sldId id="450"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666" y="-6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theme" Target="theme/theme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61" Type="http://schemas.openxmlformats.org/officeDocument/2006/relationships/slide" Target="slides/slide55.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40117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19860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70212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14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408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583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684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675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493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4579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172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628791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364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8872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552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12558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885637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665973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524145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9454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3919372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968074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728062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536315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35344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00696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594365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8382974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50626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85795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62839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213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055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239545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6535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095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4834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580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941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408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880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3521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90977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26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t>6/25/2023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3728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2118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480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6200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4395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1367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0986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8682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869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59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t>6/25/2023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1332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t>6/25/2023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4858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38689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91401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t>6/25/2023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t>‹#›</a:t>
            </a:fld>
            <a:endParaRPr lang="en-US"/>
          </a:p>
        </p:txBody>
      </p:sp>
    </p:spTree>
    <p:extLst>
      <p:ext uri="{BB962C8B-B14F-4D97-AF65-F5344CB8AC3E}">
        <p14:creationId xmlns:p14="http://schemas.microsoft.com/office/powerpoint/2010/main" val="135478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807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3779269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93490797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65332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7614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856176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119330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FFFF00"/>
                </a:solidFill>
              </a:rPr>
              <a:t>Ca</a:t>
            </a:r>
            <a:r>
              <a:rPr lang="en-US" sz="6000" dirty="0" smtClean="0">
                <a:solidFill>
                  <a:srgbClr val="FFFF00"/>
                </a:solidFill>
              </a:rPr>
              <a:t> </a:t>
            </a:r>
            <a:r>
              <a:rPr lang="en-US" sz="6000" dirty="0" err="1" smtClean="0">
                <a:solidFill>
                  <a:srgbClr val="FFFF00"/>
                </a:solidFill>
              </a:rPr>
              <a:t>Nhập</a:t>
            </a:r>
            <a:r>
              <a:rPr lang="en-US" sz="6000" dirty="0" smtClean="0">
                <a:solidFill>
                  <a:srgbClr val="FFFF00"/>
                </a:solidFill>
              </a:rPr>
              <a:t> </a:t>
            </a:r>
            <a:r>
              <a:rPr lang="en-US" sz="6000" dirty="0" err="1" smtClean="0">
                <a:solidFill>
                  <a:srgbClr val="FFFF00"/>
                </a:solidFill>
              </a:rPr>
              <a:t>Lễ</a:t>
            </a:r>
            <a:r>
              <a:rPr lang="en-US" sz="6000" dirty="0" smtClean="0">
                <a:solidFill>
                  <a:srgbClr val="FFFF00"/>
                </a:solidFill>
              </a:rPr>
              <a:t/>
            </a:r>
            <a:br>
              <a:rPr lang="en-US" sz="6000" dirty="0" smtClean="0">
                <a:solidFill>
                  <a:srgbClr val="FFFF00"/>
                </a:solidFill>
              </a:rPr>
            </a:br>
            <a:r>
              <a:rPr lang="en-US" sz="6600" dirty="0" err="1" smtClean="0">
                <a:solidFill>
                  <a:srgbClr val="FFFF00"/>
                </a:solidFill>
              </a:rPr>
              <a:t>Hai</a:t>
            </a:r>
            <a:r>
              <a:rPr lang="en-US" sz="6600" dirty="0" smtClean="0">
                <a:solidFill>
                  <a:srgbClr val="FFFF00"/>
                </a:solidFill>
              </a:rPr>
              <a:t> </a:t>
            </a:r>
            <a:r>
              <a:rPr lang="en-US" sz="6600" dirty="0" err="1" smtClean="0">
                <a:solidFill>
                  <a:srgbClr val="FFFF00"/>
                </a:solidFill>
              </a:rPr>
              <a:t>Người</a:t>
            </a:r>
            <a:r>
              <a:rPr lang="en-US" sz="6600" dirty="0" smtClean="0">
                <a:solidFill>
                  <a:srgbClr val="FFFF00"/>
                </a:solidFill>
              </a:rPr>
              <a:t> </a:t>
            </a:r>
            <a:r>
              <a:rPr lang="en-US" sz="6600" dirty="0" err="1" smtClean="0">
                <a:solidFill>
                  <a:srgbClr val="FFFF00"/>
                </a:solidFill>
              </a:rPr>
              <a:t>Tiên</a:t>
            </a:r>
            <a:r>
              <a:rPr lang="en-US" sz="6600" dirty="0" smtClean="0">
                <a:solidFill>
                  <a:srgbClr val="FFFF00"/>
                </a:solidFill>
              </a:rPr>
              <a:t> </a:t>
            </a:r>
            <a:r>
              <a:rPr lang="en-US" sz="6600" dirty="0" err="1" smtClean="0">
                <a:solidFill>
                  <a:srgbClr val="FFFF00"/>
                </a:solidFill>
              </a:rPr>
              <a:t>Phong</a:t>
            </a:r>
            <a:r>
              <a:rPr lang="en-US" sz="6600" dirty="0" smtClean="0">
                <a:solidFill>
                  <a:srgbClr val="FFFF00"/>
                </a:solidFill>
              </a:rPr>
              <a:t/>
            </a:r>
            <a:br>
              <a:rPr lang="en-US" sz="6600" dirty="0" smtClean="0">
                <a:solidFill>
                  <a:srgbClr val="FFFF00"/>
                </a:solidFill>
              </a:rPr>
            </a:br>
            <a:r>
              <a:rPr lang="en-US" i="1" dirty="0" err="1" smtClean="0">
                <a:solidFill>
                  <a:schemeClr val="bg1"/>
                </a:solidFill>
              </a:rPr>
              <a:t>Hùng</a:t>
            </a:r>
            <a:r>
              <a:rPr lang="en-US" i="1" dirty="0" smtClean="0">
                <a:solidFill>
                  <a:schemeClr val="bg1"/>
                </a:solidFill>
              </a:rPr>
              <a:t> </a:t>
            </a:r>
            <a:r>
              <a:rPr lang="en-US" i="1" dirty="0" err="1" smtClean="0">
                <a:solidFill>
                  <a:schemeClr val="bg1"/>
                </a:solidFill>
              </a:rPr>
              <a:t>Lân</a:t>
            </a:r>
            <a:r>
              <a:rPr lang="en-US" i="1" dirty="0" smtClean="0">
                <a:solidFill>
                  <a:schemeClr val="bg1"/>
                </a:solidFill>
              </a:rPr>
              <a:t>- </a:t>
            </a:r>
            <a:r>
              <a:rPr lang="en-US" i="1" dirty="0" err="1" smtClean="0">
                <a:solidFill>
                  <a:schemeClr val="bg1"/>
                </a:solidFill>
              </a:rPr>
              <a:t>Hùng</a:t>
            </a:r>
            <a:r>
              <a:rPr lang="en-US" i="1" dirty="0" smtClean="0">
                <a:solidFill>
                  <a:schemeClr val="bg1"/>
                </a:solidFill>
              </a:rPr>
              <a:t> </a:t>
            </a:r>
            <a:r>
              <a:rPr lang="en-US" i="1" dirty="0" err="1" smtClean="0">
                <a:solidFill>
                  <a:schemeClr val="bg1"/>
                </a:solidFill>
              </a:rPr>
              <a:t>Thái</a:t>
            </a:r>
            <a:r>
              <a:rPr lang="en-US" i="1" dirty="0" smtClean="0">
                <a:solidFill>
                  <a:schemeClr val="bg1"/>
                </a:solidFill>
              </a:rPr>
              <a:t> </a:t>
            </a:r>
            <a:r>
              <a:rPr lang="en-US" i="1" dirty="0" err="1" smtClean="0">
                <a:solidFill>
                  <a:schemeClr val="bg1"/>
                </a:solidFill>
              </a:rPr>
              <a:t>Hoan</a:t>
            </a:r>
            <a:endParaRPr lang="en-US" i="1"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u="sng" dirty="0" err="1" smtClean="0">
                <a:solidFill>
                  <a:srgbClr val="FFFF00"/>
                </a:solidFill>
              </a:rPr>
              <a:t>Pk</a:t>
            </a:r>
            <a:r>
              <a:rPr lang="en-US" sz="3600" u="sng" dirty="0" smtClean="0">
                <a:solidFill>
                  <a:srgbClr val="FFFF00"/>
                </a:solidFill>
              </a:rPr>
              <a:t>:</a:t>
            </a:r>
            <a:r>
              <a:rPr lang="en-US" sz="3600" dirty="0" smtClean="0">
                <a:solidFill>
                  <a:schemeClr val="bg1"/>
                </a:solidFill>
              </a:rPr>
              <a:t> </a:t>
            </a:r>
            <a:r>
              <a:rPr lang="en-US" sz="3600" dirty="0" err="1">
                <a:solidFill>
                  <a:schemeClr val="bg1"/>
                </a:solidFill>
              </a:rPr>
              <a:t>H</a:t>
            </a:r>
            <a:r>
              <a:rPr lang="en-US" sz="3600" dirty="0" err="1" smtClean="0">
                <a:solidFill>
                  <a:schemeClr val="bg1"/>
                </a:solidFill>
              </a:rPr>
              <a:t>ai</a:t>
            </a:r>
            <a:r>
              <a:rPr lang="en-US" sz="3600" dirty="0" smtClean="0">
                <a:solidFill>
                  <a:schemeClr val="bg1"/>
                </a:solidFill>
              </a:rPr>
              <a:t> </a:t>
            </a:r>
            <a:r>
              <a:rPr lang="en-US" sz="3600" dirty="0" err="1" smtClean="0">
                <a:solidFill>
                  <a:schemeClr val="bg1"/>
                </a:solidFill>
              </a:rPr>
              <a:t>người</a:t>
            </a:r>
            <a:r>
              <a:rPr lang="en-US" sz="3600" dirty="0" smtClean="0">
                <a:solidFill>
                  <a:schemeClr val="bg1"/>
                </a:solidFill>
              </a:rPr>
              <a:t> </a:t>
            </a:r>
            <a:r>
              <a:rPr lang="en-US" sz="3600" dirty="0" err="1" smtClean="0">
                <a:solidFill>
                  <a:schemeClr val="bg1"/>
                </a:solidFill>
              </a:rPr>
              <a:t>tiền</a:t>
            </a:r>
            <a:r>
              <a:rPr lang="en-US" sz="3600" dirty="0" smtClean="0">
                <a:solidFill>
                  <a:schemeClr val="bg1"/>
                </a:solidFill>
              </a:rPr>
              <a:t> </a:t>
            </a:r>
            <a:r>
              <a:rPr lang="en-US" sz="3600" dirty="0" err="1" smtClean="0">
                <a:solidFill>
                  <a:schemeClr val="bg1"/>
                </a:solidFill>
              </a:rPr>
              <a:t>phong</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sao</a:t>
            </a:r>
            <a:r>
              <a:rPr lang="en-US" sz="3600" dirty="0" smtClean="0">
                <a:solidFill>
                  <a:schemeClr val="bg1"/>
                </a:solidFill>
              </a:rPr>
              <a:t> </a:t>
            </a:r>
            <a:r>
              <a:rPr lang="en-US" sz="3600" dirty="0" err="1" smtClean="0">
                <a:solidFill>
                  <a:schemeClr val="bg1"/>
                </a:solidFill>
              </a:rPr>
              <a:t>sáng</a:t>
            </a:r>
            <a:r>
              <a:rPr lang="en-US" sz="3600" dirty="0" smtClean="0">
                <a:solidFill>
                  <a:schemeClr val="bg1"/>
                </a:solidFill>
              </a:rPr>
              <a:t> </a:t>
            </a:r>
            <a:r>
              <a:rPr lang="en-US" sz="3600" dirty="0" err="1" smtClean="0">
                <a:solidFill>
                  <a:schemeClr val="bg1"/>
                </a:solidFill>
              </a:rPr>
              <a:t>đi</a:t>
            </a:r>
            <a:r>
              <a:rPr lang="en-US" sz="3600" dirty="0" smtClean="0">
                <a:solidFill>
                  <a:schemeClr val="bg1"/>
                </a:solidFill>
              </a:rPr>
              <a:t> </a:t>
            </a:r>
            <a:r>
              <a:rPr lang="en-US" sz="3600" dirty="0" err="1" smtClean="0">
                <a:solidFill>
                  <a:schemeClr val="bg1"/>
                </a:solidFill>
              </a:rPr>
              <a:t>đôi</a:t>
            </a:r>
            <a:r>
              <a:rPr lang="en-US" sz="3600" dirty="0" smtClean="0">
                <a:solidFill>
                  <a:schemeClr val="bg1"/>
                </a:solidFill>
              </a:rPr>
              <a:t> </a:t>
            </a:r>
            <a:r>
              <a:rPr lang="en-US" sz="3600" dirty="0" err="1" smtClean="0">
                <a:solidFill>
                  <a:schemeClr val="bg1"/>
                </a:solidFill>
              </a:rPr>
              <a:t>và</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tương</a:t>
            </a:r>
            <a:r>
              <a:rPr lang="en-US" sz="3600" dirty="0" smtClean="0">
                <a:solidFill>
                  <a:schemeClr val="bg1"/>
                </a:solidFill>
              </a:rPr>
              <a:t> </a:t>
            </a:r>
            <a:r>
              <a:rPr lang="en-US" sz="3600" dirty="0" err="1" smtClean="0">
                <a:solidFill>
                  <a:schemeClr val="bg1"/>
                </a:solidFill>
              </a:rPr>
              <a:t>anh</a:t>
            </a:r>
            <a:r>
              <a:rPr lang="en-US" sz="3600" dirty="0" smtClean="0">
                <a:solidFill>
                  <a:schemeClr val="bg1"/>
                </a:solidFill>
              </a:rPr>
              <a:t> </a:t>
            </a:r>
            <a:r>
              <a:rPr lang="en-US" sz="3600" dirty="0" err="1" smtClean="0">
                <a:solidFill>
                  <a:schemeClr val="bg1"/>
                </a:solidFill>
              </a:rPr>
              <a:t>hùng</a:t>
            </a:r>
            <a:r>
              <a:rPr lang="en-US" sz="3600" dirty="0" smtClean="0">
                <a:solidFill>
                  <a:schemeClr val="bg1"/>
                </a:solidFill>
              </a:rPr>
              <a:t>.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đã</a:t>
            </a:r>
            <a:r>
              <a:rPr lang="en-US" sz="3600" dirty="0" smtClean="0">
                <a:solidFill>
                  <a:schemeClr val="bg1"/>
                </a:solidFill>
              </a:rPr>
              <a:t> </a:t>
            </a:r>
            <a:r>
              <a:rPr lang="en-US" sz="3600" dirty="0" err="1" smtClean="0">
                <a:solidFill>
                  <a:schemeClr val="bg1"/>
                </a:solidFill>
              </a:rPr>
              <a:t>chối</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ba</a:t>
            </a:r>
            <a:r>
              <a:rPr lang="en-US" sz="3600" dirty="0" smtClean="0">
                <a:solidFill>
                  <a:schemeClr val="bg1"/>
                </a:solidFill>
              </a:rPr>
              <a:t> </a:t>
            </a:r>
            <a:r>
              <a:rPr lang="en-US" sz="3600" dirty="0" err="1" smtClean="0">
                <a:solidFill>
                  <a:schemeClr val="bg1"/>
                </a:solidFill>
              </a:rPr>
              <a:t>lần</a:t>
            </a:r>
            <a:r>
              <a:rPr lang="en-US" sz="3600" dirty="0" smtClean="0">
                <a:solidFill>
                  <a:schemeClr val="bg1"/>
                </a:solidFill>
              </a:rPr>
              <a:t> </a:t>
            </a:r>
            <a:r>
              <a:rPr lang="en-US" sz="3600" dirty="0" err="1" smtClean="0">
                <a:solidFill>
                  <a:schemeClr val="bg1"/>
                </a:solidFill>
              </a:rPr>
              <a:t>trong</a:t>
            </a:r>
            <a:r>
              <a:rPr lang="en-US" sz="3600" dirty="0" smtClean="0">
                <a:solidFill>
                  <a:schemeClr val="bg1"/>
                </a:solidFill>
              </a:rPr>
              <a:t> </a:t>
            </a:r>
            <a:r>
              <a:rPr lang="en-US" sz="3600" dirty="0" err="1" smtClean="0">
                <a:solidFill>
                  <a:schemeClr val="bg1"/>
                </a:solidFill>
              </a:rPr>
              <a:t>đêm</a:t>
            </a:r>
            <a:r>
              <a:rPr lang="en-US" sz="3600" dirty="0" smtClean="0">
                <a:solidFill>
                  <a:schemeClr val="bg1"/>
                </a:solidFill>
              </a:rPr>
              <a:t> </a:t>
            </a:r>
            <a:r>
              <a:rPr lang="en-US" sz="3600" dirty="0" err="1" smtClean="0">
                <a:solidFill>
                  <a:schemeClr val="bg1"/>
                </a:solidFill>
              </a:rPr>
              <a:t>tối</a:t>
            </a:r>
            <a:r>
              <a:rPr lang="en-US" sz="3600" dirty="0" smtClean="0">
                <a:solidFill>
                  <a:schemeClr val="bg1"/>
                </a:solidFill>
              </a:rPr>
              <a:t>,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đem</a:t>
            </a:r>
            <a:r>
              <a:rPr lang="en-US" sz="3600" dirty="0" smtClean="0">
                <a:solidFill>
                  <a:schemeClr val="bg1"/>
                </a:solidFill>
              </a:rPr>
              <a:t> </a:t>
            </a:r>
            <a:r>
              <a:rPr lang="en-US" sz="3600" dirty="0" err="1" smtClean="0">
                <a:solidFill>
                  <a:schemeClr val="bg1"/>
                </a:solidFill>
              </a:rPr>
              <a:t>ngựa</a:t>
            </a:r>
            <a:r>
              <a:rPr lang="en-US" sz="3600" dirty="0" smtClean="0">
                <a:solidFill>
                  <a:schemeClr val="bg1"/>
                </a:solidFill>
              </a:rPr>
              <a:t> </a:t>
            </a:r>
            <a:r>
              <a:rPr lang="en-US" sz="3600" dirty="0" err="1" smtClean="0">
                <a:solidFill>
                  <a:schemeClr val="bg1"/>
                </a:solidFill>
              </a:rPr>
              <a:t>truy</a:t>
            </a:r>
            <a:r>
              <a:rPr lang="en-US" sz="3600" dirty="0" smtClean="0">
                <a:solidFill>
                  <a:schemeClr val="bg1"/>
                </a:solidFill>
              </a:rPr>
              <a:t> </a:t>
            </a:r>
            <a:r>
              <a:rPr lang="en-US" sz="3600" dirty="0" err="1" smtClean="0">
                <a:solidFill>
                  <a:schemeClr val="bg1"/>
                </a:solidFill>
              </a:rPr>
              <a:t>nã</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Nhưng</a:t>
            </a:r>
            <a:r>
              <a:rPr lang="en-US" sz="3600" dirty="0" smtClean="0">
                <a:solidFill>
                  <a:schemeClr val="bg1"/>
                </a:solidFill>
              </a:rPr>
              <a:t> </a:t>
            </a:r>
            <a:r>
              <a:rPr lang="en-US" sz="3600" dirty="0" err="1" smtClean="0">
                <a:solidFill>
                  <a:schemeClr val="bg1"/>
                </a:solidFill>
              </a:rPr>
              <a:t>từ</a:t>
            </a:r>
            <a:r>
              <a:rPr lang="en-US" sz="3600" dirty="0" smtClean="0">
                <a:solidFill>
                  <a:schemeClr val="bg1"/>
                </a:solidFill>
              </a:rPr>
              <a:t> </a:t>
            </a:r>
            <a:r>
              <a:rPr lang="en-US" sz="3600" dirty="0" err="1" smtClean="0">
                <a:solidFill>
                  <a:schemeClr val="bg1"/>
                </a:solidFill>
              </a:rPr>
              <a:t>ngày</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chiếm</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hối</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mến</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nóng</a:t>
            </a:r>
            <a:r>
              <a:rPr lang="en-US" sz="3600" dirty="0" smtClean="0">
                <a:solidFill>
                  <a:schemeClr val="bg1"/>
                </a:solidFill>
              </a:rPr>
              <a:t>. “</a:t>
            </a:r>
            <a:r>
              <a:rPr lang="en-US" sz="3600" dirty="0" err="1" smtClean="0">
                <a:solidFill>
                  <a:schemeClr val="bg1"/>
                </a:solidFill>
              </a:rPr>
              <a:t>Ngư</a:t>
            </a:r>
            <a:r>
              <a:rPr lang="en-US" sz="3600" dirty="0" smtClean="0">
                <a:solidFill>
                  <a:schemeClr val="bg1"/>
                </a:solidFill>
              </a:rPr>
              <a:t> </a:t>
            </a:r>
            <a:r>
              <a:rPr lang="en-US" sz="3600" dirty="0" err="1" smtClean="0">
                <a:solidFill>
                  <a:schemeClr val="bg1"/>
                </a:solidFill>
              </a:rPr>
              <a:t>phủ</a:t>
            </a:r>
            <a:r>
              <a:rPr lang="en-US" sz="3600" dirty="0" smtClean="0">
                <a:solidFill>
                  <a:schemeClr val="bg1"/>
                </a:solidFill>
              </a:rPr>
              <a:t>” </a:t>
            </a:r>
            <a:r>
              <a:rPr lang="en-US" sz="3600" dirty="0" err="1" smtClean="0">
                <a:solidFill>
                  <a:schemeClr val="bg1"/>
                </a:solidFill>
              </a:rPr>
              <a:t>dùng</a:t>
            </a:r>
            <a:r>
              <a:rPr lang="en-US" sz="3600" dirty="0" smtClean="0">
                <a:solidFill>
                  <a:schemeClr val="bg1"/>
                </a:solidFill>
              </a:rPr>
              <a:t> </a:t>
            </a:r>
            <a:r>
              <a:rPr lang="en-US" sz="3600" dirty="0" err="1" smtClean="0">
                <a:solidFill>
                  <a:schemeClr val="bg1"/>
                </a:solidFill>
              </a:rPr>
              <a:t>chài</a:t>
            </a:r>
            <a:r>
              <a:rPr lang="en-US" sz="3600" dirty="0" smtClean="0">
                <a:solidFill>
                  <a:schemeClr val="bg1"/>
                </a:solidFill>
              </a:rPr>
              <a:t> </a:t>
            </a:r>
            <a:r>
              <a:rPr lang="en-US" sz="3600" dirty="0" err="1" smtClean="0">
                <a:solidFill>
                  <a:schemeClr val="bg1"/>
                </a:solidFill>
              </a:rPr>
              <a:t>bắt</a:t>
            </a:r>
            <a:r>
              <a:rPr lang="en-US" sz="3600" dirty="0" smtClean="0">
                <a:solidFill>
                  <a:schemeClr val="bg1"/>
                </a:solidFill>
              </a:rPr>
              <a:t> </a:t>
            </a:r>
            <a:r>
              <a:rPr lang="en-US" sz="3600" dirty="0" err="1" smtClean="0">
                <a:solidFill>
                  <a:schemeClr val="bg1"/>
                </a:solidFill>
              </a:rPr>
              <a:t>muôn</a:t>
            </a:r>
            <a:r>
              <a:rPr lang="en-US" sz="3600" dirty="0" smtClean="0">
                <a:solidFill>
                  <a:schemeClr val="bg1"/>
                </a:solidFill>
              </a:rPr>
              <a:t> </a:t>
            </a:r>
            <a:r>
              <a:rPr lang="en-US" sz="3600" dirty="0" err="1" smtClean="0">
                <a:solidFill>
                  <a:schemeClr val="bg1"/>
                </a:solidFill>
              </a:rPr>
              <a:t>linh</a:t>
            </a:r>
            <a:r>
              <a:rPr lang="en-US" sz="3600" dirty="0" smtClean="0">
                <a:solidFill>
                  <a:schemeClr val="bg1"/>
                </a:solidFill>
              </a:rPr>
              <a:t> </a:t>
            </a:r>
            <a:r>
              <a:rPr lang="en-US" sz="3600" dirty="0" err="1" smtClean="0">
                <a:solidFill>
                  <a:schemeClr val="bg1"/>
                </a:solidFill>
              </a:rPr>
              <a:t>hồn</a:t>
            </a:r>
            <a:r>
              <a:rPr lang="en-US" sz="3600" dirty="0" smtClean="0">
                <a:solidFill>
                  <a:schemeClr val="bg1"/>
                </a:solidFill>
              </a:rPr>
              <a:t>, </a:t>
            </a:r>
            <a:r>
              <a:rPr lang="en-US" sz="3600" dirty="0" err="1" smtClean="0">
                <a:solidFill>
                  <a:schemeClr val="bg1"/>
                </a:solidFill>
              </a:rPr>
              <a:t>người</a:t>
            </a:r>
            <a:r>
              <a:rPr lang="en-US" sz="3600" dirty="0" smtClean="0">
                <a:solidFill>
                  <a:schemeClr val="bg1"/>
                </a:solidFill>
              </a:rPr>
              <a:t>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hy</a:t>
            </a:r>
            <a:r>
              <a:rPr lang="en-US" sz="3600" dirty="0" smtClean="0">
                <a:solidFill>
                  <a:schemeClr val="bg1"/>
                </a:solidFill>
              </a:rPr>
              <a:t> </a:t>
            </a:r>
            <a:r>
              <a:rPr lang="en-US" sz="3600" dirty="0" err="1" smtClean="0">
                <a:solidFill>
                  <a:schemeClr val="bg1"/>
                </a:solidFill>
              </a:rPr>
              <a:t>sinh</a:t>
            </a:r>
            <a:r>
              <a:rPr lang="en-US" sz="3600" dirty="0" smtClean="0">
                <a:solidFill>
                  <a:schemeClr val="bg1"/>
                </a:solidFill>
              </a:rPr>
              <a:t> </a:t>
            </a:r>
            <a:r>
              <a:rPr lang="en-US" sz="3600" dirty="0" err="1" smtClean="0">
                <a:solidFill>
                  <a:schemeClr val="bg1"/>
                </a:solidFill>
              </a:rPr>
              <a:t>cho</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nên</a:t>
            </a:r>
            <a:r>
              <a:rPr lang="en-US" sz="3600" dirty="0" smtClean="0">
                <a:solidFill>
                  <a:schemeClr val="bg1"/>
                </a:solidFill>
              </a:rPr>
              <a:t> </a:t>
            </a:r>
            <a:r>
              <a:rPr lang="en-US" sz="3600" dirty="0" err="1" smtClean="0">
                <a:solidFill>
                  <a:schemeClr val="bg1"/>
                </a:solidFill>
              </a:rPr>
              <a:t>tông</a:t>
            </a:r>
            <a:r>
              <a:rPr lang="en-US" sz="3600" dirty="0" smtClean="0">
                <a:solidFill>
                  <a:schemeClr val="bg1"/>
                </a:solidFill>
              </a:rPr>
              <a:t> </a:t>
            </a:r>
            <a:r>
              <a:rPr lang="en-US" sz="3600" dirty="0" err="1" smtClean="0">
                <a:solidFill>
                  <a:schemeClr val="bg1"/>
                </a:solidFill>
              </a:rPr>
              <a:t>đồ</a:t>
            </a:r>
            <a:r>
              <a:rPr lang="en-US" sz="3600" dirty="0" smtClean="0">
                <a:solidFill>
                  <a:schemeClr val="bg1"/>
                </a:solidFill>
              </a:rPr>
              <a:t> </a:t>
            </a:r>
            <a:r>
              <a:rPr lang="en-US" sz="3600" dirty="0" err="1" smtClean="0">
                <a:solidFill>
                  <a:schemeClr val="bg1"/>
                </a:solidFill>
              </a:rPr>
              <a:t>gương</a:t>
            </a:r>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000" u="sng" dirty="0" err="1" smtClean="0">
                <a:solidFill>
                  <a:srgbClr val="FFFF00"/>
                </a:solidFill>
              </a:rPr>
              <a:t>Đk</a:t>
            </a:r>
            <a:r>
              <a:rPr lang="en-US" sz="4000" u="sng" dirty="0" smtClean="0">
                <a:solidFill>
                  <a:srgbClr val="FFFF00"/>
                </a:solidFill>
              </a:rPr>
              <a:t>:</a:t>
            </a:r>
            <a:r>
              <a:rPr lang="en-US" sz="4000" dirty="0" smtClean="0">
                <a:solidFill>
                  <a:schemeClr val="bg1"/>
                </a:solidFill>
              </a:rPr>
              <a:t> </a:t>
            </a:r>
            <a:r>
              <a:rPr lang="en-US" sz="4000" dirty="0" err="1">
                <a:solidFill>
                  <a:schemeClr val="bg1"/>
                </a:solidFill>
              </a:rPr>
              <a:t>B</a:t>
            </a:r>
            <a:r>
              <a:rPr lang="en-US" sz="4000" dirty="0" err="1" smtClean="0">
                <a:solidFill>
                  <a:schemeClr val="bg1"/>
                </a:solidFill>
              </a:rPr>
              <a:t>àn</a:t>
            </a:r>
            <a:r>
              <a:rPr lang="en-US" sz="4000" dirty="0" smtClean="0">
                <a:solidFill>
                  <a:schemeClr val="bg1"/>
                </a:solidFill>
              </a:rPr>
              <a:t> </a:t>
            </a:r>
            <a:r>
              <a:rPr lang="en-US" sz="4000" dirty="0" err="1" smtClean="0">
                <a:solidFill>
                  <a:schemeClr val="bg1"/>
                </a:solidFill>
              </a:rPr>
              <a:t>thạch</a:t>
            </a:r>
            <a:r>
              <a:rPr lang="en-US" sz="4000" dirty="0" smtClean="0">
                <a:solidFill>
                  <a:schemeClr val="bg1"/>
                </a:solidFill>
              </a:rPr>
              <a:t> </a:t>
            </a:r>
            <a:r>
              <a:rPr lang="en-US" sz="4000" dirty="0" err="1" smtClean="0">
                <a:solidFill>
                  <a:schemeClr val="bg1"/>
                </a:solidFill>
              </a:rPr>
              <a:t>Phê-Rô</a:t>
            </a:r>
            <a:r>
              <a:rPr lang="en-US" sz="4000" dirty="0" smtClean="0">
                <a:solidFill>
                  <a:schemeClr val="bg1"/>
                </a:solidFill>
              </a:rPr>
              <a:t> </a:t>
            </a:r>
            <a:r>
              <a:rPr lang="en-US" sz="4000" dirty="0" err="1" smtClean="0">
                <a:solidFill>
                  <a:schemeClr val="bg1"/>
                </a:solidFill>
              </a:rPr>
              <a:t>trường</a:t>
            </a:r>
            <a:r>
              <a:rPr lang="en-US" sz="4000" dirty="0" smtClean="0">
                <a:solidFill>
                  <a:schemeClr val="bg1"/>
                </a:solidFill>
              </a:rPr>
              <a:t> </a:t>
            </a:r>
            <a:r>
              <a:rPr lang="en-US" sz="4000" dirty="0" err="1" smtClean="0">
                <a:solidFill>
                  <a:schemeClr val="bg1"/>
                </a:solidFill>
              </a:rPr>
              <a:t>tồn</a:t>
            </a:r>
            <a:r>
              <a:rPr lang="en-US" sz="4000" dirty="0" smtClean="0">
                <a:solidFill>
                  <a:schemeClr val="bg1"/>
                </a:solidFill>
              </a:rPr>
              <a:t> </a:t>
            </a:r>
            <a:r>
              <a:rPr lang="en-US" sz="4000" dirty="0" err="1" smtClean="0">
                <a:solidFill>
                  <a:schemeClr val="bg1"/>
                </a:solidFill>
              </a:rPr>
              <a:t>thay</a:t>
            </a:r>
            <a:r>
              <a:rPr lang="en-US" sz="4000" dirty="0" smtClean="0">
                <a:solidFill>
                  <a:schemeClr val="bg1"/>
                </a:solidFill>
              </a:rPr>
              <a:t>! </a:t>
            </a:r>
            <a:r>
              <a:rPr lang="en-US" sz="4000" dirty="0" err="1" smtClean="0">
                <a:solidFill>
                  <a:schemeClr val="bg1"/>
                </a:solidFill>
              </a:rPr>
              <a:t>Đồng</a:t>
            </a:r>
            <a:r>
              <a:rPr lang="en-US" sz="4000" dirty="0" smtClean="0">
                <a:solidFill>
                  <a:schemeClr val="bg1"/>
                </a:solidFill>
              </a:rPr>
              <a:t> </a:t>
            </a:r>
            <a:r>
              <a:rPr lang="en-US" sz="4000" dirty="0" err="1" smtClean="0">
                <a:solidFill>
                  <a:schemeClr val="bg1"/>
                </a:solidFill>
              </a:rPr>
              <a:t>trụ</a:t>
            </a:r>
            <a:r>
              <a:rPr lang="en-US" sz="4000" dirty="0" smtClean="0">
                <a:solidFill>
                  <a:schemeClr val="bg1"/>
                </a:solidFill>
              </a:rPr>
              <a:t> </a:t>
            </a:r>
            <a:r>
              <a:rPr lang="en-US" sz="4000" dirty="0" err="1" smtClean="0">
                <a:solidFill>
                  <a:schemeClr val="bg1"/>
                </a:solidFill>
              </a:rPr>
              <a:t>Phao-Lô</a:t>
            </a:r>
            <a:r>
              <a:rPr lang="en-US" sz="4000" dirty="0" smtClean="0">
                <a:solidFill>
                  <a:schemeClr val="bg1"/>
                </a:solidFill>
              </a:rPr>
              <a:t> </a:t>
            </a:r>
            <a:r>
              <a:rPr lang="en-US" sz="4000" dirty="0" err="1" smtClean="0">
                <a:solidFill>
                  <a:schemeClr val="bg1"/>
                </a:solidFill>
              </a:rPr>
              <a:t>trường</a:t>
            </a:r>
            <a:r>
              <a:rPr lang="en-US" sz="4000" dirty="0" smtClean="0">
                <a:solidFill>
                  <a:schemeClr val="bg1"/>
                </a:solidFill>
              </a:rPr>
              <a:t> </a:t>
            </a:r>
            <a:r>
              <a:rPr lang="en-US" sz="4000" dirty="0" err="1" smtClean="0">
                <a:solidFill>
                  <a:schemeClr val="bg1"/>
                </a:solidFill>
              </a:rPr>
              <a:t>tồn</a:t>
            </a:r>
            <a:r>
              <a:rPr lang="en-US" sz="4000" dirty="0" smtClean="0">
                <a:solidFill>
                  <a:schemeClr val="bg1"/>
                </a:solidFill>
              </a:rPr>
              <a:t> </a:t>
            </a:r>
            <a:r>
              <a:rPr lang="en-US" sz="4000" dirty="0" err="1" smtClean="0">
                <a:solidFill>
                  <a:schemeClr val="bg1"/>
                </a:solidFill>
              </a:rPr>
              <a:t>đây</a:t>
            </a:r>
            <a:r>
              <a:rPr lang="en-US" sz="4000" dirty="0" smtClean="0">
                <a:solidFill>
                  <a:schemeClr val="bg1"/>
                </a:solidFill>
              </a:rPr>
              <a:t>! </a:t>
            </a:r>
            <a:r>
              <a:rPr lang="en-US" sz="4000" dirty="0" err="1" smtClean="0">
                <a:solidFill>
                  <a:schemeClr val="bg1"/>
                </a:solidFill>
              </a:rPr>
              <a:t>Đồng</a:t>
            </a:r>
            <a:r>
              <a:rPr lang="en-US" sz="4000" dirty="0" smtClean="0">
                <a:solidFill>
                  <a:schemeClr val="bg1"/>
                </a:solidFill>
              </a:rPr>
              <a:t> </a:t>
            </a:r>
            <a:r>
              <a:rPr lang="en-US" sz="4000" dirty="0" err="1" smtClean="0">
                <a:solidFill>
                  <a:schemeClr val="bg1"/>
                </a:solidFill>
              </a:rPr>
              <a:t>đá</a:t>
            </a:r>
            <a:r>
              <a:rPr lang="en-US" sz="4000" dirty="0" smtClean="0">
                <a:solidFill>
                  <a:schemeClr val="bg1"/>
                </a:solidFill>
              </a:rPr>
              <a:t> </a:t>
            </a:r>
            <a:r>
              <a:rPr lang="en-US" sz="4000" dirty="0" err="1" smtClean="0">
                <a:solidFill>
                  <a:schemeClr val="bg1"/>
                </a:solidFill>
              </a:rPr>
              <a:t>xây</a:t>
            </a:r>
            <a:r>
              <a:rPr lang="en-US" sz="4000" dirty="0" smtClean="0">
                <a:solidFill>
                  <a:schemeClr val="bg1"/>
                </a:solidFill>
              </a:rPr>
              <a:t> </a:t>
            </a:r>
            <a:r>
              <a:rPr lang="en-US" sz="4000" dirty="0" err="1" smtClean="0">
                <a:solidFill>
                  <a:schemeClr val="bg1"/>
                </a:solidFill>
              </a:rPr>
              <a:t>Rô</a:t>
            </a:r>
            <a:r>
              <a:rPr lang="en-US" sz="4000" dirty="0" smtClean="0">
                <a:solidFill>
                  <a:schemeClr val="bg1"/>
                </a:solidFill>
              </a:rPr>
              <a:t>-Ma </a:t>
            </a:r>
            <a:r>
              <a:rPr lang="en-US" sz="4000" dirty="0" err="1" smtClean="0">
                <a:solidFill>
                  <a:schemeClr val="bg1"/>
                </a:solidFill>
              </a:rPr>
              <a:t>vinh</a:t>
            </a:r>
            <a:r>
              <a:rPr lang="en-US" sz="4000" dirty="0" smtClean="0">
                <a:solidFill>
                  <a:schemeClr val="bg1"/>
                </a:solidFill>
              </a:rPr>
              <a:t> </a:t>
            </a:r>
            <a:r>
              <a:rPr lang="en-US" sz="4000" dirty="0" err="1" smtClean="0">
                <a:solidFill>
                  <a:schemeClr val="bg1"/>
                </a:solidFill>
              </a:rPr>
              <a:t>cường</a:t>
            </a:r>
            <a:r>
              <a:rPr lang="en-US" sz="4000" dirty="0" smtClean="0">
                <a:solidFill>
                  <a:schemeClr val="bg1"/>
                </a:solidFill>
              </a:rPr>
              <a:t>, </a:t>
            </a:r>
            <a:r>
              <a:rPr lang="en-US" sz="4000" dirty="0" err="1" smtClean="0">
                <a:solidFill>
                  <a:schemeClr val="bg1"/>
                </a:solidFill>
              </a:rPr>
              <a:t>và</a:t>
            </a:r>
            <a:r>
              <a:rPr lang="en-US" sz="4000" dirty="0" smtClean="0">
                <a:solidFill>
                  <a:schemeClr val="bg1"/>
                </a:solidFill>
              </a:rPr>
              <a:t> </a:t>
            </a:r>
            <a:r>
              <a:rPr lang="en-US" sz="4000" dirty="0" err="1" smtClean="0">
                <a:solidFill>
                  <a:schemeClr val="bg1"/>
                </a:solidFill>
              </a:rPr>
              <a:t>đức</a:t>
            </a:r>
            <a:r>
              <a:rPr lang="en-US" sz="4000" dirty="0" smtClean="0">
                <a:solidFill>
                  <a:schemeClr val="bg1"/>
                </a:solidFill>
              </a:rPr>
              <a:t> tin </a:t>
            </a:r>
            <a:r>
              <a:rPr lang="en-US" sz="4000" dirty="0" err="1" smtClean="0">
                <a:solidFill>
                  <a:schemeClr val="bg1"/>
                </a:solidFill>
              </a:rPr>
              <a:t>yêu</a:t>
            </a:r>
            <a:r>
              <a:rPr lang="en-US" sz="4000" dirty="0" smtClean="0">
                <a:solidFill>
                  <a:schemeClr val="bg1"/>
                </a:solidFill>
              </a:rPr>
              <a:t> </a:t>
            </a:r>
            <a:r>
              <a:rPr lang="en-US" sz="4000" dirty="0" err="1" smtClean="0">
                <a:solidFill>
                  <a:schemeClr val="bg1"/>
                </a:solidFill>
              </a:rPr>
              <a:t>trong</a:t>
            </a:r>
            <a:r>
              <a:rPr lang="en-US" sz="4000" dirty="0" smtClean="0">
                <a:solidFill>
                  <a:schemeClr val="bg1"/>
                </a:solidFill>
              </a:rPr>
              <a:t> </a:t>
            </a:r>
            <a:r>
              <a:rPr lang="en-US" sz="4000" dirty="0" err="1" smtClean="0">
                <a:solidFill>
                  <a:schemeClr val="bg1"/>
                </a:solidFill>
              </a:rPr>
              <a:t>tâm</a:t>
            </a:r>
            <a:r>
              <a:rPr lang="en-US" sz="4000" dirty="0" smtClean="0">
                <a:solidFill>
                  <a:schemeClr val="bg1"/>
                </a:solidFill>
              </a:rPr>
              <a:t> </a:t>
            </a:r>
            <a:r>
              <a:rPr lang="en-US" sz="4000" dirty="0" err="1" smtClean="0">
                <a:solidFill>
                  <a:schemeClr val="bg1"/>
                </a:solidFill>
              </a:rPr>
              <a:t>hồn</a:t>
            </a:r>
            <a:r>
              <a:rPr lang="en-US" sz="4000" dirty="0" smtClean="0">
                <a:solidFill>
                  <a:schemeClr val="bg1"/>
                </a:solidFill>
              </a:rPr>
              <a:t>. </a:t>
            </a:r>
            <a:r>
              <a:rPr lang="en-US" sz="4000" dirty="0" err="1" smtClean="0">
                <a:solidFill>
                  <a:schemeClr val="bg1"/>
                </a:solidFill>
              </a:rPr>
              <a:t>Phù</a:t>
            </a:r>
            <a:r>
              <a:rPr lang="en-US" sz="4000" dirty="0" smtClean="0">
                <a:solidFill>
                  <a:schemeClr val="bg1"/>
                </a:solidFill>
              </a:rPr>
              <a:t> </a:t>
            </a:r>
            <a:r>
              <a:rPr lang="en-US" sz="4000" dirty="0" err="1" smtClean="0">
                <a:solidFill>
                  <a:schemeClr val="bg1"/>
                </a:solidFill>
              </a:rPr>
              <a:t>hộ</a:t>
            </a:r>
            <a:r>
              <a:rPr lang="en-US" sz="4000" dirty="0" smtClean="0">
                <a:solidFill>
                  <a:schemeClr val="bg1"/>
                </a:solidFill>
              </a:rPr>
              <a:t> con </a:t>
            </a:r>
            <a:r>
              <a:rPr lang="en-US" sz="4000" dirty="0" err="1" smtClean="0">
                <a:solidFill>
                  <a:schemeClr val="bg1"/>
                </a:solidFill>
              </a:rPr>
              <a:t>trên</a:t>
            </a:r>
            <a:r>
              <a:rPr lang="en-US" sz="4000" dirty="0" smtClean="0">
                <a:solidFill>
                  <a:schemeClr val="bg1"/>
                </a:solidFill>
              </a:rPr>
              <a:t> </a:t>
            </a:r>
            <a:r>
              <a:rPr lang="en-US" sz="4000" dirty="0" err="1" smtClean="0">
                <a:solidFill>
                  <a:schemeClr val="bg1"/>
                </a:solidFill>
              </a:rPr>
              <a:t>đường</a:t>
            </a:r>
            <a:r>
              <a:rPr lang="en-US" sz="4000" dirty="0" smtClean="0">
                <a:solidFill>
                  <a:schemeClr val="bg1"/>
                </a:solidFill>
              </a:rPr>
              <a:t> </a:t>
            </a:r>
            <a:r>
              <a:rPr lang="en-US" sz="4000" dirty="0" err="1" smtClean="0">
                <a:solidFill>
                  <a:schemeClr val="bg1"/>
                </a:solidFill>
              </a:rPr>
              <a:t>đầy</a:t>
            </a:r>
            <a:r>
              <a:rPr lang="en-US" sz="4000" dirty="0" smtClean="0">
                <a:solidFill>
                  <a:schemeClr val="bg1"/>
                </a:solidFill>
              </a:rPr>
              <a:t> </a:t>
            </a:r>
            <a:r>
              <a:rPr lang="en-US" sz="4000" dirty="0" err="1" smtClean="0">
                <a:solidFill>
                  <a:schemeClr val="bg1"/>
                </a:solidFill>
              </a:rPr>
              <a:t>gai</a:t>
            </a:r>
            <a:r>
              <a:rPr lang="en-US" sz="4000" dirty="0" smtClean="0">
                <a:solidFill>
                  <a:schemeClr val="bg1"/>
                </a:solidFill>
              </a:rPr>
              <a:t> </a:t>
            </a:r>
            <a:r>
              <a:rPr lang="en-US" sz="4000" dirty="0" err="1" smtClean="0">
                <a:solidFill>
                  <a:schemeClr val="bg1"/>
                </a:solidFill>
              </a:rPr>
              <a:t>và</a:t>
            </a:r>
            <a:r>
              <a:rPr lang="en-US" sz="4000" dirty="0" smtClean="0">
                <a:solidFill>
                  <a:schemeClr val="bg1"/>
                </a:solidFill>
              </a:rPr>
              <a:t> </a:t>
            </a:r>
            <a:r>
              <a:rPr lang="en-US" sz="4000" dirty="0" err="1" smtClean="0">
                <a:solidFill>
                  <a:schemeClr val="bg1"/>
                </a:solidFill>
              </a:rPr>
              <a:t>Việt</a:t>
            </a:r>
            <a:r>
              <a:rPr lang="en-US" sz="4000" dirty="0" smtClean="0">
                <a:solidFill>
                  <a:schemeClr val="bg1"/>
                </a:solidFill>
              </a:rPr>
              <a:t> Nam </a:t>
            </a:r>
            <a:r>
              <a:rPr lang="en-US" sz="4000" dirty="0" err="1" smtClean="0">
                <a:solidFill>
                  <a:schemeClr val="bg1"/>
                </a:solidFill>
              </a:rPr>
              <a:t>trên</a:t>
            </a:r>
            <a:r>
              <a:rPr lang="en-US" sz="4000" dirty="0" smtClean="0">
                <a:solidFill>
                  <a:schemeClr val="bg1"/>
                </a:solidFill>
              </a:rPr>
              <a:t> </a:t>
            </a:r>
            <a:r>
              <a:rPr lang="en-US" sz="4000" dirty="0" err="1" smtClean="0">
                <a:solidFill>
                  <a:schemeClr val="bg1"/>
                </a:solidFill>
              </a:rPr>
              <a:t>đường</a:t>
            </a:r>
            <a:r>
              <a:rPr lang="en-US" sz="4000" dirty="0" smtClean="0">
                <a:solidFill>
                  <a:schemeClr val="bg1"/>
                </a:solidFill>
              </a:rPr>
              <a:t> </a:t>
            </a:r>
            <a:r>
              <a:rPr lang="en-US" sz="4000" dirty="0" err="1" smtClean="0">
                <a:solidFill>
                  <a:schemeClr val="bg1"/>
                </a:solidFill>
              </a:rPr>
              <a:t>ngày</a:t>
            </a:r>
            <a:r>
              <a:rPr lang="en-US" sz="4000" dirty="0" smtClean="0">
                <a:solidFill>
                  <a:schemeClr val="bg1"/>
                </a:solidFill>
              </a:rPr>
              <a:t> </a:t>
            </a:r>
            <a:r>
              <a:rPr lang="en-US" sz="4000" dirty="0" err="1" smtClean="0">
                <a:solidFill>
                  <a:schemeClr val="bg1"/>
                </a:solidFill>
              </a:rPr>
              <a:t>mai</a:t>
            </a:r>
            <a:r>
              <a:rPr lang="en-US" sz="4000" dirty="0" smtClean="0">
                <a:solidFill>
                  <a:schemeClr val="bg1"/>
                </a:solidFill>
              </a:rPr>
              <a:t>. </a:t>
            </a:r>
            <a:r>
              <a:rPr lang="en-US" sz="4000" dirty="0" err="1" smtClean="0">
                <a:solidFill>
                  <a:schemeClr val="bg1"/>
                </a:solidFill>
              </a:rPr>
              <a:t>Vì</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đem</a:t>
            </a:r>
            <a:r>
              <a:rPr lang="en-US" sz="4000" dirty="0" smtClean="0">
                <a:solidFill>
                  <a:schemeClr val="bg1"/>
                </a:solidFill>
              </a:rPr>
              <a:t> </a:t>
            </a:r>
            <a:r>
              <a:rPr lang="en-US" sz="4000" dirty="0" err="1" smtClean="0">
                <a:solidFill>
                  <a:schemeClr val="bg1"/>
                </a:solidFill>
              </a:rPr>
              <a:t>lửa</a:t>
            </a:r>
            <a:r>
              <a:rPr lang="en-US" sz="4000" dirty="0" smtClean="0">
                <a:solidFill>
                  <a:schemeClr val="bg1"/>
                </a:solidFill>
              </a:rPr>
              <a:t> </a:t>
            </a:r>
            <a:r>
              <a:rPr lang="en-US" sz="4000" dirty="0" err="1" smtClean="0">
                <a:solidFill>
                  <a:schemeClr val="bg1"/>
                </a:solidFill>
              </a:rPr>
              <a:t>yêu</a:t>
            </a:r>
            <a:r>
              <a:rPr lang="en-US" sz="4000" dirty="0" smtClean="0">
                <a:solidFill>
                  <a:schemeClr val="bg1"/>
                </a:solidFill>
              </a:rPr>
              <a:t> </a:t>
            </a:r>
            <a:r>
              <a:rPr lang="en-US" sz="4000" dirty="0" err="1" smtClean="0">
                <a:solidFill>
                  <a:schemeClr val="bg1"/>
                </a:solidFill>
              </a:rPr>
              <a:t>cho</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a:t>
            </a:r>
            <a:r>
              <a:rPr lang="en-US" sz="4000" dirty="0" err="1" smtClean="0">
                <a:solidFill>
                  <a:schemeClr val="bg1"/>
                </a:solidFill>
              </a:rPr>
              <a:t>Nguồn</a:t>
            </a:r>
            <a:r>
              <a:rPr lang="en-US" sz="4000" dirty="0" smtClean="0">
                <a:solidFill>
                  <a:schemeClr val="bg1"/>
                </a:solidFill>
              </a:rPr>
              <a:t> tin </a:t>
            </a:r>
            <a:r>
              <a:rPr lang="en-US" sz="4000" dirty="0" err="1" smtClean="0">
                <a:solidFill>
                  <a:schemeClr val="bg1"/>
                </a:solidFill>
              </a:rPr>
              <a:t>mới</a:t>
            </a:r>
            <a:r>
              <a:rPr lang="en-US" sz="4000" dirty="0" smtClean="0">
                <a:solidFill>
                  <a:schemeClr val="bg1"/>
                </a:solidFill>
              </a:rPr>
              <a:t> </a:t>
            </a:r>
            <a:r>
              <a:rPr lang="en-US" sz="4000" dirty="0" err="1" smtClean="0">
                <a:solidFill>
                  <a:schemeClr val="bg1"/>
                </a:solidFill>
              </a:rPr>
              <a:t>cho</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a:t>
            </a:r>
            <a:r>
              <a:rPr lang="en-US" sz="4000" dirty="0" err="1" smtClean="0">
                <a:solidFill>
                  <a:schemeClr val="bg1"/>
                </a:solidFill>
              </a:rPr>
              <a:t>sáng</a:t>
            </a:r>
            <a:r>
              <a:rPr lang="en-US" sz="4000" dirty="0" smtClean="0">
                <a:solidFill>
                  <a:schemeClr val="bg1"/>
                </a:solidFill>
              </a:rPr>
              <a:t> </a:t>
            </a:r>
            <a:r>
              <a:rPr lang="en-US" sz="4000" dirty="0" err="1" smtClean="0">
                <a:solidFill>
                  <a:schemeClr val="bg1"/>
                </a:solidFill>
              </a:rPr>
              <a:t>tươi</a:t>
            </a:r>
            <a:r>
              <a:rPr lang="en-US" sz="4000" dirty="0" smtClean="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u="sng" dirty="0" err="1" smtClean="0">
                <a:solidFill>
                  <a:srgbClr val="FFFF00"/>
                </a:solidFill>
              </a:rPr>
              <a:t>Pk</a:t>
            </a:r>
            <a:r>
              <a:rPr lang="en-US" sz="3600" u="sng" dirty="0" smtClean="0">
                <a:solidFill>
                  <a:srgbClr val="FFFF00"/>
                </a:solidFill>
              </a:rPr>
              <a:t>:</a:t>
            </a:r>
            <a:r>
              <a:rPr lang="en-US" sz="3600" dirty="0" smtClean="0">
                <a:solidFill>
                  <a:schemeClr val="bg1"/>
                </a:solidFill>
              </a:rPr>
              <a:t> </a:t>
            </a:r>
            <a:r>
              <a:rPr lang="en-US" sz="3600" dirty="0" err="1">
                <a:solidFill>
                  <a:schemeClr val="bg1"/>
                </a:solidFill>
              </a:rPr>
              <a:t>H</a:t>
            </a:r>
            <a:r>
              <a:rPr lang="en-US" sz="3600" dirty="0" err="1" smtClean="0">
                <a:solidFill>
                  <a:schemeClr val="bg1"/>
                </a:solidFill>
              </a:rPr>
              <a:t>ai</a:t>
            </a:r>
            <a:r>
              <a:rPr lang="en-US" sz="3600" dirty="0" smtClean="0">
                <a:solidFill>
                  <a:schemeClr val="bg1"/>
                </a:solidFill>
              </a:rPr>
              <a:t> </a:t>
            </a:r>
            <a:r>
              <a:rPr lang="en-US" sz="3600" dirty="0" err="1" smtClean="0">
                <a:solidFill>
                  <a:schemeClr val="bg1"/>
                </a:solidFill>
              </a:rPr>
              <a:t>người</a:t>
            </a:r>
            <a:r>
              <a:rPr lang="en-US" sz="3600" dirty="0" smtClean="0">
                <a:solidFill>
                  <a:schemeClr val="bg1"/>
                </a:solidFill>
              </a:rPr>
              <a:t> </a:t>
            </a:r>
            <a:r>
              <a:rPr lang="en-US" sz="3600" dirty="0" err="1" smtClean="0">
                <a:solidFill>
                  <a:schemeClr val="bg1"/>
                </a:solidFill>
              </a:rPr>
              <a:t>tiền</a:t>
            </a:r>
            <a:r>
              <a:rPr lang="en-US" sz="3600" dirty="0" smtClean="0">
                <a:solidFill>
                  <a:schemeClr val="bg1"/>
                </a:solidFill>
              </a:rPr>
              <a:t> </a:t>
            </a:r>
            <a:r>
              <a:rPr lang="en-US" sz="3600" dirty="0" err="1" smtClean="0">
                <a:solidFill>
                  <a:schemeClr val="bg1"/>
                </a:solidFill>
              </a:rPr>
              <a:t>phong</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sao</a:t>
            </a:r>
            <a:r>
              <a:rPr lang="en-US" sz="3600" dirty="0" smtClean="0">
                <a:solidFill>
                  <a:schemeClr val="bg1"/>
                </a:solidFill>
              </a:rPr>
              <a:t> </a:t>
            </a:r>
            <a:r>
              <a:rPr lang="en-US" sz="3600" dirty="0" err="1" smtClean="0">
                <a:solidFill>
                  <a:schemeClr val="bg1"/>
                </a:solidFill>
              </a:rPr>
              <a:t>sáng</a:t>
            </a:r>
            <a:r>
              <a:rPr lang="en-US" sz="3600" dirty="0" smtClean="0">
                <a:solidFill>
                  <a:schemeClr val="bg1"/>
                </a:solidFill>
              </a:rPr>
              <a:t> </a:t>
            </a:r>
            <a:r>
              <a:rPr lang="en-US" sz="3600" dirty="0" err="1" smtClean="0">
                <a:solidFill>
                  <a:schemeClr val="bg1"/>
                </a:solidFill>
              </a:rPr>
              <a:t>đi</a:t>
            </a:r>
            <a:r>
              <a:rPr lang="en-US" sz="3600" dirty="0" smtClean="0">
                <a:solidFill>
                  <a:schemeClr val="bg1"/>
                </a:solidFill>
              </a:rPr>
              <a:t> </a:t>
            </a:r>
            <a:r>
              <a:rPr lang="en-US" sz="3600" dirty="0" err="1" smtClean="0">
                <a:solidFill>
                  <a:schemeClr val="bg1"/>
                </a:solidFill>
              </a:rPr>
              <a:t>đôi</a:t>
            </a:r>
            <a:r>
              <a:rPr lang="en-US" sz="3600" dirty="0" smtClean="0">
                <a:solidFill>
                  <a:schemeClr val="bg1"/>
                </a:solidFill>
              </a:rPr>
              <a:t> </a:t>
            </a:r>
            <a:r>
              <a:rPr lang="en-US" sz="3600" dirty="0" err="1" smtClean="0">
                <a:solidFill>
                  <a:schemeClr val="bg1"/>
                </a:solidFill>
              </a:rPr>
              <a:t>và</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tương</a:t>
            </a:r>
            <a:r>
              <a:rPr lang="en-US" sz="3600" dirty="0" smtClean="0">
                <a:solidFill>
                  <a:schemeClr val="bg1"/>
                </a:solidFill>
              </a:rPr>
              <a:t> </a:t>
            </a:r>
            <a:r>
              <a:rPr lang="en-US" sz="3600" dirty="0" err="1" smtClean="0">
                <a:solidFill>
                  <a:schemeClr val="bg1"/>
                </a:solidFill>
              </a:rPr>
              <a:t>anh</a:t>
            </a:r>
            <a:r>
              <a:rPr lang="en-US" sz="3600" dirty="0" smtClean="0">
                <a:solidFill>
                  <a:schemeClr val="bg1"/>
                </a:solidFill>
              </a:rPr>
              <a:t> </a:t>
            </a:r>
            <a:r>
              <a:rPr lang="en-US" sz="3600" dirty="0" err="1" smtClean="0">
                <a:solidFill>
                  <a:schemeClr val="bg1"/>
                </a:solidFill>
              </a:rPr>
              <a:t>hùng</a:t>
            </a:r>
            <a:r>
              <a:rPr lang="en-US" sz="3600" dirty="0" smtClean="0">
                <a:solidFill>
                  <a:schemeClr val="bg1"/>
                </a:solidFill>
              </a:rPr>
              <a:t>.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đã</a:t>
            </a:r>
            <a:r>
              <a:rPr lang="en-US" sz="3600" dirty="0" smtClean="0">
                <a:solidFill>
                  <a:schemeClr val="bg1"/>
                </a:solidFill>
              </a:rPr>
              <a:t> </a:t>
            </a:r>
            <a:r>
              <a:rPr lang="en-US" sz="3600" dirty="0" err="1" smtClean="0">
                <a:solidFill>
                  <a:schemeClr val="bg1"/>
                </a:solidFill>
              </a:rPr>
              <a:t>chối</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ba</a:t>
            </a:r>
            <a:r>
              <a:rPr lang="en-US" sz="3600" dirty="0" smtClean="0">
                <a:solidFill>
                  <a:schemeClr val="bg1"/>
                </a:solidFill>
              </a:rPr>
              <a:t> </a:t>
            </a:r>
            <a:r>
              <a:rPr lang="en-US" sz="3600" dirty="0" err="1" smtClean="0">
                <a:solidFill>
                  <a:schemeClr val="bg1"/>
                </a:solidFill>
              </a:rPr>
              <a:t>lần</a:t>
            </a:r>
            <a:r>
              <a:rPr lang="en-US" sz="3600" dirty="0" smtClean="0">
                <a:solidFill>
                  <a:schemeClr val="bg1"/>
                </a:solidFill>
              </a:rPr>
              <a:t> </a:t>
            </a:r>
            <a:r>
              <a:rPr lang="en-US" sz="3600" dirty="0" err="1" smtClean="0">
                <a:solidFill>
                  <a:schemeClr val="bg1"/>
                </a:solidFill>
              </a:rPr>
              <a:t>trong</a:t>
            </a:r>
            <a:r>
              <a:rPr lang="en-US" sz="3600" dirty="0" smtClean="0">
                <a:solidFill>
                  <a:schemeClr val="bg1"/>
                </a:solidFill>
              </a:rPr>
              <a:t> </a:t>
            </a:r>
            <a:r>
              <a:rPr lang="en-US" sz="3600" dirty="0" err="1" smtClean="0">
                <a:solidFill>
                  <a:schemeClr val="bg1"/>
                </a:solidFill>
              </a:rPr>
              <a:t>đêm</a:t>
            </a:r>
            <a:r>
              <a:rPr lang="en-US" sz="3600" dirty="0" smtClean="0">
                <a:solidFill>
                  <a:schemeClr val="bg1"/>
                </a:solidFill>
              </a:rPr>
              <a:t> </a:t>
            </a:r>
            <a:r>
              <a:rPr lang="en-US" sz="3600" dirty="0" err="1" smtClean="0">
                <a:solidFill>
                  <a:schemeClr val="bg1"/>
                </a:solidFill>
              </a:rPr>
              <a:t>tối</a:t>
            </a:r>
            <a:r>
              <a:rPr lang="en-US" sz="3600" dirty="0" smtClean="0">
                <a:solidFill>
                  <a:schemeClr val="bg1"/>
                </a:solidFill>
              </a:rPr>
              <a:t>,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đem</a:t>
            </a:r>
            <a:r>
              <a:rPr lang="en-US" sz="3600" dirty="0" smtClean="0">
                <a:solidFill>
                  <a:schemeClr val="bg1"/>
                </a:solidFill>
              </a:rPr>
              <a:t> </a:t>
            </a:r>
            <a:r>
              <a:rPr lang="en-US" sz="3600" dirty="0" err="1" smtClean="0">
                <a:solidFill>
                  <a:schemeClr val="bg1"/>
                </a:solidFill>
              </a:rPr>
              <a:t>ngựa</a:t>
            </a:r>
            <a:r>
              <a:rPr lang="en-US" sz="3600" dirty="0" smtClean="0">
                <a:solidFill>
                  <a:schemeClr val="bg1"/>
                </a:solidFill>
              </a:rPr>
              <a:t> </a:t>
            </a:r>
            <a:r>
              <a:rPr lang="en-US" sz="3600" dirty="0" err="1" smtClean="0">
                <a:solidFill>
                  <a:schemeClr val="bg1"/>
                </a:solidFill>
              </a:rPr>
              <a:t>truy</a:t>
            </a:r>
            <a:r>
              <a:rPr lang="en-US" sz="3600" dirty="0" smtClean="0">
                <a:solidFill>
                  <a:schemeClr val="bg1"/>
                </a:solidFill>
              </a:rPr>
              <a:t> </a:t>
            </a:r>
            <a:r>
              <a:rPr lang="en-US" sz="3600" dirty="0" err="1" smtClean="0">
                <a:solidFill>
                  <a:schemeClr val="bg1"/>
                </a:solidFill>
              </a:rPr>
              <a:t>nã</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Nhưng</a:t>
            </a:r>
            <a:r>
              <a:rPr lang="en-US" sz="3600" dirty="0" smtClean="0">
                <a:solidFill>
                  <a:schemeClr val="bg1"/>
                </a:solidFill>
              </a:rPr>
              <a:t> </a:t>
            </a:r>
            <a:r>
              <a:rPr lang="en-US" sz="3600" dirty="0" err="1" smtClean="0">
                <a:solidFill>
                  <a:schemeClr val="bg1"/>
                </a:solidFill>
              </a:rPr>
              <a:t>từ</a:t>
            </a:r>
            <a:r>
              <a:rPr lang="en-US" sz="3600" dirty="0" smtClean="0">
                <a:solidFill>
                  <a:schemeClr val="bg1"/>
                </a:solidFill>
              </a:rPr>
              <a:t> </a:t>
            </a:r>
            <a:r>
              <a:rPr lang="en-US" sz="3600" dirty="0" err="1" smtClean="0">
                <a:solidFill>
                  <a:schemeClr val="bg1"/>
                </a:solidFill>
              </a:rPr>
              <a:t>ngày</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chiếm</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hối</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mến</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nóng</a:t>
            </a:r>
            <a:r>
              <a:rPr lang="en-US" sz="3600" dirty="0" smtClean="0">
                <a:solidFill>
                  <a:schemeClr val="bg1"/>
                </a:solidFill>
              </a:rPr>
              <a:t>. “</a:t>
            </a:r>
            <a:r>
              <a:rPr lang="en-US" sz="3600" dirty="0" err="1" smtClean="0">
                <a:solidFill>
                  <a:schemeClr val="bg1"/>
                </a:solidFill>
              </a:rPr>
              <a:t>Ngư</a:t>
            </a:r>
            <a:r>
              <a:rPr lang="en-US" sz="3600" dirty="0" smtClean="0">
                <a:solidFill>
                  <a:schemeClr val="bg1"/>
                </a:solidFill>
              </a:rPr>
              <a:t> </a:t>
            </a:r>
            <a:r>
              <a:rPr lang="en-US" sz="3600" dirty="0" err="1" smtClean="0">
                <a:solidFill>
                  <a:schemeClr val="bg1"/>
                </a:solidFill>
              </a:rPr>
              <a:t>phủ</a:t>
            </a:r>
            <a:r>
              <a:rPr lang="en-US" sz="3600" dirty="0" smtClean="0">
                <a:solidFill>
                  <a:schemeClr val="bg1"/>
                </a:solidFill>
              </a:rPr>
              <a:t>” </a:t>
            </a:r>
            <a:r>
              <a:rPr lang="en-US" sz="3600" dirty="0" err="1" smtClean="0">
                <a:solidFill>
                  <a:schemeClr val="bg1"/>
                </a:solidFill>
              </a:rPr>
              <a:t>dùng</a:t>
            </a:r>
            <a:r>
              <a:rPr lang="en-US" sz="3600" dirty="0" smtClean="0">
                <a:solidFill>
                  <a:schemeClr val="bg1"/>
                </a:solidFill>
              </a:rPr>
              <a:t> </a:t>
            </a:r>
            <a:r>
              <a:rPr lang="en-US" sz="3600" dirty="0" err="1" smtClean="0">
                <a:solidFill>
                  <a:schemeClr val="bg1"/>
                </a:solidFill>
              </a:rPr>
              <a:t>chài</a:t>
            </a:r>
            <a:r>
              <a:rPr lang="en-US" sz="3600" dirty="0" smtClean="0">
                <a:solidFill>
                  <a:schemeClr val="bg1"/>
                </a:solidFill>
              </a:rPr>
              <a:t> </a:t>
            </a:r>
            <a:r>
              <a:rPr lang="en-US" sz="3600" dirty="0" err="1" smtClean="0">
                <a:solidFill>
                  <a:schemeClr val="bg1"/>
                </a:solidFill>
              </a:rPr>
              <a:t>bắt</a:t>
            </a:r>
            <a:r>
              <a:rPr lang="en-US" sz="3600" dirty="0" smtClean="0">
                <a:solidFill>
                  <a:schemeClr val="bg1"/>
                </a:solidFill>
              </a:rPr>
              <a:t> </a:t>
            </a:r>
            <a:r>
              <a:rPr lang="en-US" sz="3600" dirty="0" err="1" smtClean="0">
                <a:solidFill>
                  <a:schemeClr val="bg1"/>
                </a:solidFill>
              </a:rPr>
              <a:t>muôn</a:t>
            </a:r>
            <a:r>
              <a:rPr lang="en-US" sz="3600" dirty="0" smtClean="0">
                <a:solidFill>
                  <a:schemeClr val="bg1"/>
                </a:solidFill>
              </a:rPr>
              <a:t> </a:t>
            </a:r>
            <a:r>
              <a:rPr lang="en-US" sz="3600" dirty="0" err="1" smtClean="0">
                <a:solidFill>
                  <a:schemeClr val="bg1"/>
                </a:solidFill>
              </a:rPr>
              <a:t>linh</a:t>
            </a:r>
            <a:r>
              <a:rPr lang="en-US" sz="3600" dirty="0" smtClean="0">
                <a:solidFill>
                  <a:schemeClr val="bg1"/>
                </a:solidFill>
              </a:rPr>
              <a:t> </a:t>
            </a:r>
            <a:r>
              <a:rPr lang="en-US" sz="3600" dirty="0" err="1" smtClean="0">
                <a:solidFill>
                  <a:schemeClr val="bg1"/>
                </a:solidFill>
              </a:rPr>
              <a:t>hồn</a:t>
            </a:r>
            <a:r>
              <a:rPr lang="en-US" sz="3600" dirty="0" smtClean="0">
                <a:solidFill>
                  <a:schemeClr val="bg1"/>
                </a:solidFill>
              </a:rPr>
              <a:t>, </a:t>
            </a:r>
            <a:r>
              <a:rPr lang="en-US" sz="3600" dirty="0" err="1" smtClean="0">
                <a:solidFill>
                  <a:schemeClr val="bg1"/>
                </a:solidFill>
              </a:rPr>
              <a:t>người</a:t>
            </a:r>
            <a:r>
              <a:rPr lang="en-US" sz="3600" dirty="0" smtClean="0">
                <a:solidFill>
                  <a:schemeClr val="bg1"/>
                </a:solidFill>
              </a:rPr>
              <a:t>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hy</a:t>
            </a:r>
            <a:r>
              <a:rPr lang="en-US" sz="3600" dirty="0" smtClean="0">
                <a:solidFill>
                  <a:schemeClr val="bg1"/>
                </a:solidFill>
              </a:rPr>
              <a:t> </a:t>
            </a:r>
            <a:r>
              <a:rPr lang="en-US" sz="3600" dirty="0" err="1" smtClean="0">
                <a:solidFill>
                  <a:schemeClr val="bg1"/>
                </a:solidFill>
              </a:rPr>
              <a:t>sinh</a:t>
            </a:r>
            <a:r>
              <a:rPr lang="en-US" sz="3600" dirty="0" smtClean="0">
                <a:solidFill>
                  <a:schemeClr val="bg1"/>
                </a:solidFill>
              </a:rPr>
              <a:t> </a:t>
            </a:r>
            <a:r>
              <a:rPr lang="en-US" sz="3600" dirty="0" err="1" smtClean="0">
                <a:solidFill>
                  <a:schemeClr val="bg1"/>
                </a:solidFill>
              </a:rPr>
              <a:t>cho</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nên</a:t>
            </a:r>
            <a:r>
              <a:rPr lang="en-US" sz="3600" dirty="0" smtClean="0">
                <a:solidFill>
                  <a:schemeClr val="bg1"/>
                </a:solidFill>
              </a:rPr>
              <a:t> </a:t>
            </a:r>
            <a:r>
              <a:rPr lang="en-US" sz="3600" dirty="0" err="1" smtClean="0">
                <a:solidFill>
                  <a:schemeClr val="bg1"/>
                </a:solidFill>
              </a:rPr>
              <a:t>tông</a:t>
            </a:r>
            <a:r>
              <a:rPr lang="en-US" sz="3600" dirty="0" smtClean="0">
                <a:solidFill>
                  <a:schemeClr val="bg1"/>
                </a:solidFill>
              </a:rPr>
              <a:t> </a:t>
            </a:r>
            <a:r>
              <a:rPr lang="en-US" sz="3600" dirty="0" err="1" smtClean="0">
                <a:solidFill>
                  <a:schemeClr val="bg1"/>
                </a:solidFill>
              </a:rPr>
              <a:t>đồ</a:t>
            </a:r>
            <a:r>
              <a:rPr lang="en-US" sz="3600" dirty="0" smtClean="0">
                <a:solidFill>
                  <a:schemeClr val="bg1"/>
                </a:solidFill>
              </a:rPr>
              <a:t> </a:t>
            </a:r>
            <a:r>
              <a:rPr lang="en-US" sz="3600" dirty="0" err="1" smtClean="0">
                <a:solidFill>
                  <a:schemeClr val="bg1"/>
                </a:solidFill>
              </a:rPr>
              <a:t>gương</a:t>
            </a:r>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800476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119330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085614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31141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3576776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500020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068805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a:t>
            </a:r>
            <a:r>
              <a:rPr lang="en-US" sz="4800" b="0">
                <a:solidFill>
                  <a:srgbClr val="FFFF00"/>
                </a:solidFill>
                <a:effectLst/>
                <a:latin typeface="+mj-lt"/>
                <a:cs typeface="Times New Roman" panose="02020603050405020304" pitchFamily="18" charset="0"/>
              </a:rPr>
              <a:t>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4101490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8407913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a:t>
            </a:r>
            <a:r>
              <a:rPr lang="vi-VN" sz="4800" b="0">
                <a:solidFill>
                  <a:srgbClr val="FFFF00"/>
                </a:solidFill>
                <a:effectLst/>
                <a:latin typeface="+mj-lt"/>
                <a:cs typeface="Times New Roman" panose="02020603050405020304" pitchFamily="18" charset="0"/>
              </a:rPr>
              <a:t>Chúa Giêsu Kitô, </a:t>
            </a:r>
            <a:r>
              <a:rPr lang="vi-VN" sz="4800" b="0">
                <a:solidFill>
                  <a:schemeClr val="bg1"/>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3499138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316037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119330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04800" y="3257550"/>
            <a:ext cx="8382000" cy="1569660"/>
          </a:xfrm>
          <a:prstGeom prst="rect">
            <a:avLst/>
          </a:prstGeom>
        </p:spPr>
        <p:txBody>
          <a:bodyPr wrap="square">
            <a:spAutoFit/>
          </a:bodyPr>
          <a:lstStyle/>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đọc</a:t>
            </a:r>
            <a:r>
              <a:rPr lang="en-US" sz="3200" dirty="0" smtClean="0">
                <a:solidFill>
                  <a:srgbClr val="FFFF00"/>
                </a:solidFill>
              </a:rPr>
              <a:t> 1.</a:t>
            </a:r>
          </a:p>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trích</a:t>
            </a:r>
            <a:r>
              <a:rPr lang="en-US" sz="3200" dirty="0" smtClean="0">
                <a:solidFill>
                  <a:srgbClr val="FFFF00"/>
                </a:solidFill>
              </a:rPr>
              <a:t> </a:t>
            </a:r>
            <a:r>
              <a:rPr lang="en-US" sz="3200" dirty="0" err="1" smtClean="0">
                <a:solidFill>
                  <a:srgbClr val="FFFF00"/>
                </a:solidFill>
              </a:rPr>
              <a:t>sách</a:t>
            </a:r>
            <a:r>
              <a:rPr lang="en-US" sz="3200" dirty="0" smtClean="0">
                <a:solidFill>
                  <a:srgbClr val="FFFF00"/>
                </a:solidFill>
              </a:rPr>
              <a:t> </a:t>
            </a:r>
            <a:r>
              <a:rPr lang="en-US" sz="3200" dirty="0" err="1" smtClean="0">
                <a:solidFill>
                  <a:srgbClr val="FFFF00"/>
                </a:solidFill>
              </a:rPr>
              <a:t>công</a:t>
            </a:r>
            <a:r>
              <a:rPr lang="en-US" sz="3200" dirty="0" smtClean="0">
                <a:solidFill>
                  <a:srgbClr val="FFFF00"/>
                </a:solidFill>
              </a:rPr>
              <a:t> </a:t>
            </a:r>
            <a:r>
              <a:rPr lang="en-US" sz="3200" dirty="0" err="1" smtClean="0">
                <a:solidFill>
                  <a:srgbClr val="FFFF00"/>
                </a:solidFill>
              </a:rPr>
              <a:t>vụ</a:t>
            </a:r>
            <a:r>
              <a:rPr lang="en-US" sz="3200" dirty="0" smtClean="0">
                <a:solidFill>
                  <a:srgbClr val="FFFF00"/>
                </a:solidFill>
              </a:rPr>
              <a:t> </a:t>
            </a:r>
            <a:r>
              <a:rPr lang="en-US" sz="3200" dirty="0" err="1" smtClean="0">
                <a:solidFill>
                  <a:srgbClr val="FFFF00"/>
                </a:solidFill>
              </a:rPr>
              <a:t>Tông</a:t>
            </a:r>
            <a:r>
              <a:rPr lang="en-US" sz="3200" dirty="0" smtClean="0">
                <a:solidFill>
                  <a:srgbClr val="FFFF00"/>
                </a:solidFill>
              </a:rPr>
              <a:t> </a:t>
            </a:r>
            <a:r>
              <a:rPr lang="en-US" sz="3200" dirty="0" err="1" smtClean="0">
                <a:solidFill>
                  <a:srgbClr val="FFFF00"/>
                </a:solidFill>
              </a:rPr>
              <a:t>Đồ</a:t>
            </a:r>
            <a:r>
              <a:rPr lang="en-US" sz="3200" dirty="0" smtClean="0">
                <a:solidFill>
                  <a:srgbClr val="FFFF00"/>
                </a:solidFill>
              </a:rPr>
              <a:t>.</a:t>
            </a:r>
            <a:endParaRPr lang="en-US" sz="3200" dirty="0" smtClean="0">
              <a:solidFill>
                <a:srgbClr val="FFFF00"/>
              </a:solidFill>
            </a:endParaRPr>
          </a:p>
          <a:p>
            <a:r>
              <a:rPr lang="en-US" sz="3200" dirty="0" err="1" smtClean="0">
                <a:solidFill>
                  <a:srgbClr val="FFFF00"/>
                </a:solidFill>
              </a:rPr>
              <a:t>Chúa</a:t>
            </a:r>
            <a:r>
              <a:rPr lang="en-US" sz="3200" dirty="0" smtClean="0">
                <a:solidFill>
                  <a:srgbClr val="FFFF00"/>
                </a:solidFill>
              </a:rPr>
              <a:t> </a:t>
            </a:r>
            <a:r>
              <a:rPr lang="en-US" sz="3200" dirty="0" err="1" smtClean="0">
                <a:solidFill>
                  <a:srgbClr val="FFFF00"/>
                </a:solidFill>
              </a:rPr>
              <a:t>đã</a:t>
            </a:r>
            <a:r>
              <a:rPr lang="en-US" sz="3200" dirty="0" smtClean="0">
                <a:solidFill>
                  <a:srgbClr val="FFFF00"/>
                </a:solidFill>
              </a:rPr>
              <a:t> </a:t>
            </a:r>
            <a:r>
              <a:rPr lang="en-US" sz="3200" dirty="0" err="1" smtClean="0">
                <a:solidFill>
                  <a:srgbClr val="FFFF00"/>
                </a:solidFill>
              </a:rPr>
              <a:t>giải</a:t>
            </a:r>
            <a:r>
              <a:rPr lang="en-US" sz="3200" dirty="0" smtClean="0">
                <a:solidFill>
                  <a:srgbClr val="FFFF00"/>
                </a:solidFill>
              </a:rPr>
              <a:t> </a:t>
            </a:r>
            <a:r>
              <a:rPr lang="en-US" sz="3200" dirty="0" err="1" smtClean="0">
                <a:solidFill>
                  <a:srgbClr val="FFFF00"/>
                </a:solidFill>
              </a:rPr>
              <a:t>thoát</a:t>
            </a:r>
            <a:r>
              <a:rPr lang="en-US" sz="3200" dirty="0" smtClean="0">
                <a:solidFill>
                  <a:srgbClr val="FFFF00"/>
                </a:solidFill>
              </a:rPr>
              <a:t> </a:t>
            </a:r>
            <a:r>
              <a:rPr lang="en-US" sz="3200" dirty="0" err="1" smtClean="0">
                <a:solidFill>
                  <a:srgbClr val="FFFF00"/>
                </a:solidFill>
              </a:rPr>
              <a:t>tôi</a:t>
            </a:r>
            <a:r>
              <a:rPr lang="en-US" sz="3200" dirty="0" smtClean="0">
                <a:solidFill>
                  <a:srgbClr val="FFFF00"/>
                </a:solidFill>
              </a:rPr>
              <a:t> </a:t>
            </a:r>
            <a:r>
              <a:rPr lang="en-US" sz="3200" dirty="0" err="1" smtClean="0">
                <a:solidFill>
                  <a:srgbClr val="FFFF00"/>
                </a:solidFill>
              </a:rPr>
              <a:t>khỏi</a:t>
            </a:r>
            <a:r>
              <a:rPr lang="en-US" sz="3200" dirty="0" smtClean="0">
                <a:solidFill>
                  <a:srgbClr val="FFFF00"/>
                </a:solidFill>
              </a:rPr>
              <a:t> </a:t>
            </a:r>
            <a:r>
              <a:rPr lang="en-US" sz="3200" dirty="0" err="1" smtClean="0">
                <a:solidFill>
                  <a:srgbClr val="FFFF00"/>
                </a:solidFill>
              </a:rPr>
              <a:t>mọi</a:t>
            </a:r>
            <a:r>
              <a:rPr lang="en-US" sz="3200" dirty="0" smtClean="0">
                <a:solidFill>
                  <a:srgbClr val="FFFF00"/>
                </a:solidFill>
              </a:rPr>
              <a:t> </a:t>
            </a:r>
            <a:r>
              <a:rPr lang="en-US" sz="3200" dirty="0" err="1" smtClean="0">
                <a:solidFill>
                  <a:srgbClr val="FFFF00"/>
                </a:solidFill>
              </a:rPr>
              <a:t>nỗi</a:t>
            </a:r>
            <a:r>
              <a:rPr lang="en-US" sz="3200" dirty="0" smtClean="0">
                <a:solidFill>
                  <a:srgbClr val="FFFF00"/>
                </a:solidFill>
              </a:rPr>
              <a:t> </a:t>
            </a:r>
            <a:r>
              <a:rPr lang="en-US" sz="3200" dirty="0" err="1" smtClean="0">
                <a:solidFill>
                  <a:srgbClr val="FFFF00"/>
                </a:solidFill>
              </a:rPr>
              <a:t>kinh</a:t>
            </a:r>
            <a:r>
              <a:rPr lang="en-US" sz="3200" dirty="0" smtClean="0">
                <a:solidFill>
                  <a:srgbClr val="FFFF00"/>
                </a:solidFill>
              </a:rPr>
              <a:t> </a:t>
            </a:r>
            <a:r>
              <a:rPr lang="en-US" sz="3200" dirty="0" err="1" smtClean="0">
                <a:solidFill>
                  <a:srgbClr val="FFFF00"/>
                </a:solidFill>
              </a:rPr>
              <a:t>hoàng</a:t>
            </a:r>
            <a:r>
              <a:rPr lang="vi-VN" sz="3200" dirty="0" smtClean="0">
                <a:solidFill>
                  <a:srgbClr val="FFFF00"/>
                </a:solidFill>
              </a:rPr>
              <a:t>.</a:t>
            </a:r>
            <a:endParaRPr lang="en-US" sz="3200" dirty="0">
              <a:solidFill>
                <a:srgbClr val="FFFF00"/>
              </a:solidFill>
            </a:endParaRPr>
          </a:p>
        </p:txBody>
      </p:sp>
    </p:spTree>
    <p:extLst>
      <p:ext uri="{BB962C8B-B14F-4D97-AF65-F5344CB8AC3E}">
        <p14:creationId xmlns:p14="http://schemas.microsoft.com/office/powerpoint/2010/main" val="2263186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FFFF00"/>
                </a:solidFill>
              </a:rPr>
              <a:t>Đáp</a:t>
            </a:r>
            <a:r>
              <a:rPr lang="en-US" sz="6000" dirty="0" smtClean="0">
                <a:solidFill>
                  <a:srgbClr val="FFFF00"/>
                </a:solidFill>
              </a:rPr>
              <a:t> </a:t>
            </a:r>
            <a:r>
              <a:rPr lang="en-US" sz="6000" dirty="0" err="1" smtClean="0">
                <a:solidFill>
                  <a:srgbClr val="FFFF00"/>
                </a:solidFill>
              </a:rPr>
              <a:t>Ca</a:t>
            </a:r>
            <a:r>
              <a:rPr lang="en-US" sz="6000" dirty="0" smtClean="0">
                <a:solidFill>
                  <a:srgbClr val="FFFF00"/>
                </a:solidFill>
              </a:rPr>
              <a:t/>
            </a:r>
            <a:br>
              <a:rPr lang="en-US" sz="6000" dirty="0" smtClean="0">
                <a:solidFill>
                  <a:srgbClr val="FFFF00"/>
                </a:solidFill>
              </a:rPr>
            </a:br>
            <a:r>
              <a:rPr lang="en-US" sz="6000" dirty="0" err="1" smtClean="0">
                <a:solidFill>
                  <a:srgbClr val="FFFF00"/>
                </a:solidFill>
              </a:rPr>
              <a:t>Thánh</a:t>
            </a:r>
            <a:r>
              <a:rPr lang="en-US" sz="6000" dirty="0" smtClean="0">
                <a:solidFill>
                  <a:srgbClr val="FFFF00"/>
                </a:solidFill>
              </a:rPr>
              <a:t> </a:t>
            </a:r>
            <a:r>
              <a:rPr lang="en-US" sz="6000" dirty="0" err="1" smtClean="0">
                <a:solidFill>
                  <a:srgbClr val="FFFF00"/>
                </a:solidFill>
              </a:rPr>
              <a:t>Vịnh</a:t>
            </a:r>
            <a:r>
              <a:rPr lang="en-US" sz="6000" dirty="0" smtClean="0">
                <a:solidFill>
                  <a:srgbClr val="FFFF00"/>
                </a:solidFill>
              </a:rPr>
              <a:t> 33</a:t>
            </a:r>
            <a:br>
              <a:rPr lang="en-US" sz="6000" dirty="0" smtClean="0">
                <a:solidFill>
                  <a:srgbClr val="FFFF00"/>
                </a:solidFill>
              </a:rPr>
            </a:br>
            <a:r>
              <a:rPr lang="en-US" sz="4800" i="1" dirty="0" smtClean="0">
                <a:solidFill>
                  <a:schemeClr val="bg1"/>
                </a:solidFill>
              </a:rPr>
              <a:t>Lm. Kim Long</a:t>
            </a:r>
            <a:br>
              <a:rPr lang="en-US" sz="4800" i="1" dirty="0" smtClean="0">
                <a:solidFill>
                  <a:schemeClr val="bg1"/>
                </a:solidFill>
              </a:rPr>
            </a:br>
            <a:r>
              <a:rPr lang="en-US" sz="6000" i="1" dirty="0" smtClean="0">
                <a:solidFill>
                  <a:schemeClr val="bg1"/>
                </a:solidFill>
              </a:rPr>
              <a:t>03 </a:t>
            </a:r>
            <a:r>
              <a:rPr lang="en-US" sz="6000" i="1" dirty="0" err="1" smtClean="0">
                <a:solidFill>
                  <a:schemeClr val="bg1"/>
                </a:solidFill>
              </a:rPr>
              <a:t>Câu</a:t>
            </a:r>
            <a:endParaRPr lang="en-US" sz="6000" i="1" dirty="0">
              <a:solidFill>
                <a:schemeClr val="bg1"/>
              </a:solidFill>
            </a:endParaRPr>
          </a:p>
        </p:txBody>
      </p:sp>
    </p:spTree>
    <p:extLst>
      <p:ext uri="{BB962C8B-B14F-4D97-AF65-F5344CB8AC3E}">
        <p14:creationId xmlns:p14="http://schemas.microsoft.com/office/powerpoint/2010/main" val="17580342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4048688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FF00"/>
                </a:solidFill>
              </a:rPr>
              <a:t>Tk1:</a:t>
            </a:r>
            <a:r>
              <a:rPr lang="en-US" sz="5400" dirty="0" smtClean="0">
                <a:solidFill>
                  <a:schemeClr val="bg1"/>
                </a:solidFill>
              </a:rPr>
              <a:t> </a:t>
            </a:r>
            <a:r>
              <a:rPr lang="en-US" sz="5400" dirty="0" err="1" smtClean="0">
                <a:solidFill>
                  <a:schemeClr val="bg1"/>
                </a:solidFill>
              </a:rPr>
              <a:t>Tôi</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ca</a:t>
            </a:r>
            <a:r>
              <a:rPr lang="en-US" sz="5400" dirty="0" smtClean="0">
                <a:solidFill>
                  <a:schemeClr val="bg1"/>
                </a:solidFill>
              </a:rPr>
              <a:t> </a:t>
            </a:r>
            <a:r>
              <a:rPr lang="en-US" sz="5400" dirty="0" err="1" smtClean="0">
                <a:solidFill>
                  <a:schemeClr val="bg1"/>
                </a:solidFill>
              </a:rPr>
              <a:t>tụng</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câu</a:t>
            </a:r>
            <a:r>
              <a:rPr lang="en-US" sz="5400" dirty="0" smtClean="0">
                <a:solidFill>
                  <a:schemeClr val="bg1"/>
                </a:solidFill>
              </a:rPr>
              <a:t> </a:t>
            </a:r>
            <a:r>
              <a:rPr lang="en-US" sz="5400" dirty="0" err="1" smtClean="0">
                <a:solidFill>
                  <a:schemeClr val="bg1"/>
                </a:solidFill>
              </a:rPr>
              <a:t>hát</a:t>
            </a:r>
            <a:r>
              <a:rPr lang="en-US" sz="5400" dirty="0" smtClean="0">
                <a:solidFill>
                  <a:schemeClr val="bg1"/>
                </a:solidFill>
              </a:rPr>
              <a:t> </a:t>
            </a:r>
            <a:r>
              <a:rPr lang="en-US" sz="5400" dirty="0" err="1" smtClean="0">
                <a:solidFill>
                  <a:schemeClr val="bg1"/>
                </a:solidFill>
              </a:rPr>
              <a:t>mừng</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chẳng</a:t>
            </a:r>
            <a:r>
              <a:rPr lang="en-US" sz="5400" dirty="0" smtClean="0">
                <a:solidFill>
                  <a:schemeClr val="bg1"/>
                </a:solidFill>
              </a:rPr>
              <a:t> </a:t>
            </a:r>
            <a:r>
              <a:rPr lang="en-US" sz="5400" dirty="0" err="1" smtClean="0">
                <a:solidFill>
                  <a:schemeClr val="bg1"/>
                </a:solidFill>
              </a:rPr>
              <a:t>ngớt</a:t>
            </a:r>
            <a:r>
              <a:rPr lang="en-US" sz="5400" dirty="0" smtClean="0">
                <a:solidFill>
                  <a:schemeClr val="bg1"/>
                </a:solidFill>
              </a:rPr>
              <a:t> </a:t>
            </a:r>
            <a:r>
              <a:rPr lang="en-US" sz="5400" dirty="0" err="1" smtClean="0">
                <a:solidFill>
                  <a:schemeClr val="bg1"/>
                </a:solidFill>
              </a:rPr>
              <a:t>trên</a:t>
            </a:r>
            <a:r>
              <a:rPr lang="en-US" sz="5400" dirty="0" smtClean="0">
                <a:solidFill>
                  <a:schemeClr val="bg1"/>
                </a:solidFill>
              </a:rPr>
              <a:t> </a:t>
            </a:r>
            <a:r>
              <a:rPr lang="en-US" sz="5400" dirty="0" err="1" smtClean="0">
                <a:solidFill>
                  <a:schemeClr val="bg1"/>
                </a:solidFill>
              </a:rPr>
              <a:t>môi</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đã</a:t>
            </a:r>
            <a:r>
              <a:rPr lang="en-US" sz="5400" dirty="0" smtClean="0">
                <a:solidFill>
                  <a:schemeClr val="bg1"/>
                </a:solidFill>
              </a:rPr>
              <a:t> </a:t>
            </a:r>
            <a:r>
              <a:rPr lang="en-US" sz="5400" dirty="0" err="1" smtClean="0">
                <a:solidFill>
                  <a:schemeClr val="bg1"/>
                </a:solidFill>
              </a:rPr>
              <a:t>làm</a:t>
            </a:r>
            <a:r>
              <a:rPr lang="en-US" sz="5400" dirty="0" smtClean="0">
                <a:solidFill>
                  <a:schemeClr val="bg1"/>
                </a:solidFill>
              </a:rPr>
              <a:t> </a:t>
            </a:r>
            <a:r>
              <a:rPr lang="en-US" sz="5400" dirty="0" err="1" smtClean="0">
                <a:solidFill>
                  <a:schemeClr val="bg1"/>
                </a:solidFill>
              </a:rPr>
              <a:t>tôi</a:t>
            </a:r>
            <a:r>
              <a:rPr lang="en-US" sz="5400" dirty="0" smtClean="0">
                <a:solidFill>
                  <a:schemeClr val="bg1"/>
                </a:solidFill>
              </a:rPr>
              <a:t> </a:t>
            </a:r>
            <a:r>
              <a:rPr lang="en-US" sz="5400" dirty="0" err="1" smtClean="0">
                <a:solidFill>
                  <a:schemeClr val="bg1"/>
                </a:solidFill>
              </a:rPr>
              <a:t>hãnh</a:t>
            </a:r>
            <a:r>
              <a:rPr lang="en-US" sz="5400" dirty="0" smtClean="0">
                <a:solidFill>
                  <a:schemeClr val="bg1"/>
                </a:solidFill>
              </a:rPr>
              <a:t> </a:t>
            </a:r>
            <a:r>
              <a:rPr lang="en-US" sz="5400" dirty="0" err="1" smtClean="0">
                <a:solidFill>
                  <a:schemeClr val="bg1"/>
                </a:solidFill>
              </a:rPr>
              <a:t>diện</a:t>
            </a:r>
            <a:r>
              <a:rPr lang="en-US" sz="5400" dirty="0" smtClean="0">
                <a:solidFill>
                  <a:schemeClr val="bg1"/>
                </a:solidFill>
              </a:rPr>
              <a:t>, </a:t>
            </a:r>
            <a:r>
              <a:rPr lang="en-US" sz="5400" dirty="0" err="1" smtClean="0">
                <a:solidFill>
                  <a:schemeClr val="bg1"/>
                </a:solidFill>
              </a:rPr>
              <a:t>xin</a:t>
            </a:r>
            <a:r>
              <a:rPr lang="en-US" sz="5400" dirty="0" smtClean="0">
                <a:solidFill>
                  <a:schemeClr val="bg1"/>
                </a:solidFill>
              </a:rPr>
              <a:t> </a:t>
            </a:r>
            <a:r>
              <a:rPr lang="en-US" sz="5400" dirty="0" err="1" smtClean="0">
                <a:solidFill>
                  <a:schemeClr val="bg1"/>
                </a:solidFill>
              </a:rPr>
              <a:t>các</a:t>
            </a:r>
            <a:r>
              <a:rPr lang="en-US" sz="5400" dirty="0" smtClean="0">
                <a:solidFill>
                  <a:schemeClr val="bg1"/>
                </a:solidFill>
              </a:rPr>
              <a:t> </a:t>
            </a:r>
            <a:r>
              <a:rPr lang="en-US" sz="5400" dirty="0" err="1" smtClean="0">
                <a:solidFill>
                  <a:schemeClr val="bg1"/>
                </a:solidFill>
              </a:rPr>
              <a:t>bạn</a:t>
            </a:r>
            <a:r>
              <a:rPr lang="en-US" sz="5400" dirty="0" smtClean="0">
                <a:solidFill>
                  <a:schemeClr val="bg1"/>
                </a:solidFill>
              </a:rPr>
              <a:t> </a:t>
            </a:r>
            <a:r>
              <a:rPr lang="en-US" sz="5400" dirty="0" err="1" smtClean="0">
                <a:solidFill>
                  <a:schemeClr val="bg1"/>
                </a:solidFill>
              </a:rPr>
              <a:t>nghèo</a:t>
            </a:r>
            <a:r>
              <a:rPr lang="en-US" sz="5400" dirty="0" smtClean="0">
                <a:solidFill>
                  <a:schemeClr val="bg1"/>
                </a:solidFill>
              </a:rPr>
              <a:t> </a:t>
            </a:r>
            <a:r>
              <a:rPr lang="en-US" sz="5400" dirty="0" err="1" smtClean="0">
                <a:solidFill>
                  <a:schemeClr val="bg1"/>
                </a:solidFill>
              </a:rPr>
              <a:t>nghe</a:t>
            </a:r>
            <a:r>
              <a:rPr lang="en-US" sz="5400" dirty="0" smtClean="0">
                <a:solidFill>
                  <a:schemeClr val="bg1"/>
                </a:solidFill>
              </a:rPr>
              <a:t> </a:t>
            </a:r>
            <a:r>
              <a:rPr lang="en-US" sz="5400" dirty="0" err="1" smtClean="0">
                <a:solidFill>
                  <a:schemeClr val="bg1"/>
                </a:solidFill>
              </a:rPr>
              <a:t>nói</a:t>
            </a:r>
            <a:r>
              <a:rPr lang="en-US" sz="5400" dirty="0" smtClean="0">
                <a:solidFill>
                  <a:schemeClr val="bg1"/>
                </a:solidFill>
              </a:rPr>
              <a:t> </a:t>
            </a:r>
            <a:r>
              <a:rPr lang="en-US" sz="5400" dirty="0" err="1" smtClean="0">
                <a:solidFill>
                  <a:schemeClr val="bg1"/>
                </a:solidFill>
              </a:rPr>
              <a:t>mà</a:t>
            </a:r>
            <a:r>
              <a:rPr lang="en-US" sz="5400" dirty="0" smtClean="0">
                <a:solidFill>
                  <a:schemeClr val="bg1"/>
                </a:solidFill>
              </a:rPr>
              <a:t> </a:t>
            </a:r>
            <a:r>
              <a:rPr lang="en-US" sz="5400" dirty="0" err="1" smtClean="0">
                <a:solidFill>
                  <a:schemeClr val="bg1"/>
                </a:solidFill>
              </a:rPr>
              <a:t>vui</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3549200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32179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dirty="0">
                <a:solidFill>
                  <a:schemeClr val="bg1"/>
                </a:solidFill>
                <a:effectLst/>
                <a:latin typeface="+mj-lt"/>
              </a:rPr>
              <a:t>Lạy Chúa Thánh Thần là Ánh sáng Chân lý vẹn toàn,</a:t>
            </a:r>
            <a:r>
              <a:rPr lang="en-US" sz="5400" b="0" dirty="0">
                <a:solidFill>
                  <a:schemeClr val="bg1"/>
                </a:solidFill>
                <a:effectLst/>
                <a:latin typeface="+mj-lt"/>
              </a:rPr>
              <a:t> C</a:t>
            </a:r>
            <a:r>
              <a:rPr lang="vi-VN" sz="5400" b="0" dirty="0" smtClean="0">
                <a:solidFill>
                  <a:schemeClr val="bg1"/>
                </a:solidFill>
                <a:effectLst/>
                <a:latin typeface="+mj-lt"/>
              </a:rPr>
              <a:t>húa </a:t>
            </a:r>
            <a:r>
              <a:rPr lang="vi-VN" sz="5400" b="0" dirty="0">
                <a:solidFill>
                  <a:schemeClr val="bg1"/>
                </a:solidFill>
                <a:effectLst/>
                <a:latin typeface="+mj-lt"/>
              </a:rPr>
              <a:t>ban những ân huệ thích hợp cho từng thời đại,</a:t>
            </a:r>
            <a:r>
              <a:rPr lang="en-US" sz="5400" b="0" dirty="0">
                <a:solidFill>
                  <a:schemeClr val="bg1"/>
                </a:solidFill>
                <a:effectLst/>
                <a:latin typeface="+mj-lt"/>
              </a:rPr>
              <a:t> </a:t>
            </a:r>
            <a:r>
              <a:rPr lang="vi-VN" sz="5400" b="0" dirty="0">
                <a:solidFill>
                  <a:schemeClr val="bg1"/>
                </a:solidFill>
                <a:effectLst/>
                <a:latin typeface="+mj-lt"/>
              </a:rPr>
              <a:t>và dùng nhiều cách thế kỳ diệu để hướng dẫn Hội Thánh,</a:t>
            </a:r>
            <a:endParaRPr lang="en-US" sz="5400" b="0" dirty="0">
              <a:solidFill>
                <a:schemeClr val="bg1"/>
              </a:solidFill>
              <a:effectLst/>
              <a:latin typeface="+mj-lt"/>
            </a:endParaRPr>
          </a:p>
        </p:txBody>
      </p:sp>
    </p:spTree>
    <p:extLst>
      <p:ext uri="{BB962C8B-B14F-4D97-AF65-F5344CB8AC3E}">
        <p14:creationId xmlns:p14="http://schemas.microsoft.com/office/powerpoint/2010/main" val="3705196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u="sng" dirty="0" smtClean="0">
                <a:solidFill>
                  <a:srgbClr val="FFFF00"/>
                </a:solidFill>
              </a:rPr>
              <a:t>Tk2:</a:t>
            </a:r>
            <a:r>
              <a:rPr lang="en-US" sz="6600" dirty="0" smtClean="0">
                <a:solidFill>
                  <a:schemeClr val="bg1"/>
                </a:solidFill>
              </a:rPr>
              <a:t> </a:t>
            </a:r>
            <a:r>
              <a:rPr lang="en-US" sz="6600" dirty="0" err="1" smtClean="0">
                <a:solidFill>
                  <a:schemeClr val="bg1"/>
                </a:solidFill>
              </a:rPr>
              <a:t>Xin</a:t>
            </a:r>
            <a:r>
              <a:rPr lang="en-US" sz="6600" dirty="0" smtClean="0">
                <a:solidFill>
                  <a:schemeClr val="bg1"/>
                </a:solidFill>
              </a:rPr>
              <a:t> </a:t>
            </a:r>
            <a:r>
              <a:rPr lang="en-US" sz="6600" dirty="0" err="1" smtClean="0">
                <a:solidFill>
                  <a:schemeClr val="bg1"/>
                </a:solidFill>
              </a:rPr>
              <a:t>theo</a:t>
            </a:r>
            <a:r>
              <a:rPr lang="en-US" sz="6600" dirty="0" smtClean="0">
                <a:solidFill>
                  <a:schemeClr val="bg1"/>
                </a:solidFill>
              </a:rPr>
              <a:t> </a:t>
            </a:r>
            <a:r>
              <a:rPr lang="en-US" sz="6600" dirty="0" err="1" smtClean="0">
                <a:solidFill>
                  <a:schemeClr val="bg1"/>
                </a:solidFill>
              </a:rPr>
              <a:t>tôi</a:t>
            </a:r>
            <a:r>
              <a:rPr lang="en-US" sz="6600" dirty="0" smtClean="0">
                <a:solidFill>
                  <a:schemeClr val="bg1"/>
                </a:solidFill>
              </a:rPr>
              <a:t> </a:t>
            </a:r>
            <a:r>
              <a:rPr lang="en-US" sz="6600" dirty="0" err="1" smtClean="0">
                <a:solidFill>
                  <a:schemeClr val="bg1"/>
                </a:solidFill>
              </a:rPr>
              <a:t>ca</a:t>
            </a:r>
            <a:r>
              <a:rPr lang="en-US" sz="6600" dirty="0" smtClean="0">
                <a:solidFill>
                  <a:schemeClr val="bg1"/>
                </a:solidFill>
              </a:rPr>
              <a:t> </a:t>
            </a:r>
            <a:r>
              <a:rPr lang="en-US" sz="6600" dirty="0" err="1" smtClean="0">
                <a:solidFill>
                  <a:schemeClr val="bg1"/>
                </a:solidFill>
              </a:rPr>
              <a:t>ngợi</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ta </a:t>
            </a:r>
            <a:r>
              <a:rPr lang="en-US" sz="6600" dirty="0" err="1" smtClean="0">
                <a:solidFill>
                  <a:schemeClr val="bg1"/>
                </a:solidFill>
              </a:rPr>
              <a:t>hãy</a:t>
            </a:r>
            <a:r>
              <a:rPr lang="en-US" sz="6600" dirty="0" smtClean="0">
                <a:solidFill>
                  <a:schemeClr val="bg1"/>
                </a:solidFill>
              </a:rPr>
              <a:t> </a:t>
            </a:r>
            <a:r>
              <a:rPr lang="en-US" sz="6600" dirty="0" err="1" smtClean="0">
                <a:solidFill>
                  <a:schemeClr val="bg1"/>
                </a:solidFill>
              </a:rPr>
              <a:t>hiệp</a:t>
            </a:r>
            <a:r>
              <a:rPr lang="en-US" sz="6600" dirty="0" smtClean="0">
                <a:solidFill>
                  <a:schemeClr val="bg1"/>
                </a:solidFill>
              </a:rPr>
              <a:t> </a:t>
            </a:r>
            <a:r>
              <a:rPr lang="en-US" sz="6600" dirty="0" err="1" smtClean="0">
                <a:solidFill>
                  <a:schemeClr val="bg1"/>
                </a:solidFill>
              </a:rPr>
              <a:t>lời</a:t>
            </a:r>
            <a:r>
              <a:rPr lang="en-US" sz="6600" dirty="0" smtClean="0">
                <a:solidFill>
                  <a:schemeClr val="bg1"/>
                </a:solidFill>
              </a:rPr>
              <a:t> </a:t>
            </a:r>
            <a:r>
              <a:rPr lang="en-US" sz="6600" dirty="0" err="1" smtClean="0">
                <a:solidFill>
                  <a:schemeClr val="bg1"/>
                </a:solidFill>
              </a:rPr>
              <a:t>mừng</a:t>
            </a:r>
            <a:r>
              <a:rPr lang="en-US" sz="6600" dirty="0" smtClean="0">
                <a:solidFill>
                  <a:schemeClr val="bg1"/>
                </a:solidFill>
              </a:rPr>
              <a:t> </a:t>
            </a:r>
            <a:r>
              <a:rPr lang="en-US" sz="6600" dirty="0" err="1" smtClean="0">
                <a:solidFill>
                  <a:schemeClr val="bg1"/>
                </a:solidFill>
              </a:rPr>
              <a:t>chúc</a:t>
            </a:r>
            <a:r>
              <a:rPr lang="en-US" sz="6600" dirty="0" smtClean="0">
                <a:solidFill>
                  <a:schemeClr val="bg1"/>
                </a:solidFill>
              </a:rPr>
              <a:t> </a:t>
            </a:r>
            <a:r>
              <a:rPr lang="en-US" sz="6600" dirty="0" err="1">
                <a:solidFill>
                  <a:schemeClr val="bg1"/>
                </a:solidFill>
              </a:rPr>
              <a:t>U</a:t>
            </a:r>
            <a:r>
              <a:rPr lang="en-US" sz="6600" dirty="0" err="1" smtClean="0">
                <a:solidFill>
                  <a:schemeClr val="bg1"/>
                </a:solidFill>
              </a:rPr>
              <a:t>y</a:t>
            </a:r>
            <a:r>
              <a:rPr lang="en-US" sz="6600" dirty="0" smtClean="0">
                <a:solidFill>
                  <a:schemeClr val="bg1"/>
                </a:solidFill>
              </a:rPr>
              <a:t> </a:t>
            </a:r>
            <a:r>
              <a:rPr lang="en-US" sz="6600" dirty="0" err="1" smtClean="0">
                <a:solidFill>
                  <a:schemeClr val="bg1"/>
                </a:solidFill>
              </a:rPr>
              <a:t>Danh</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đáp</a:t>
            </a:r>
            <a:r>
              <a:rPr lang="en-US" sz="6600" dirty="0" smtClean="0">
                <a:solidFill>
                  <a:schemeClr val="bg1"/>
                </a:solidFill>
              </a:rPr>
              <a:t> </a:t>
            </a:r>
            <a:r>
              <a:rPr lang="en-US" sz="6600" dirty="0" err="1" smtClean="0">
                <a:solidFill>
                  <a:schemeClr val="bg1"/>
                </a:solidFill>
              </a:rPr>
              <a:t>lời</a:t>
            </a:r>
            <a:r>
              <a:rPr lang="en-US" sz="6600" dirty="0" smtClean="0">
                <a:solidFill>
                  <a:schemeClr val="bg1"/>
                </a:solidFill>
              </a:rPr>
              <a:t> </a:t>
            </a:r>
            <a:r>
              <a:rPr lang="en-US" sz="6600" dirty="0" err="1" smtClean="0">
                <a:solidFill>
                  <a:schemeClr val="bg1"/>
                </a:solidFill>
              </a:rPr>
              <a:t>tôi</a:t>
            </a:r>
            <a:r>
              <a:rPr lang="en-US" sz="6600" dirty="0" smtClean="0">
                <a:solidFill>
                  <a:schemeClr val="bg1"/>
                </a:solidFill>
              </a:rPr>
              <a:t> </a:t>
            </a:r>
            <a:r>
              <a:rPr lang="en-US" sz="6600" dirty="0" err="1" smtClean="0">
                <a:solidFill>
                  <a:schemeClr val="bg1"/>
                </a:solidFill>
              </a:rPr>
              <a:t>khẩn</a:t>
            </a:r>
            <a:r>
              <a:rPr lang="en-US" sz="6600" dirty="0" smtClean="0">
                <a:solidFill>
                  <a:schemeClr val="bg1"/>
                </a:solidFill>
              </a:rPr>
              <a:t> </a:t>
            </a:r>
            <a:r>
              <a:rPr lang="en-US" sz="6600" dirty="0" err="1" smtClean="0">
                <a:solidFill>
                  <a:schemeClr val="bg1"/>
                </a:solidFill>
              </a:rPr>
              <a:t>cầu</a:t>
            </a:r>
            <a:r>
              <a:rPr lang="en-US" sz="6600" dirty="0" smtClean="0">
                <a:solidFill>
                  <a:schemeClr val="bg1"/>
                </a:solidFill>
              </a:rPr>
              <a:t>, </a:t>
            </a:r>
            <a:r>
              <a:rPr lang="en-US" sz="6600" dirty="0" err="1" smtClean="0">
                <a:solidFill>
                  <a:schemeClr val="bg1"/>
                </a:solidFill>
              </a:rPr>
              <a:t>cho</a:t>
            </a:r>
            <a:r>
              <a:rPr lang="en-US" sz="6600" dirty="0" smtClean="0">
                <a:solidFill>
                  <a:schemeClr val="bg1"/>
                </a:solidFill>
              </a:rPr>
              <a:t> </a:t>
            </a:r>
            <a:r>
              <a:rPr lang="en-US" sz="6600" dirty="0" err="1" smtClean="0">
                <a:solidFill>
                  <a:schemeClr val="bg1"/>
                </a:solidFill>
              </a:rPr>
              <a:t>thoát</a:t>
            </a:r>
            <a:r>
              <a:rPr lang="en-US" sz="6600" dirty="0" smtClean="0">
                <a:solidFill>
                  <a:schemeClr val="bg1"/>
                </a:solidFill>
              </a:rPr>
              <a:t> </a:t>
            </a:r>
            <a:r>
              <a:rPr lang="en-US" sz="6600" dirty="0" err="1" smtClean="0">
                <a:solidFill>
                  <a:schemeClr val="bg1"/>
                </a:solidFill>
              </a:rPr>
              <a:t>mọi</a:t>
            </a:r>
            <a:r>
              <a:rPr lang="en-US" sz="6600" dirty="0" smtClean="0">
                <a:solidFill>
                  <a:schemeClr val="bg1"/>
                </a:solidFill>
              </a:rPr>
              <a:t> </a:t>
            </a:r>
            <a:r>
              <a:rPr lang="en-US" sz="6600" dirty="0" err="1" smtClean="0">
                <a:solidFill>
                  <a:schemeClr val="bg1"/>
                </a:solidFill>
              </a:rPr>
              <a:t>điều</a:t>
            </a:r>
            <a:r>
              <a:rPr lang="en-US" sz="6600" dirty="0" smtClean="0">
                <a:solidFill>
                  <a:schemeClr val="bg1"/>
                </a:solidFill>
              </a:rPr>
              <a:t> </a:t>
            </a:r>
            <a:r>
              <a:rPr lang="en-US" sz="6600" dirty="0" err="1" smtClean="0">
                <a:solidFill>
                  <a:schemeClr val="bg1"/>
                </a:solidFill>
              </a:rPr>
              <a:t>kinh</a:t>
            </a:r>
            <a:r>
              <a:rPr lang="en-US" sz="6600" dirty="0" smtClean="0">
                <a:solidFill>
                  <a:schemeClr val="bg1"/>
                </a:solidFill>
              </a:rPr>
              <a:t> </a:t>
            </a:r>
            <a:r>
              <a:rPr lang="en-US" sz="6600" dirty="0" err="1" smtClean="0">
                <a:solidFill>
                  <a:schemeClr val="bg1"/>
                </a:solidFill>
              </a:rPr>
              <a:t>hãi</a:t>
            </a:r>
            <a:r>
              <a:rPr lang="en-US" sz="6600" dirty="0" smtClean="0">
                <a:solidFill>
                  <a:schemeClr val="bg1"/>
                </a:solidFill>
              </a:rPr>
              <a:t> </a:t>
            </a:r>
            <a:r>
              <a:rPr lang="en-US" sz="6600" dirty="0" err="1" smtClean="0">
                <a:solidFill>
                  <a:schemeClr val="bg1"/>
                </a:solidFill>
              </a:rPr>
              <a:t>và</a:t>
            </a:r>
            <a:r>
              <a:rPr lang="en-US" sz="6600" dirty="0" smtClean="0">
                <a:solidFill>
                  <a:schemeClr val="bg1"/>
                </a:solidFill>
              </a:rPr>
              <a:t> lo </a:t>
            </a:r>
            <a:r>
              <a:rPr lang="en-US" sz="6600" dirty="0" err="1" smtClean="0">
                <a:solidFill>
                  <a:schemeClr val="bg1"/>
                </a:solidFill>
              </a:rPr>
              <a:t>âu</a:t>
            </a:r>
            <a:r>
              <a:rPr lang="en-US" sz="6600" dirty="0" smtClean="0">
                <a:solidFill>
                  <a:schemeClr val="bg1"/>
                </a:solidFill>
              </a:rPr>
              <a:t>. </a:t>
            </a:r>
            <a:endParaRPr lang="en-US" sz="6600" dirty="0">
              <a:solidFill>
                <a:schemeClr val="bg1"/>
              </a:solidFill>
            </a:endParaRPr>
          </a:p>
        </p:txBody>
      </p:sp>
    </p:spTree>
    <p:extLst>
      <p:ext uri="{BB962C8B-B14F-4D97-AF65-F5344CB8AC3E}">
        <p14:creationId xmlns:p14="http://schemas.microsoft.com/office/powerpoint/2010/main" val="2094414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32179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FF00"/>
                </a:solidFill>
              </a:rPr>
              <a:t>Tk3:</a:t>
            </a:r>
            <a:r>
              <a:rPr lang="en-US" sz="5400" dirty="0" smtClean="0">
                <a:solidFill>
                  <a:schemeClr val="bg1"/>
                </a:solidFill>
              </a:rPr>
              <a:t> Ai </a:t>
            </a:r>
            <a:r>
              <a:rPr lang="en-US" sz="5400" dirty="0" err="1" smtClean="0">
                <a:solidFill>
                  <a:schemeClr val="bg1"/>
                </a:solidFill>
              </a:rPr>
              <a:t>hân</a:t>
            </a:r>
            <a:r>
              <a:rPr lang="en-US" sz="5400" dirty="0" smtClean="0">
                <a:solidFill>
                  <a:schemeClr val="bg1"/>
                </a:solidFill>
              </a:rPr>
              <a:t> </a:t>
            </a:r>
            <a:r>
              <a:rPr lang="en-US" sz="5400" dirty="0" err="1" smtClean="0">
                <a:solidFill>
                  <a:schemeClr val="bg1"/>
                </a:solidFill>
              </a:rPr>
              <a:t>hoan</a:t>
            </a:r>
            <a:r>
              <a:rPr lang="en-US" sz="5400" dirty="0" smtClean="0">
                <a:solidFill>
                  <a:schemeClr val="bg1"/>
                </a:solidFill>
              </a:rPr>
              <a:t> </a:t>
            </a:r>
            <a:r>
              <a:rPr lang="en-US" sz="5400" dirty="0" err="1" smtClean="0">
                <a:solidFill>
                  <a:schemeClr val="bg1"/>
                </a:solidFill>
              </a:rPr>
              <a:t>trông</a:t>
            </a:r>
            <a:r>
              <a:rPr lang="en-US" sz="5400" dirty="0" smtClean="0">
                <a:solidFill>
                  <a:schemeClr val="bg1"/>
                </a:solidFill>
              </a:rPr>
              <a:t> </a:t>
            </a:r>
            <a:r>
              <a:rPr lang="en-US" sz="5400" dirty="0" err="1" smtClean="0">
                <a:solidFill>
                  <a:schemeClr val="bg1"/>
                </a:solidFill>
              </a:rPr>
              <a:t>về</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chẳng</a:t>
            </a:r>
            <a:r>
              <a:rPr lang="en-US" sz="5400" dirty="0" smtClean="0">
                <a:solidFill>
                  <a:schemeClr val="bg1"/>
                </a:solidFill>
              </a:rPr>
              <a:t> </a:t>
            </a:r>
            <a:r>
              <a:rPr lang="en-US" sz="5400" dirty="0" err="1" smtClean="0">
                <a:solidFill>
                  <a:schemeClr val="bg1"/>
                </a:solidFill>
              </a:rPr>
              <a:t>còn</a:t>
            </a:r>
            <a:r>
              <a:rPr lang="en-US" sz="5400" dirty="0" smtClean="0">
                <a:solidFill>
                  <a:schemeClr val="bg1"/>
                </a:solidFill>
              </a:rPr>
              <a:t> </a:t>
            </a:r>
            <a:r>
              <a:rPr lang="en-US" sz="5400" dirty="0" err="1" smtClean="0">
                <a:solidFill>
                  <a:schemeClr val="bg1"/>
                </a:solidFill>
              </a:rPr>
              <a:t>nhục</a:t>
            </a:r>
            <a:r>
              <a:rPr lang="en-US" sz="5400" dirty="0" smtClean="0">
                <a:solidFill>
                  <a:schemeClr val="bg1"/>
                </a:solidFill>
              </a:rPr>
              <a:t> </a:t>
            </a:r>
            <a:r>
              <a:rPr lang="en-US" sz="5400" dirty="0" err="1" smtClean="0">
                <a:solidFill>
                  <a:schemeClr val="bg1"/>
                </a:solidFill>
              </a:rPr>
              <a:t>nhã</a:t>
            </a:r>
            <a:r>
              <a:rPr lang="en-US" sz="5400" dirty="0" smtClean="0">
                <a:solidFill>
                  <a:schemeClr val="bg1"/>
                </a:solidFill>
              </a:rPr>
              <a:t> </a:t>
            </a:r>
            <a:r>
              <a:rPr lang="en-US" sz="5400" dirty="0" err="1" smtClean="0">
                <a:solidFill>
                  <a:schemeClr val="bg1"/>
                </a:solidFill>
              </a:rPr>
              <a:t>hổ</a:t>
            </a:r>
            <a:r>
              <a:rPr lang="en-US" sz="5400" dirty="0" smtClean="0">
                <a:solidFill>
                  <a:schemeClr val="bg1"/>
                </a:solidFill>
              </a:rPr>
              <a:t> </a:t>
            </a:r>
            <a:r>
              <a:rPr lang="en-US" sz="5400" dirty="0" err="1" smtClean="0">
                <a:solidFill>
                  <a:schemeClr val="bg1"/>
                </a:solidFill>
              </a:rPr>
              <a:t>ngươi</a:t>
            </a:r>
            <a:r>
              <a:rPr lang="en-US" sz="5400" dirty="0" smtClean="0">
                <a:solidFill>
                  <a:schemeClr val="bg1"/>
                </a:solidFill>
              </a:rPr>
              <a:t>. </a:t>
            </a:r>
            <a:r>
              <a:rPr lang="en-US" sz="5400" dirty="0" err="1" smtClean="0">
                <a:solidFill>
                  <a:schemeClr val="bg1"/>
                </a:solidFill>
              </a:rPr>
              <a:t>Tiếng</a:t>
            </a:r>
            <a:r>
              <a:rPr lang="en-US" sz="5400" dirty="0" smtClean="0">
                <a:solidFill>
                  <a:schemeClr val="bg1"/>
                </a:solidFill>
              </a:rPr>
              <a:t> </a:t>
            </a:r>
            <a:r>
              <a:rPr lang="en-US" sz="5400" dirty="0" err="1" smtClean="0">
                <a:solidFill>
                  <a:schemeClr val="bg1"/>
                </a:solidFill>
              </a:rPr>
              <a:t>kẻ</a:t>
            </a:r>
            <a:r>
              <a:rPr lang="en-US" sz="5400" dirty="0" smtClean="0">
                <a:solidFill>
                  <a:schemeClr val="bg1"/>
                </a:solidFill>
              </a:rPr>
              <a:t> </a:t>
            </a:r>
            <a:r>
              <a:rPr lang="en-US" sz="5400" dirty="0" err="1" smtClean="0">
                <a:solidFill>
                  <a:schemeClr val="bg1"/>
                </a:solidFill>
              </a:rPr>
              <a:t>nghèo</a:t>
            </a:r>
            <a:r>
              <a:rPr lang="en-US" sz="5400" dirty="0" smtClean="0">
                <a:solidFill>
                  <a:schemeClr val="bg1"/>
                </a:solidFill>
              </a:rPr>
              <a:t> </a:t>
            </a:r>
            <a:r>
              <a:rPr lang="en-US" sz="5400" dirty="0" err="1" smtClean="0">
                <a:solidFill>
                  <a:schemeClr val="bg1"/>
                </a:solidFill>
              </a:rPr>
              <a:t>đây</a:t>
            </a:r>
            <a:r>
              <a:rPr lang="en-US" sz="5400" dirty="0" smtClean="0">
                <a:solidFill>
                  <a:schemeClr val="bg1"/>
                </a:solidFill>
              </a:rPr>
              <a:t> </a:t>
            </a:r>
            <a:r>
              <a:rPr lang="en-US" sz="5400" dirty="0" err="1" smtClean="0">
                <a:solidFill>
                  <a:schemeClr val="bg1"/>
                </a:solidFill>
              </a:rPr>
              <a:t>khấn</a:t>
            </a:r>
            <a:r>
              <a:rPr lang="en-US" sz="5400" dirty="0" smtClean="0">
                <a:solidFill>
                  <a:schemeClr val="bg1"/>
                </a:solidFill>
              </a:rPr>
              <a:t> </a:t>
            </a:r>
            <a:r>
              <a:rPr lang="en-US" sz="5400" dirty="0" err="1" smtClean="0">
                <a:solidFill>
                  <a:schemeClr val="bg1"/>
                </a:solidFill>
              </a:rPr>
              <a:t>nài</a:t>
            </a:r>
            <a:r>
              <a:rPr lang="en-US" sz="5400" dirty="0" smtClean="0">
                <a:solidFill>
                  <a:schemeClr val="bg1"/>
                </a:solidFill>
              </a:rPr>
              <a:t>, </a:t>
            </a:r>
            <a:r>
              <a:rPr lang="en-US" sz="5400" dirty="0" err="1" smtClean="0">
                <a:solidFill>
                  <a:schemeClr val="bg1"/>
                </a:solidFill>
              </a:rPr>
              <a:t>Thiên</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ưng</a:t>
            </a:r>
            <a:r>
              <a:rPr lang="en-US" sz="5400" dirty="0" smtClean="0">
                <a:solidFill>
                  <a:schemeClr val="bg1"/>
                </a:solidFill>
              </a:rPr>
              <a:t> </a:t>
            </a:r>
            <a:r>
              <a:rPr lang="en-US" sz="5400" dirty="0" err="1" smtClean="0">
                <a:solidFill>
                  <a:schemeClr val="bg1"/>
                </a:solidFill>
              </a:rPr>
              <a:t>nhận</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thoát</a:t>
            </a:r>
            <a:r>
              <a:rPr lang="en-US" sz="5400" dirty="0" smtClean="0">
                <a:solidFill>
                  <a:schemeClr val="bg1"/>
                </a:solidFill>
              </a:rPr>
              <a:t> </a:t>
            </a:r>
            <a:r>
              <a:rPr lang="en-US" sz="5400" dirty="0" err="1" smtClean="0">
                <a:solidFill>
                  <a:schemeClr val="bg1"/>
                </a:solidFill>
              </a:rPr>
              <a:t>mọi</a:t>
            </a:r>
            <a:r>
              <a:rPr lang="en-US" sz="5400" dirty="0" smtClean="0">
                <a:solidFill>
                  <a:schemeClr val="bg1"/>
                </a:solidFill>
              </a:rPr>
              <a:t> </a:t>
            </a:r>
            <a:r>
              <a:rPr lang="en-US" sz="5400" dirty="0" err="1" smtClean="0">
                <a:solidFill>
                  <a:schemeClr val="bg1"/>
                </a:solidFill>
              </a:rPr>
              <a:t>nguy</a:t>
            </a:r>
            <a:r>
              <a:rPr lang="en-US" sz="5400" dirty="0" smtClean="0">
                <a:solidFill>
                  <a:schemeClr val="bg1"/>
                </a:solidFill>
              </a:rPr>
              <a:t> nan. </a:t>
            </a:r>
            <a:endParaRPr lang="en-US" sz="5400" dirty="0">
              <a:solidFill>
                <a:schemeClr val="bg1"/>
              </a:solidFill>
            </a:endParaRPr>
          </a:p>
        </p:txBody>
      </p:sp>
    </p:spTree>
    <p:extLst>
      <p:ext uri="{BB962C8B-B14F-4D97-AF65-F5344CB8AC3E}">
        <p14:creationId xmlns:p14="http://schemas.microsoft.com/office/powerpoint/2010/main" val="2094414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32179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Tk4:</a:t>
            </a:r>
            <a:r>
              <a:rPr lang="en-US" sz="5400" dirty="0" smtClean="0">
                <a:solidFill>
                  <a:schemeClr val="bg1"/>
                </a:solidFill>
              </a:rPr>
              <a:t> </a:t>
            </a:r>
            <a:r>
              <a:rPr lang="en-US" sz="5400" dirty="0" err="1">
                <a:solidFill>
                  <a:schemeClr val="bg1"/>
                </a:solidFill>
              </a:rPr>
              <a:t>B</a:t>
            </a:r>
            <a:r>
              <a:rPr lang="en-US" sz="5400" dirty="0" err="1" smtClean="0">
                <a:solidFill>
                  <a:schemeClr val="bg1"/>
                </a:solidFill>
              </a:rPr>
              <a:t>ao</a:t>
            </a:r>
            <a:r>
              <a:rPr lang="en-US" sz="5400" dirty="0" smtClean="0">
                <a:solidFill>
                  <a:schemeClr val="bg1"/>
                </a:solidFill>
              </a:rPr>
              <a:t> </a:t>
            </a:r>
            <a:r>
              <a:rPr lang="en-US" sz="5400" dirty="0" err="1" smtClean="0">
                <a:solidFill>
                  <a:schemeClr val="bg1"/>
                </a:solidFill>
              </a:rPr>
              <a:t>cơ</a:t>
            </a:r>
            <a:r>
              <a:rPr lang="en-US" sz="5400" dirty="0" smtClean="0">
                <a:solidFill>
                  <a:schemeClr val="bg1"/>
                </a:solidFill>
              </a:rPr>
              <a:t> </a:t>
            </a:r>
            <a:r>
              <a:rPr lang="en-US" sz="5400" dirty="0" err="1" smtClean="0">
                <a:solidFill>
                  <a:schemeClr val="bg1"/>
                </a:solidFill>
              </a:rPr>
              <a:t>binh</a:t>
            </a:r>
            <a:r>
              <a:rPr lang="en-US" sz="5400" dirty="0" smtClean="0">
                <a:solidFill>
                  <a:schemeClr val="bg1"/>
                </a:solidFill>
              </a:rPr>
              <a:t> </a:t>
            </a:r>
            <a:r>
              <a:rPr lang="en-US" sz="5400" dirty="0" err="1" smtClean="0">
                <a:solidFill>
                  <a:schemeClr val="bg1"/>
                </a:solidFill>
              </a:rPr>
              <a:t>xây</a:t>
            </a:r>
            <a:r>
              <a:rPr lang="en-US" sz="5400" dirty="0" smtClean="0">
                <a:solidFill>
                  <a:schemeClr val="bg1"/>
                </a:solidFill>
              </a:rPr>
              <a:t> </a:t>
            </a:r>
            <a:r>
              <a:rPr lang="en-US" sz="5400" dirty="0" err="1" smtClean="0">
                <a:solidFill>
                  <a:schemeClr val="bg1"/>
                </a:solidFill>
              </a:rPr>
              <a:t>đồn</a:t>
            </a:r>
            <a:r>
              <a:rPr lang="en-US" sz="5400" dirty="0" smtClean="0">
                <a:solidFill>
                  <a:schemeClr val="bg1"/>
                </a:solidFill>
              </a:rPr>
              <a:t> </a:t>
            </a:r>
            <a:r>
              <a:rPr lang="en-US" sz="5400" dirty="0" err="1" smtClean="0">
                <a:solidFill>
                  <a:schemeClr val="bg1"/>
                </a:solidFill>
              </a:rPr>
              <a:t>lũy</a:t>
            </a:r>
            <a:r>
              <a:rPr lang="en-US" sz="5400" dirty="0" smtClean="0">
                <a:solidFill>
                  <a:schemeClr val="bg1"/>
                </a:solidFill>
              </a:rPr>
              <a:t> </a:t>
            </a:r>
            <a:r>
              <a:rPr lang="en-US" sz="5400" dirty="0" err="1" smtClean="0">
                <a:solidFill>
                  <a:schemeClr val="bg1"/>
                </a:solidFill>
              </a:rPr>
              <a:t>quanh</a:t>
            </a:r>
            <a:r>
              <a:rPr lang="en-US" sz="5400" dirty="0" smtClean="0">
                <a:solidFill>
                  <a:schemeClr val="bg1"/>
                </a:solidFill>
              </a:rPr>
              <a:t> </a:t>
            </a:r>
            <a:r>
              <a:rPr lang="en-US" sz="5400" dirty="0" err="1" smtClean="0">
                <a:solidFill>
                  <a:schemeClr val="bg1"/>
                </a:solidFill>
              </a:rPr>
              <a:t>kẻ</a:t>
            </a:r>
            <a:r>
              <a:rPr lang="en-US" sz="5400" dirty="0" smtClean="0">
                <a:solidFill>
                  <a:schemeClr val="bg1"/>
                </a:solidFill>
              </a:rPr>
              <a:t> </a:t>
            </a:r>
            <a:r>
              <a:rPr lang="en-US" sz="5400" dirty="0" err="1" smtClean="0">
                <a:solidFill>
                  <a:schemeClr val="bg1"/>
                </a:solidFill>
              </a:rPr>
              <a:t>cậy</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giải</a:t>
            </a:r>
            <a:r>
              <a:rPr lang="en-US" sz="5400" dirty="0" smtClean="0">
                <a:solidFill>
                  <a:schemeClr val="bg1"/>
                </a:solidFill>
              </a:rPr>
              <a:t> </a:t>
            </a:r>
            <a:r>
              <a:rPr lang="en-US" sz="5400" dirty="0" err="1" smtClean="0">
                <a:solidFill>
                  <a:schemeClr val="bg1"/>
                </a:solidFill>
              </a:rPr>
              <a:t>thoát</a:t>
            </a:r>
            <a:r>
              <a:rPr lang="en-US" sz="5400" dirty="0" smtClean="0">
                <a:solidFill>
                  <a:schemeClr val="bg1"/>
                </a:solidFill>
              </a:rPr>
              <a:t> </a:t>
            </a:r>
            <a:r>
              <a:rPr lang="en-US" sz="5400" dirty="0" err="1" smtClean="0">
                <a:solidFill>
                  <a:schemeClr val="bg1"/>
                </a:solidFill>
              </a:rPr>
              <a:t>cứu</a:t>
            </a:r>
            <a:r>
              <a:rPr lang="en-US" sz="5400" dirty="0" smtClean="0">
                <a:solidFill>
                  <a:schemeClr val="bg1"/>
                </a:solidFill>
              </a:rPr>
              <a:t> </a:t>
            </a:r>
            <a:r>
              <a:rPr lang="en-US" sz="5400" dirty="0" err="1" smtClean="0">
                <a:solidFill>
                  <a:schemeClr val="bg1"/>
                </a:solidFill>
              </a:rPr>
              <a:t>nguy</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nếm</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bao</a:t>
            </a:r>
            <a:r>
              <a:rPr lang="en-US" sz="5400" dirty="0" smtClean="0">
                <a:solidFill>
                  <a:schemeClr val="bg1"/>
                </a:solidFill>
              </a:rPr>
              <a:t> </a:t>
            </a:r>
            <a:r>
              <a:rPr lang="en-US" sz="5400" dirty="0" err="1" smtClean="0">
                <a:solidFill>
                  <a:schemeClr val="bg1"/>
                </a:solidFill>
              </a:rPr>
              <a:t>tốt</a:t>
            </a:r>
            <a:r>
              <a:rPr lang="en-US" sz="5400" dirty="0" smtClean="0">
                <a:solidFill>
                  <a:schemeClr val="bg1"/>
                </a:solidFill>
              </a:rPr>
              <a:t> </a:t>
            </a:r>
            <a:r>
              <a:rPr lang="en-US" sz="5400" dirty="0" err="1" smtClean="0">
                <a:solidFill>
                  <a:schemeClr val="bg1"/>
                </a:solidFill>
              </a:rPr>
              <a:t>lành</a:t>
            </a:r>
            <a:r>
              <a:rPr lang="en-US" sz="5400" dirty="0" smtClean="0">
                <a:solidFill>
                  <a:schemeClr val="bg1"/>
                </a:solidFill>
              </a:rPr>
              <a:t> </a:t>
            </a:r>
            <a:r>
              <a:rPr lang="en-US" sz="5400" dirty="0" err="1" smtClean="0">
                <a:solidFill>
                  <a:schemeClr val="bg1"/>
                </a:solidFill>
              </a:rPr>
              <a:t>nương</a:t>
            </a:r>
            <a:r>
              <a:rPr lang="en-US" sz="5400" dirty="0" smtClean="0">
                <a:solidFill>
                  <a:schemeClr val="bg1"/>
                </a:solidFill>
              </a:rPr>
              <a:t> </a:t>
            </a:r>
            <a:r>
              <a:rPr lang="en-US" sz="5400" dirty="0" err="1" smtClean="0">
                <a:solidFill>
                  <a:schemeClr val="bg1"/>
                </a:solidFill>
              </a:rPr>
              <a:t>náu</a:t>
            </a:r>
            <a:r>
              <a:rPr lang="en-US" sz="5400" dirty="0" smtClean="0">
                <a:solidFill>
                  <a:schemeClr val="bg1"/>
                </a:solidFill>
              </a:rPr>
              <a:t> </a:t>
            </a:r>
            <a:r>
              <a:rPr lang="en-US" sz="5400" dirty="0" err="1" smtClean="0">
                <a:solidFill>
                  <a:schemeClr val="bg1"/>
                </a:solidFill>
              </a:rPr>
              <a:t>bên</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vinh</a:t>
            </a:r>
            <a:r>
              <a:rPr lang="en-US" sz="5400" dirty="0" smtClean="0">
                <a:solidFill>
                  <a:schemeClr val="bg1"/>
                </a:solidFill>
              </a:rPr>
              <a:t> </a:t>
            </a:r>
            <a:r>
              <a:rPr lang="en-US" sz="5400" dirty="0" err="1" smtClean="0">
                <a:solidFill>
                  <a:schemeClr val="bg1"/>
                </a:solidFill>
              </a:rPr>
              <a:t>phúc</a:t>
            </a:r>
            <a:r>
              <a:rPr lang="en-US" sz="5400" dirty="0" smtClean="0">
                <a:solidFill>
                  <a:schemeClr val="bg1"/>
                </a:solidFill>
              </a:rPr>
              <a:t> </a:t>
            </a:r>
            <a:r>
              <a:rPr lang="en-US" sz="5400" dirty="0" err="1" smtClean="0">
                <a:solidFill>
                  <a:schemeClr val="bg1"/>
                </a:solidFill>
              </a:rPr>
              <a:t>thực</a:t>
            </a:r>
            <a:r>
              <a:rPr lang="en-US" sz="5400" dirty="0" smtClean="0">
                <a:solidFill>
                  <a:schemeClr val="bg1"/>
                </a:solidFill>
              </a:rPr>
              <a:t> </a:t>
            </a:r>
            <a:r>
              <a:rPr lang="en-US" sz="5400" dirty="0" err="1" smtClean="0">
                <a:solidFill>
                  <a:schemeClr val="bg1"/>
                </a:solidFill>
              </a:rPr>
              <a:t>khôn</a:t>
            </a:r>
            <a:r>
              <a:rPr lang="en-US" sz="5400" dirty="0" smtClean="0">
                <a:solidFill>
                  <a:schemeClr val="bg1"/>
                </a:solidFill>
              </a:rPr>
              <a:t> </a:t>
            </a:r>
            <a:r>
              <a:rPr lang="en-US" sz="5400" dirty="0" err="1" smtClean="0">
                <a:solidFill>
                  <a:schemeClr val="bg1"/>
                </a:solidFill>
              </a:rPr>
              <a:t>vơi</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32003760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90500" y="3028950"/>
            <a:ext cx="8763000" cy="1938992"/>
          </a:xfrm>
          <a:prstGeom prst="rect">
            <a:avLst/>
          </a:prstGeom>
        </p:spPr>
        <p:txBody>
          <a:bodyPr wrap="square">
            <a:spAutoFit/>
          </a:bodyPr>
          <a:lstStyle/>
          <a:p>
            <a:r>
              <a:rPr lang="vi-VN" sz="3000" dirty="0" smtClean="0">
                <a:solidFill>
                  <a:srgbClr val="FFFF00"/>
                </a:solidFill>
              </a:rPr>
              <a:t>Bài đọc </a:t>
            </a:r>
            <a:r>
              <a:rPr lang="en-US" sz="3000" dirty="0" smtClean="0">
                <a:solidFill>
                  <a:srgbClr val="FFFF00"/>
                </a:solidFill>
              </a:rPr>
              <a:t>2</a:t>
            </a:r>
            <a:r>
              <a:rPr lang="vi-VN" sz="3000" dirty="0" smtClean="0">
                <a:solidFill>
                  <a:srgbClr val="FFFF00"/>
                </a:solidFill>
              </a:rPr>
              <a:t>.</a:t>
            </a:r>
          </a:p>
          <a:p>
            <a:r>
              <a:rPr lang="vi-VN" sz="3000" dirty="0" smtClean="0">
                <a:solidFill>
                  <a:srgbClr val="FFFF00"/>
                </a:solidFill>
              </a:rPr>
              <a:t>Bài trích </a:t>
            </a:r>
            <a:r>
              <a:rPr lang="en-US" sz="3000" dirty="0" err="1" smtClean="0">
                <a:solidFill>
                  <a:srgbClr val="FFFF00"/>
                </a:solidFill>
              </a:rPr>
              <a:t>thư</a:t>
            </a:r>
            <a:r>
              <a:rPr lang="en-US" sz="3000" dirty="0" smtClean="0">
                <a:solidFill>
                  <a:srgbClr val="FFFF00"/>
                </a:solidFill>
              </a:rPr>
              <a:t> </a:t>
            </a:r>
            <a:r>
              <a:rPr lang="en-US" sz="3000" dirty="0" err="1" smtClean="0">
                <a:solidFill>
                  <a:srgbClr val="FFFF00"/>
                </a:solidFill>
              </a:rPr>
              <a:t>thứ</a:t>
            </a:r>
            <a:r>
              <a:rPr lang="en-US" sz="3000" dirty="0" smtClean="0">
                <a:solidFill>
                  <a:srgbClr val="FFFF00"/>
                </a:solidFill>
              </a:rPr>
              <a:t> </a:t>
            </a:r>
            <a:r>
              <a:rPr lang="en-US" sz="3000" dirty="0" err="1" smtClean="0">
                <a:solidFill>
                  <a:srgbClr val="FFFF00"/>
                </a:solidFill>
              </a:rPr>
              <a:t>hai</a:t>
            </a:r>
            <a:r>
              <a:rPr lang="en-US" sz="3000" dirty="0" smtClean="0">
                <a:solidFill>
                  <a:srgbClr val="FFFF00"/>
                </a:solidFill>
              </a:rPr>
              <a:t> </a:t>
            </a:r>
            <a:r>
              <a:rPr lang="en-US" sz="3000" dirty="0" err="1" smtClean="0">
                <a:solidFill>
                  <a:srgbClr val="FFFF00"/>
                </a:solidFill>
              </a:rPr>
              <a:t>của</a:t>
            </a:r>
            <a:r>
              <a:rPr lang="en-US" sz="3000" dirty="0" smtClean="0">
                <a:solidFill>
                  <a:srgbClr val="FFFF00"/>
                </a:solidFill>
              </a:rPr>
              <a:t> </a:t>
            </a:r>
            <a:r>
              <a:rPr lang="en-US" sz="3000" dirty="0" err="1" smtClean="0">
                <a:solidFill>
                  <a:srgbClr val="FFFF00"/>
                </a:solidFill>
              </a:rPr>
              <a:t>thánh</a:t>
            </a:r>
            <a:r>
              <a:rPr lang="en-US" sz="3000" dirty="0" smtClean="0">
                <a:solidFill>
                  <a:srgbClr val="FFFF00"/>
                </a:solidFill>
              </a:rPr>
              <a:t> </a:t>
            </a:r>
            <a:r>
              <a:rPr lang="en-US" sz="3000" dirty="0" err="1" smtClean="0">
                <a:solidFill>
                  <a:srgbClr val="FFFF00"/>
                </a:solidFill>
              </a:rPr>
              <a:t>PhaoloTông</a:t>
            </a:r>
            <a:r>
              <a:rPr lang="en-US" sz="3000" dirty="0" smtClean="0">
                <a:solidFill>
                  <a:srgbClr val="FFFF00"/>
                </a:solidFill>
              </a:rPr>
              <a:t> </a:t>
            </a:r>
            <a:r>
              <a:rPr lang="en-US" sz="3000" dirty="0" err="1" smtClean="0">
                <a:solidFill>
                  <a:srgbClr val="FFFF00"/>
                </a:solidFill>
              </a:rPr>
              <a:t>Đồ</a:t>
            </a:r>
            <a:r>
              <a:rPr lang="en-US" sz="3000" dirty="0" smtClean="0">
                <a:solidFill>
                  <a:srgbClr val="FFFF00"/>
                </a:solidFill>
              </a:rPr>
              <a:t> </a:t>
            </a:r>
            <a:r>
              <a:rPr lang="en-US" sz="3000" dirty="0" err="1" smtClean="0">
                <a:solidFill>
                  <a:srgbClr val="FFFF00"/>
                </a:solidFill>
              </a:rPr>
              <a:t>gửi</a:t>
            </a:r>
            <a:r>
              <a:rPr lang="en-US" sz="3000" dirty="0" smtClean="0">
                <a:solidFill>
                  <a:srgbClr val="FFFF00"/>
                </a:solidFill>
              </a:rPr>
              <a:t> </a:t>
            </a:r>
            <a:r>
              <a:rPr lang="en-US" sz="3000" dirty="0" err="1" smtClean="0">
                <a:solidFill>
                  <a:srgbClr val="FFFF00"/>
                </a:solidFill>
              </a:rPr>
              <a:t>tín</a:t>
            </a:r>
            <a:r>
              <a:rPr lang="en-US" sz="3000" dirty="0" smtClean="0">
                <a:solidFill>
                  <a:srgbClr val="FFFF00"/>
                </a:solidFill>
              </a:rPr>
              <a:t> </a:t>
            </a:r>
            <a:r>
              <a:rPr lang="en-US" sz="3000" dirty="0" err="1" smtClean="0">
                <a:solidFill>
                  <a:srgbClr val="FFFF00"/>
                </a:solidFill>
              </a:rPr>
              <a:t>hữu</a:t>
            </a:r>
            <a:r>
              <a:rPr lang="en-US" sz="3000" dirty="0" smtClean="0">
                <a:solidFill>
                  <a:srgbClr val="FFFF00"/>
                </a:solidFill>
              </a:rPr>
              <a:t> </a:t>
            </a:r>
            <a:r>
              <a:rPr lang="en-US" sz="3000" dirty="0" err="1" smtClean="0">
                <a:solidFill>
                  <a:srgbClr val="FFFF00"/>
                </a:solidFill>
              </a:rPr>
              <a:t>Timôthê</a:t>
            </a:r>
            <a:r>
              <a:rPr lang="vi-VN" sz="3000" dirty="0" smtClean="0">
                <a:solidFill>
                  <a:srgbClr val="FFFF00"/>
                </a:solidFill>
              </a:rPr>
              <a:t>.</a:t>
            </a:r>
            <a:endParaRPr lang="vi-VN" sz="3000" dirty="0" smtClean="0">
              <a:solidFill>
                <a:srgbClr val="FFFF00"/>
              </a:solidFill>
            </a:endParaRPr>
          </a:p>
          <a:p>
            <a:r>
              <a:rPr lang="en-US" sz="3000" dirty="0" err="1" smtClean="0">
                <a:solidFill>
                  <a:srgbClr val="FFFF00"/>
                </a:solidFill>
              </a:rPr>
              <a:t>Ông</a:t>
            </a:r>
            <a:r>
              <a:rPr lang="en-US" sz="3000" dirty="0" smtClean="0">
                <a:solidFill>
                  <a:srgbClr val="FFFF00"/>
                </a:solidFill>
              </a:rPr>
              <a:t> </a:t>
            </a:r>
            <a:r>
              <a:rPr lang="en-US" sz="3000" dirty="0" err="1" smtClean="0">
                <a:solidFill>
                  <a:srgbClr val="FFFF00"/>
                </a:solidFill>
              </a:rPr>
              <a:t>Gioan</a:t>
            </a:r>
            <a:r>
              <a:rPr lang="en-US" sz="3000" dirty="0" smtClean="0">
                <a:solidFill>
                  <a:srgbClr val="FFFF00"/>
                </a:solidFill>
              </a:rPr>
              <a:t> </a:t>
            </a:r>
            <a:r>
              <a:rPr lang="en-US" sz="3000" dirty="0" err="1" smtClean="0">
                <a:solidFill>
                  <a:srgbClr val="FFFF00"/>
                </a:solidFill>
              </a:rPr>
              <a:t>đã</a:t>
            </a:r>
            <a:r>
              <a:rPr lang="en-US" sz="3000" dirty="0" smtClean="0">
                <a:solidFill>
                  <a:srgbClr val="FFFF00"/>
                </a:solidFill>
              </a:rPr>
              <a:t> </a:t>
            </a:r>
            <a:r>
              <a:rPr lang="en-US" sz="3000" dirty="0" err="1" smtClean="0">
                <a:solidFill>
                  <a:srgbClr val="FFFF00"/>
                </a:solidFill>
              </a:rPr>
              <a:t>rao</a:t>
            </a:r>
            <a:r>
              <a:rPr lang="en-US" sz="3000" dirty="0" smtClean="0">
                <a:solidFill>
                  <a:srgbClr val="FFFF00"/>
                </a:solidFill>
              </a:rPr>
              <a:t> </a:t>
            </a:r>
            <a:r>
              <a:rPr lang="en-US" sz="3000" dirty="0" err="1" smtClean="0">
                <a:solidFill>
                  <a:srgbClr val="FFFF00"/>
                </a:solidFill>
              </a:rPr>
              <a:t>giảng</a:t>
            </a:r>
            <a:r>
              <a:rPr lang="en-US" sz="3000" dirty="0" smtClean="0">
                <a:solidFill>
                  <a:srgbClr val="FFFF00"/>
                </a:solidFill>
              </a:rPr>
              <a:t> </a:t>
            </a:r>
            <a:r>
              <a:rPr lang="en-US" sz="3000" dirty="0" err="1" smtClean="0">
                <a:solidFill>
                  <a:srgbClr val="FFFF00"/>
                </a:solidFill>
              </a:rPr>
              <a:t>để</a:t>
            </a:r>
            <a:r>
              <a:rPr lang="en-US" sz="3000" dirty="0" smtClean="0">
                <a:solidFill>
                  <a:srgbClr val="FFFF00"/>
                </a:solidFill>
              </a:rPr>
              <a:t> </a:t>
            </a:r>
            <a:r>
              <a:rPr lang="en-US" sz="3000" dirty="0" err="1" smtClean="0">
                <a:solidFill>
                  <a:srgbClr val="FFFF00"/>
                </a:solidFill>
              </a:rPr>
              <a:t>dọn</a:t>
            </a:r>
            <a:r>
              <a:rPr lang="en-US" sz="3000" dirty="0" smtClean="0">
                <a:solidFill>
                  <a:srgbClr val="FFFF00"/>
                </a:solidFill>
              </a:rPr>
              <a:t> </a:t>
            </a:r>
            <a:r>
              <a:rPr lang="en-US" sz="3000" dirty="0" err="1" smtClean="0">
                <a:solidFill>
                  <a:srgbClr val="FFFF00"/>
                </a:solidFill>
              </a:rPr>
              <a:t>đường</a:t>
            </a:r>
            <a:r>
              <a:rPr lang="en-US" sz="3000" dirty="0" smtClean="0">
                <a:solidFill>
                  <a:srgbClr val="FFFF00"/>
                </a:solidFill>
              </a:rPr>
              <a:t> </a:t>
            </a:r>
            <a:r>
              <a:rPr lang="en-US" sz="3000" dirty="0" err="1" smtClean="0">
                <a:solidFill>
                  <a:srgbClr val="FFFF00"/>
                </a:solidFill>
              </a:rPr>
              <a:t>cho</a:t>
            </a:r>
            <a:r>
              <a:rPr lang="en-US" sz="3000" dirty="0" smtClean="0">
                <a:solidFill>
                  <a:srgbClr val="FFFF00"/>
                </a:solidFill>
              </a:rPr>
              <a:t> </a:t>
            </a:r>
            <a:r>
              <a:rPr lang="en-US" sz="3000" dirty="0" err="1" smtClean="0">
                <a:solidFill>
                  <a:srgbClr val="FFFF00"/>
                </a:solidFill>
              </a:rPr>
              <a:t>Đức</a:t>
            </a:r>
            <a:r>
              <a:rPr lang="en-US" sz="3000" dirty="0" smtClean="0">
                <a:solidFill>
                  <a:srgbClr val="FFFF00"/>
                </a:solidFill>
              </a:rPr>
              <a:t> </a:t>
            </a:r>
            <a:r>
              <a:rPr lang="en-US" sz="3000" dirty="0" err="1" smtClean="0">
                <a:solidFill>
                  <a:srgbClr val="FFFF00"/>
                </a:solidFill>
              </a:rPr>
              <a:t>Kitô</a:t>
            </a:r>
            <a:r>
              <a:rPr lang="vi-VN" sz="3000" dirty="0" smtClean="0">
                <a:solidFill>
                  <a:srgbClr val="FFFF00"/>
                </a:solidFill>
              </a:rPr>
              <a:t>.</a:t>
            </a:r>
            <a:endParaRPr lang="vi-VN" sz="3000" dirty="0">
              <a:solidFill>
                <a:srgbClr val="FFFF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FF00"/>
                </a:solidFill>
              </a:rPr>
              <a:t>Alleluia-Alleluia:</a:t>
            </a:r>
            <a:r>
              <a:rPr lang="en-US" sz="5400" dirty="0" smtClean="0">
                <a:solidFill>
                  <a:schemeClr val="bg1"/>
                </a:solidFill>
              </a:rPr>
              <a:t> Con </a:t>
            </a:r>
            <a:r>
              <a:rPr lang="en-US" sz="5400" dirty="0" err="1" smtClean="0">
                <a:solidFill>
                  <a:schemeClr val="bg1"/>
                </a:solidFill>
              </a:rPr>
              <a:t>là</a:t>
            </a:r>
            <a:r>
              <a:rPr lang="en-US" sz="5400" dirty="0" smtClean="0">
                <a:solidFill>
                  <a:schemeClr val="bg1"/>
                </a:solidFill>
              </a:rPr>
              <a:t> </a:t>
            </a:r>
            <a:r>
              <a:rPr lang="en-US" sz="5400" dirty="0" err="1" smtClean="0">
                <a:solidFill>
                  <a:schemeClr val="bg1"/>
                </a:solidFill>
              </a:rPr>
              <a:t>Phê-rô</a:t>
            </a:r>
            <a:r>
              <a:rPr lang="en-US" sz="5400" dirty="0" smtClean="0">
                <a:solidFill>
                  <a:schemeClr val="bg1"/>
                </a:solidFill>
              </a:rPr>
              <a:t>, </a:t>
            </a:r>
            <a:r>
              <a:rPr lang="en-US" sz="5400" dirty="0" err="1" smtClean="0">
                <a:solidFill>
                  <a:schemeClr val="bg1"/>
                </a:solidFill>
              </a:rPr>
              <a:t>nghĩa</a:t>
            </a:r>
            <a:r>
              <a:rPr lang="en-US" sz="5400" dirty="0" smtClean="0">
                <a:solidFill>
                  <a:schemeClr val="bg1"/>
                </a:solidFill>
              </a:rPr>
              <a:t> </a:t>
            </a:r>
            <a:r>
              <a:rPr lang="en-US" sz="5400" dirty="0" err="1" smtClean="0">
                <a:solidFill>
                  <a:schemeClr val="bg1"/>
                </a:solidFill>
              </a:rPr>
              <a:t>là</a:t>
            </a:r>
            <a:r>
              <a:rPr lang="en-US" sz="5400" dirty="0" smtClean="0">
                <a:solidFill>
                  <a:schemeClr val="bg1"/>
                </a:solidFill>
              </a:rPr>
              <a:t> </a:t>
            </a:r>
            <a:r>
              <a:rPr lang="en-US" sz="5400" dirty="0" err="1" smtClean="0">
                <a:solidFill>
                  <a:schemeClr val="bg1"/>
                </a:solidFill>
              </a:rPr>
              <a:t>Đá</a:t>
            </a:r>
            <a:r>
              <a:rPr lang="en-US" sz="5400" dirty="0" smtClean="0">
                <a:solidFill>
                  <a:schemeClr val="bg1"/>
                </a:solidFill>
              </a:rPr>
              <a:t>, </a:t>
            </a:r>
            <a:r>
              <a:rPr lang="en-US" sz="5400" dirty="0" err="1" smtClean="0">
                <a:solidFill>
                  <a:schemeClr val="bg1"/>
                </a:solidFill>
              </a:rPr>
              <a:t>và</a:t>
            </a:r>
            <a:r>
              <a:rPr lang="en-US" sz="5400" dirty="0" smtClean="0">
                <a:solidFill>
                  <a:schemeClr val="bg1"/>
                </a:solidFill>
              </a:rPr>
              <a:t> </a:t>
            </a:r>
            <a:r>
              <a:rPr lang="en-US" sz="5400" dirty="0" err="1" smtClean="0">
                <a:solidFill>
                  <a:schemeClr val="bg1"/>
                </a:solidFill>
              </a:rPr>
              <a:t>trên</a:t>
            </a:r>
            <a:r>
              <a:rPr lang="en-US" sz="5400" dirty="0" smtClean="0">
                <a:solidFill>
                  <a:schemeClr val="bg1"/>
                </a:solidFill>
              </a:rPr>
              <a:t> </a:t>
            </a:r>
            <a:r>
              <a:rPr lang="en-US" sz="5400" dirty="0" err="1" smtClean="0">
                <a:solidFill>
                  <a:schemeClr val="bg1"/>
                </a:solidFill>
              </a:rPr>
              <a:t>Đá</a:t>
            </a:r>
            <a:r>
              <a:rPr lang="en-US" sz="5400" dirty="0" smtClean="0">
                <a:solidFill>
                  <a:schemeClr val="bg1"/>
                </a:solidFill>
              </a:rPr>
              <a:t> </a:t>
            </a:r>
            <a:r>
              <a:rPr lang="en-US" sz="5400" dirty="0" err="1" smtClean="0">
                <a:solidFill>
                  <a:schemeClr val="bg1"/>
                </a:solidFill>
              </a:rPr>
              <a:t>này</a:t>
            </a:r>
            <a:r>
              <a:rPr lang="en-US" sz="5400" dirty="0" smtClean="0">
                <a:solidFill>
                  <a:schemeClr val="bg1"/>
                </a:solidFill>
              </a:rPr>
              <a:t> </a:t>
            </a:r>
            <a:r>
              <a:rPr lang="en-US" sz="5400" dirty="0" err="1" smtClean="0">
                <a:solidFill>
                  <a:schemeClr val="bg1"/>
                </a:solidFill>
              </a:rPr>
              <a:t>Thầy</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xây</a:t>
            </a:r>
            <a:r>
              <a:rPr lang="en-US" sz="5400" dirty="0" smtClean="0">
                <a:solidFill>
                  <a:schemeClr val="bg1"/>
                </a:solidFill>
              </a:rPr>
              <a:t> </a:t>
            </a:r>
            <a:r>
              <a:rPr lang="en-US" sz="5400" dirty="0" err="1" smtClean="0">
                <a:solidFill>
                  <a:schemeClr val="bg1"/>
                </a:solidFill>
              </a:rPr>
              <a:t>Hội</a:t>
            </a:r>
            <a:r>
              <a:rPr lang="en-US" sz="5400" dirty="0" smtClean="0">
                <a:solidFill>
                  <a:schemeClr val="bg1"/>
                </a:solidFill>
              </a:rPr>
              <a:t> </a:t>
            </a:r>
            <a:r>
              <a:rPr lang="en-US" sz="5400" dirty="0" err="1" smtClean="0">
                <a:solidFill>
                  <a:schemeClr val="bg1"/>
                </a:solidFill>
              </a:rPr>
              <a:t>Thánh</a:t>
            </a:r>
            <a:r>
              <a:rPr lang="en-US" sz="5400" dirty="0" smtClean="0">
                <a:solidFill>
                  <a:schemeClr val="bg1"/>
                </a:solidFill>
              </a:rPr>
              <a:t> </a:t>
            </a:r>
            <a:r>
              <a:rPr lang="en-US" sz="5400" dirty="0" err="1" smtClean="0">
                <a:solidFill>
                  <a:schemeClr val="bg1"/>
                </a:solidFill>
              </a:rPr>
              <a:t>của</a:t>
            </a:r>
            <a:r>
              <a:rPr lang="en-US" sz="5400" dirty="0" smtClean="0">
                <a:solidFill>
                  <a:schemeClr val="bg1"/>
                </a:solidFill>
              </a:rPr>
              <a:t> </a:t>
            </a:r>
            <a:r>
              <a:rPr lang="en-US" sz="5400" dirty="0" err="1" smtClean="0">
                <a:solidFill>
                  <a:schemeClr val="bg1"/>
                </a:solidFill>
              </a:rPr>
              <a:t>Thầy</a:t>
            </a:r>
            <a:r>
              <a:rPr lang="en-US" sz="5400" dirty="0" smtClean="0">
                <a:solidFill>
                  <a:schemeClr val="bg1"/>
                </a:solidFill>
              </a:rPr>
              <a:t> </a:t>
            </a:r>
            <a:r>
              <a:rPr lang="en-US" sz="5400" dirty="0" err="1" smtClean="0">
                <a:solidFill>
                  <a:schemeClr val="bg1"/>
                </a:solidFill>
              </a:rPr>
              <a:t>và</a:t>
            </a:r>
            <a:r>
              <a:rPr lang="en-US" sz="5400" dirty="0" smtClean="0">
                <a:solidFill>
                  <a:schemeClr val="bg1"/>
                </a:solidFill>
              </a:rPr>
              <a:t> </a:t>
            </a:r>
            <a:r>
              <a:rPr lang="en-US" sz="5400" dirty="0" err="1" smtClean="0">
                <a:solidFill>
                  <a:schemeClr val="bg1"/>
                </a:solidFill>
              </a:rPr>
              <a:t>cửa</a:t>
            </a:r>
            <a:r>
              <a:rPr lang="en-US" sz="5400" dirty="0" smtClean="0">
                <a:solidFill>
                  <a:schemeClr val="bg1"/>
                </a:solidFill>
              </a:rPr>
              <a:t> </a:t>
            </a:r>
            <a:r>
              <a:rPr lang="en-US" sz="5400" dirty="0" err="1" smtClean="0">
                <a:solidFill>
                  <a:schemeClr val="bg1"/>
                </a:solidFill>
              </a:rPr>
              <a:t>địa</a:t>
            </a:r>
            <a:r>
              <a:rPr lang="en-US" sz="5400" dirty="0" smtClean="0">
                <a:solidFill>
                  <a:schemeClr val="bg1"/>
                </a:solidFill>
              </a:rPr>
              <a:t> </a:t>
            </a:r>
            <a:r>
              <a:rPr lang="en-US" sz="5400" dirty="0" err="1" smtClean="0">
                <a:solidFill>
                  <a:schemeClr val="bg1"/>
                </a:solidFill>
              </a:rPr>
              <a:t>ngục</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không</a:t>
            </a:r>
            <a:r>
              <a:rPr lang="en-US" sz="5400" dirty="0" smtClean="0">
                <a:solidFill>
                  <a:schemeClr val="bg1"/>
                </a:solidFill>
              </a:rPr>
              <a:t> </a:t>
            </a:r>
            <a:r>
              <a:rPr lang="en-US" sz="5400" dirty="0" err="1" smtClean="0">
                <a:solidFill>
                  <a:schemeClr val="bg1"/>
                </a:solidFill>
              </a:rPr>
              <a:t>thắng</a:t>
            </a:r>
            <a:r>
              <a:rPr lang="en-US" sz="5400" dirty="0" smtClean="0">
                <a:solidFill>
                  <a:schemeClr val="bg1"/>
                </a:solidFill>
              </a:rPr>
              <a:t> </a:t>
            </a:r>
            <a:r>
              <a:rPr lang="en-US" sz="5400" dirty="0" err="1" smtClean="0">
                <a:solidFill>
                  <a:schemeClr val="bg1"/>
                </a:solidFill>
              </a:rPr>
              <a:t>được</a:t>
            </a:r>
            <a:r>
              <a:rPr lang="en-US" sz="5400" dirty="0" smtClean="0">
                <a:solidFill>
                  <a:schemeClr val="bg1"/>
                </a:solidFill>
              </a:rPr>
              <a:t>. </a:t>
            </a:r>
            <a:r>
              <a:rPr lang="en-US" sz="5400" u="sng" dirty="0" smtClean="0">
                <a:solidFill>
                  <a:srgbClr val="FFFF00"/>
                </a:solidFill>
                <a:effectLst>
                  <a:outerShdw blurRad="38100" dist="38100" dir="2700000" algn="tl">
                    <a:srgbClr val="000000">
                      <a:alpha val="43137"/>
                    </a:srgbClr>
                  </a:outerShdw>
                </a:effectLst>
              </a:rPr>
              <a:t>Alleluia.</a:t>
            </a:r>
            <a:endParaRPr lang="en-US" sz="5400" u="sng"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6821650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3612366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0" dirty="0">
                <a:solidFill>
                  <a:schemeClr val="bg1"/>
                </a:solidFill>
                <a:effectLst/>
                <a:latin typeface="+mj-lt"/>
              </a:rPr>
              <a:t>này chúng con đang </a:t>
            </a:r>
            <a:r>
              <a:rPr lang="en-US" sz="5900" b="0" dirty="0" err="1" smtClean="0">
                <a:solidFill>
                  <a:schemeClr val="bg1"/>
                </a:solidFill>
                <a:effectLst/>
                <a:latin typeface="+mj-lt"/>
                <a:cs typeface="Times New Roman" pitchFamily="18" charset="0"/>
              </a:rPr>
              <a:t>chung</a:t>
            </a:r>
            <a:r>
              <a:rPr lang="vi-VN" sz="5900" b="0" dirty="0" smtClean="0">
                <a:solidFill>
                  <a:schemeClr val="bg1"/>
                </a:solidFill>
                <a:effectLst/>
                <a:latin typeface="+mj-lt"/>
              </a:rPr>
              <a:t> </a:t>
            </a:r>
            <a:r>
              <a:rPr lang="vi-VN" sz="5900" b="0" dirty="0">
                <a:solidFill>
                  <a:schemeClr val="bg1"/>
                </a:solidFill>
                <a:effectLst/>
                <a:latin typeface="+mj-lt"/>
              </a:rPr>
              <a:t>lời cầu nguyện cho các</a:t>
            </a:r>
            <a:br>
              <a:rPr lang="vi-VN" sz="5900" b="0" dirty="0">
                <a:solidFill>
                  <a:schemeClr val="bg1"/>
                </a:solidFill>
                <a:effectLst/>
                <a:latin typeface="+mj-lt"/>
              </a:rPr>
            </a:br>
            <a:r>
              <a:rPr lang="en-US" sz="5900" b="0" dirty="0" err="1">
                <a:solidFill>
                  <a:schemeClr val="bg1"/>
                </a:solidFill>
                <a:effectLst/>
                <a:latin typeface="+mj-lt"/>
                <a:cs typeface="Times New Roman" pitchFamily="18" charset="0"/>
              </a:rPr>
              <a:t>Giám</a:t>
            </a:r>
            <a:r>
              <a:rPr lang="en-US" sz="5900" b="0" dirty="0">
                <a:solidFill>
                  <a:schemeClr val="bg1"/>
                </a:solidFill>
                <a:effectLst/>
                <a:latin typeface="+mj-lt"/>
                <a:cs typeface="Times New Roman" pitchFamily="18" charset="0"/>
              </a:rPr>
              <a:t> </a:t>
            </a:r>
            <a:r>
              <a:rPr lang="en-US" sz="5900" b="0" dirty="0" err="1">
                <a:solidFill>
                  <a:schemeClr val="bg1"/>
                </a:solidFill>
                <a:effectLst/>
                <a:latin typeface="+mj-lt"/>
                <a:cs typeface="Times New Roman" pitchFamily="18" charset="0"/>
              </a:rPr>
              <a:t>mục</a:t>
            </a:r>
            <a:r>
              <a:rPr lang="en-US" sz="5900" b="0" dirty="0">
                <a:solidFill>
                  <a:schemeClr val="bg1"/>
                </a:solidFill>
                <a:effectLst/>
                <a:latin typeface="+mj-lt"/>
                <a:cs typeface="Times New Roman" pitchFamily="18" charset="0"/>
              </a:rPr>
              <a:t>, </a:t>
            </a:r>
            <a:r>
              <a:rPr lang="vi-VN" sz="5900" b="0" dirty="0">
                <a:solidFill>
                  <a:schemeClr val="bg1"/>
                </a:solidFill>
                <a:effectLst/>
                <a:latin typeface="+mj-lt"/>
              </a:rPr>
              <a:t>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859676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360306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36937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5874447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28253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18678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6175478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319917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596159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837204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63169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0">
                <a:solidFill>
                  <a:schemeClr val="bg1"/>
                </a:solidFill>
                <a:effectLst/>
                <a:latin typeface="+mj-lt"/>
              </a:rPr>
              <a:t>Xin Chúa làm nên cuộc Hiện Xuống mới trong đời sống Hội</a:t>
            </a:r>
            <a:br>
              <a:rPr lang="vi-VN" sz="4800" b="0">
                <a:solidFill>
                  <a:schemeClr val="bg1"/>
                </a:solidFill>
                <a:effectLst/>
                <a:latin typeface="+mj-lt"/>
              </a:rPr>
            </a:br>
            <a:r>
              <a:rPr lang="en-US" sz="4800" b="0">
                <a:solidFill>
                  <a:schemeClr val="bg1"/>
                </a:solidFill>
                <a:effectLst/>
                <a:latin typeface="+mj-lt"/>
                <a:cs typeface="Times New Roman" pitchFamily="18" charset="0"/>
              </a:rPr>
              <a:t>Thánh, </a:t>
            </a:r>
            <a:r>
              <a:rPr lang="vi-VN" sz="4800" b="0">
                <a:solidFill>
                  <a:schemeClr val="bg1"/>
                </a:solidFill>
                <a:effectLst/>
                <a:latin typeface="+mj-lt"/>
              </a:rPr>
              <a:t>xin tuôn tràn trên các Mục tử</a:t>
            </a:r>
            <a:r>
              <a:rPr lang="en-US" sz="4800" b="0">
                <a:solidFill>
                  <a:schemeClr val="bg1"/>
                </a:solidFill>
                <a:effectLst/>
                <a:latin typeface="+mj-lt"/>
              </a:rPr>
              <a:t> </a:t>
            </a:r>
            <a:r>
              <a:rPr lang="vi-VN" sz="4800" b="0">
                <a:solidFill>
                  <a:schemeClr val="bg1"/>
                </a:solidFill>
                <a:effectLst/>
                <a:latin typeface="+mj-lt"/>
              </a:rPr>
              <a:t> ơn khôn ngoan và thông hiểu,</a:t>
            </a:r>
            <a:r>
              <a:rPr lang="en-US" sz="4800" b="0">
                <a:solidFill>
                  <a:schemeClr val="bg1"/>
                </a:solidFill>
                <a:effectLst/>
                <a:latin typeface="+mj-lt"/>
              </a:rPr>
              <a:t>  </a:t>
            </a:r>
            <a:r>
              <a:rPr lang="en-US" sz="4800" b="0">
                <a:solidFill>
                  <a:schemeClr val="bg1"/>
                </a:solidFill>
                <a:effectLst/>
                <a:latin typeface="+mj-lt"/>
                <a:cs typeface="Times New Roman" pitchFamily="18" charset="0"/>
              </a:rPr>
              <a:t>gìn giữ các ngài luôn hiệp thông với nhau trong Chúa,</a:t>
            </a:r>
          </a:p>
        </p:txBody>
      </p:sp>
    </p:spTree>
    <p:extLst>
      <p:ext uri="{BB962C8B-B14F-4D97-AF65-F5344CB8AC3E}">
        <p14:creationId xmlns:p14="http://schemas.microsoft.com/office/powerpoint/2010/main" val="3961019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876910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1442420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7813338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038600" y="2495550"/>
            <a:ext cx="4572000" cy="1323439"/>
          </a:xfrm>
          <a:prstGeom prst="rect">
            <a:avLst/>
          </a:prstGeom>
        </p:spPr>
        <p:txBody>
          <a:bodyPr>
            <a:spAutoFit/>
          </a:bodyPr>
          <a:lstStyle/>
          <a:p>
            <a:pPr algn="ctr"/>
            <a:r>
              <a:rPr lang="en-US" sz="4800" dirty="0" err="1" smtClean="0">
                <a:solidFill>
                  <a:srgbClr val="FFFF00"/>
                </a:solidFill>
              </a:rPr>
              <a:t>Hiến</a:t>
            </a:r>
            <a:r>
              <a:rPr lang="en-US" sz="4800" dirty="0" smtClean="0">
                <a:solidFill>
                  <a:srgbClr val="FFFF00"/>
                </a:solidFill>
              </a:rPr>
              <a:t> </a:t>
            </a:r>
            <a:r>
              <a:rPr lang="en-US" sz="4800" dirty="0" err="1" smtClean="0">
                <a:solidFill>
                  <a:srgbClr val="FFFF00"/>
                </a:solidFill>
              </a:rPr>
              <a:t>Lễ</a:t>
            </a:r>
            <a:r>
              <a:rPr lang="en-US" sz="4800" dirty="0" smtClean="0">
                <a:solidFill>
                  <a:srgbClr val="FFFF00"/>
                </a:solidFill>
              </a:rPr>
              <a:t> </a:t>
            </a:r>
            <a:r>
              <a:rPr lang="en-US" sz="4800" dirty="0" err="1" smtClean="0">
                <a:solidFill>
                  <a:srgbClr val="FFFF00"/>
                </a:solidFill>
              </a:rPr>
              <a:t>Tình</a:t>
            </a:r>
            <a:r>
              <a:rPr lang="en-US" sz="4800" dirty="0" smtClean="0">
                <a:solidFill>
                  <a:srgbClr val="FFFF00"/>
                </a:solidFill>
              </a:rPr>
              <a:t> </a:t>
            </a:r>
            <a:r>
              <a:rPr lang="en-US" sz="4800" dirty="0" err="1" smtClean="0">
                <a:solidFill>
                  <a:srgbClr val="FFFF00"/>
                </a:solidFill>
              </a:rPr>
              <a:t>Yêu</a:t>
            </a:r>
            <a:r>
              <a:rPr lang="en-US" sz="4800" dirty="0" smtClean="0">
                <a:solidFill>
                  <a:srgbClr val="FFFF00"/>
                </a:solidFill>
              </a:rPr>
              <a:t/>
            </a:r>
            <a:br>
              <a:rPr lang="en-US" sz="4800" dirty="0" smtClean="0">
                <a:solidFill>
                  <a:srgbClr val="FFFF00"/>
                </a:solidFill>
              </a:rPr>
            </a:br>
            <a:r>
              <a:rPr lang="en-US" sz="3200" i="1" dirty="0" err="1" smtClean="0">
                <a:solidFill>
                  <a:schemeClr val="bg1"/>
                </a:solidFill>
              </a:rPr>
              <a:t>Thế</a:t>
            </a:r>
            <a:r>
              <a:rPr lang="en-US" sz="3200" i="1" dirty="0" smtClean="0">
                <a:solidFill>
                  <a:schemeClr val="bg1"/>
                </a:solidFill>
              </a:rPr>
              <a:t> </a:t>
            </a:r>
            <a:r>
              <a:rPr lang="en-US" sz="3200" i="1" dirty="0" err="1" smtClean="0">
                <a:solidFill>
                  <a:schemeClr val="bg1"/>
                </a:solidFill>
              </a:rPr>
              <a:t>Thông</a:t>
            </a:r>
            <a:r>
              <a:rPr lang="en-US" sz="3200" i="1" dirty="0" smtClean="0">
                <a:solidFill>
                  <a:schemeClr val="bg1"/>
                </a:solidFill>
              </a:rPr>
              <a:t> – </a:t>
            </a:r>
            <a:r>
              <a:rPr lang="en-US" sz="3200" i="1" dirty="0" err="1" smtClean="0">
                <a:solidFill>
                  <a:schemeClr val="bg1"/>
                </a:solidFill>
              </a:rPr>
              <a:t>Miên</a:t>
            </a:r>
            <a:r>
              <a:rPr lang="en-US" sz="3200" i="1" dirty="0" smtClean="0">
                <a:solidFill>
                  <a:schemeClr val="bg1"/>
                </a:solidFill>
              </a:rPr>
              <a:t> Ly</a:t>
            </a:r>
            <a:endParaRPr lang="en-US" sz="3200" i="1"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smtClean="0">
                <a:solidFill>
                  <a:srgbClr val="FFFF00"/>
                </a:solidFill>
              </a:rPr>
              <a:t>Tk1:</a:t>
            </a:r>
            <a:r>
              <a:rPr lang="en-US" dirty="0" smtClean="0">
                <a:solidFill>
                  <a:schemeClr val="bg1"/>
                </a:solidFill>
              </a:rPr>
              <a:t> </a:t>
            </a:r>
            <a:r>
              <a:rPr lang="en-US" dirty="0" err="1" smtClean="0">
                <a:solidFill>
                  <a:schemeClr val="bg1"/>
                </a:solidFill>
              </a:rPr>
              <a:t>Đền</a:t>
            </a:r>
            <a:r>
              <a:rPr lang="en-US" dirty="0" smtClean="0">
                <a:solidFill>
                  <a:schemeClr val="bg1"/>
                </a:solidFill>
              </a:rPr>
              <a:t> </a:t>
            </a:r>
            <a:r>
              <a:rPr lang="en-US" dirty="0" err="1" smtClean="0">
                <a:solidFill>
                  <a:schemeClr val="bg1"/>
                </a:solidFill>
              </a:rPr>
              <a:t>vàng</a:t>
            </a:r>
            <a:r>
              <a:rPr lang="en-US" dirty="0" smtClean="0">
                <a:solidFill>
                  <a:schemeClr val="bg1"/>
                </a:solidFill>
              </a:rPr>
              <a:t> </a:t>
            </a:r>
            <a:r>
              <a:rPr lang="en-US" dirty="0" err="1" smtClean="0">
                <a:solidFill>
                  <a:schemeClr val="bg1"/>
                </a:solidFill>
              </a:rPr>
              <a:t>vang</a:t>
            </a:r>
            <a:r>
              <a:rPr lang="en-US" dirty="0" smtClean="0">
                <a:solidFill>
                  <a:schemeClr val="bg1"/>
                </a:solidFill>
              </a:rPr>
              <a:t> </a:t>
            </a:r>
            <a:r>
              <a:rPr lang="en-US" dirty="0" err="1" smtClean="0">
                <a:solidFill>
                  <a:schemeClr val="bg1"/>
                </a:solidFill>
              </a:rPr>
              <a:t>điệu</a:t>
            </a:r>
            <a:r>
              <a:rPr lang="en-US" dirty="0" smtClean="0">
                <a:solidFill>
                  <a:schemeClr val="bg1"/>
                </a:solidFill>
              </a:rPr>
              <a:t> </a:t>
            </a:r>
            <a:r>
              <a:rPr lang="en-US" dirty="0" err="1" smtClean="0">
                <a:solidFill>
                  <a:schemeClr val="bg1"/>
                </a:solidFill>
              </a:rPr>
              <a:t>nhạc</a:t>
            </a:r>
            <a:r>
              <a:rPr lang="en-US" dirty="0" smtClean="0">
                <a:solidFill>
                  <a:schemeClr val="bg1"/>
                </a:solidFill>
              </a:rPr>
              <a:t> </a:t>
            </a:r>
            <a:r>
              <a:rPr lang="en-US" dirty="0" err="1" smtClean="0">
                <a:solidFill>
                  <a:schemeClr val="bg1"/>
                </a:solidFill>
              </a:rPr>
              <a:t>cung</a:t>
            </a:r>
            <a:r>
              <a:rPr lang="en-US" dirty="0" smtClean="0">
                <a:solidFill>
                  <a:schemeClr val="bg1"/>
                </a:solidFill>
              </a:rPr>
              <a:t> </a:t>
            </a:r>
            <a:r>
              <a:rPr lang="en-US" dirty="0" err="1" smtClean="0">
                <a:solidFill>
                  <a:schemeClr val="bg1"/>
                </a:solidFill>
              </a:rPr>
              <a:t>tiến</a:t>
            </a:r>
            <a:r>
              <a:rPr lang="en-US" dirty="0" smtClean="0">
                <a:solidFill>
                  <a:schemeClr val="bg1"/>
                </a:solidFill>
              </a:rPr>
              <a:t> con </a:t>
            </a:r>
            <a:r>
              <a:rPr lang="en-US" dirty="0" err="1" smtClean="0">
                <a:solidFill>
                  <a:schemeClr val="bg1"/>
                </a:solidFill>
              </a:rPr>
              <a:t>đến</a:t>
            </a:r>
            <a:r>
              <a:rPr lang="en-US" dirty="0" smtClean="0">
                <a:solidFill>
                  <a:schemeClr val="bg1"/>
                </a:solidFill>
              </a:rPr>
              <a:t> </a:t>
            </a:r>
            <a:r>
              <a:rPr lang="en-US" dirty="0" err="1" smtClean="0">
                <a:solidFill>
                  <a:schemeClr val="bg1"/>
                </a:solidFill>
              </a:rPr>
              <a:t>tiến</a:t>
            </a:r>
            <a:r>
              <a:rPr lang="en-US" dirty="0" smtClean="0">
                <a:solidFill>
                  <a:schemeClr val="bg1"/>
                </a:solidFill>
              </a:rPr>
              <a:t> </a:t>
            </a:r>
            <a:r>
              <a:rPr lang="en-US" dirty="0" err="1" smtClean="0">
                <a:solidFill>
                  <a:schemeClr val="bg1"/>
                </a:solidFill>
              </a:rPr>
              <a:t>dâng</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yêu</a:t>
            </a:r>
            <a:r>
              <a:rPr lang="en-US" dirty="0" smtClean="0">
                <a:solidFill>
                  <a:schemeClr val="bg1"/>
                </a:solidFill>
              </a:rPr>
              <a:t>. </a:t>
            </a:r>
            <a:r>
              <a:rPr lang="en-US" dirty="0" err="1" smtClean="0">
                <a:solidFill>
                  <a:schemeClr val="bg1"/>
                </a:solidFill>
              </a:rPr>
              <a:t>Tiến</a:t>
            </a:r>
            <a:r>
              <a:rPr lang="en-US" dirty="0" smtClean="0">
                <a:solidFill>
                  <a:schemeClr val="bg1"/>
                </a:solidFill>
              </a:rPr>
              <a:t> </a:t>
            </a:r>
            <a:r>
              <a:rPr lang="en-US" dirty="0" err="1" smtClean="0">
                <a:solidFill>
                  <a:schemeClr val="bg1"/>
                </a:solidFill>
              </a:rPr>
              <a:t>dâng</a:t>
            </a:r>
            <a:r>
              <a:rPr lang="en-US" dirty="0" smtClean="0">
                <a:solidFill>
                  <a:schemeClr val="bg1"/>
                </a:solidFill>
              </a:rPr>
              <a:t> </a:t>
            </a:r>
            <a:r>
              <a:rPr lang="en-US" dirty="0" err="1" smtClean="0">
                <a:solidFill>
                  <a:schemeClr val="bg1"/>
                </a:solidFill>
              </a:rPr>
              <a:t>ước</a:t>
            </a:r>
            <a:r>
              <a:rPr lang="en-US" dirty="0" smtClean="0">
                <a:solidFill>
                  <a:schemeClr val="bg1"/>
                </a:solidFill>
              </a:rPr>
              <a:t> </a:t>
            </a:r>
            <a:r>
              <a:rPr lang="en-US" dirty="0" err="1" smtClean="0">
                <a:solidFill>
                  <a:schemeClr val="bg1"/>
                </a:solidFill>
              </a:rPr>
              <a:t>mơ</a:t>
            </a:r>
            <a:r>
              <a:rPr lang="en-US" dirty="0" smtClean="0">
                <a:solidFill>
                  <a:schemeClr val="bg1"/>
                </a:solidFill>
              </a:rPr>
              <a:t> </a:t>
            </a:r>
            <a:r>
              <a:rPr lang="en-US" dirty="0" err="1" smtClean="0">
                <a:solidFill>
                  <a:schemeClr val="bg1"/>
                </a:solidFill>
              </a:rPr>
              <a:t>và</a:t>
            </a:r>
            <a:r>
              <a:rPr lang="en-US" dirty="0" smtClean="0">
                <a:solidFill>
                  <a:schemeClr val="bg1"/>
                </a:solidFill>
              </a:rPr>
              <a:t> </a:t>
            </a:r>
            <a:r>
              <a:rPr lang="en-US" dirty="0" err="1" smtClean="0">
                <a:solidFill>
                  <a:schemeClr val="bg1"/>
                </a:solidFill>
              </a:rPr>
              <a:t>xác</a:t>
            </a:r>
            <a:r>
              <a:rPr lang="en-US" dirty="0" smtClean="0">
                <a:solidFill>
                  <a:schemeClr val="bg1"/>
                </a:solidFill>
              </a:rPr>
              <a:t> </a:t>
            </a:r>
            <a:r>
              <a:rPr lang="en-US" dirty="0" err="1" smtClean="0">
                <a:solidFill>
                  <a:schemeClr val="bg1"/>
                </a:solidFill>
              </a:rPr>
              <a:t>hồn</a:t>
            </a:r>
            <a:r>
              <a:rPr lang="en-US" dirty="0" smtClean="0">
                <a:solidFill>
                  <a:schemeClr val="bg1"/>
                </a:solidFill>
              </a:rPr>
              <a:t> </a:t>
            </a:r>
            <a:r>
              <a:rPr lang="en-US" dirty="0" err="1" smtClean="0">
                <a:solidFill>
                  <a:schemeClr val="bg1"/>
                </a:solidFill>
              </a:rPr>
              <a:t>nguyện</a:t>
            </a:r>
            <a:r>
              <a:rPr lang="en-US" dirty="0" smtClean="0">
                <a:solidFill>
                  <a:schemeClr val="bg1"/>
                </a:solidFill>
              </a:rPr>
              <a:t> </a:t>
            </a:r>
            <a:r>
              <a:rPr lang="en-US" dirty="0" err="1" smtClean="0">
                <a:solidFill>
                  <a:schemeClr val="bg1"/>
                </a:solidFill>
              </a:rPr>
              <a:t>như</a:t>
            </a:r>
            <a:r>
              <a:rPr lang="en-US" dirty="0" smtClean="0">
                <a:solidFill>
                  <a:schemeClr val="bg1"/>
                </a:solidFill>
              </a:rPr>
              <a:t> </a:t>
            </a:r>
            <a:r>
              <a:rPr lang="en-US" dirty="0" err="1" smtClean="0">
                <a:solidFill>
                  <a:schemeClr val="bg1"/>
                </a:solidFill>
              </a:rPr>
              <a:t>lễ</a:t>
            </a:r>
            <a:r>
              <a:rPr lang="en-US" dirty="0" smtClean="0">
                <a:solidFill>
                  <a:schemeClr val="bg1"/>
                </a:solidFill>
              </a:rPr>
              <a:t> </a:t>
            </a:r>
            <a:r>
              <a:rPr lang="en-US" dirty="0" err="1" smtClean="0">
                <a:solidFill>
                  <a:schemeClr val="bg1"/>
                </a:solidFill>
              </a:rPr>
              <a:t>dâng</a:t>
            </a:r>
            <a:r>
              <a:rPr lang="en-US" dirty="0" smtClean="0">
                <a:solidFill>
                  <a:schemeClr val="bg1"/>
                </a:solidFill>
              </a:rPr>
              <a:t> </a:t>
            </a:r>
            <a:r>
              <a:rPr lang="en-US" dirty="0" err="1" smtClean="0">
                <a:solidFill>
                  <a:schemeClr val="bg1"/>
                </a:solidFill>
              </a:rPr>
              <a:t>toàn</a:t>
            </a:r>
            <a:r>
              <a:rPr lang="en-US" dirty="0" smtClean="0">
                <a:solidFill>
                  <a:schemeClr val="bg1"/>
                </a:solidFill>
              </a:rPr>
              <a:t> </a:t>
            </a:r>
            <a:r>
              <a:rPr lang="en-US" dirty="0" err="1" smtClean="0">
                <a:solidFill>
                  <a:schemeClr val="bg1"/>
                </a:solidFill>
              </a:rPr>
              <a:t>thiêu</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nhận</a:t>
            </a:r>
            <a:r>
              <a:rPr lang="en-US" dirty="0" smtClean="0">
                <a:solidFill>
                  <a:schemeClr val="bg1"/>
                </a:solidFill>
              </a:rPr>
              <a:t> </a:t>
            </a:r>
            <a:r>
              <a:rPr lang="en-US" dirty="0" err="1" smtClean="0">
                <a:solidFill>
                  <a:schemeClr val="bg1"/>
                </a:solidFill>
              </a:rPr>
              <a:t>tình</a:t>
            </a:r>
            <a:r>
              <a:rPr lang="en-US" dirty="0" smtClean="0">
                <a:solidFill>
                  <a:schemeClr val="bg1"/>
                </a:solidFill>
              </a:rPr>
              <a:t> con </a:t>
            </a:r>
            <a:r>
              <a:rPr lang="en-US" dirty="0" err="1" smtClean="0">
                <a:solidFill>
                  <a:schemeClr val="bg1"/>
                </a:solidFill>
              </a:rPr>
              <a:t>nhỏ</a:t>
            </a:r>
            <a:r>
              <a:rPr lang="en-US" dirty="0" smtClean="0">
                <a:solidFill>
                  <a:schemeClr val="bg1"/>
                </a:solidFill>
              </a:rPr>
              <a:t> </a:t>
            </a:r>
            <a:r>
              <a:rPr lang="en-US" dirty="0" err="1" smtClean="0">
                <a:solidFill>
                  <a:schemeClr val="bg1"/>
                </a:solidFill>
              </a:rPr>
              <a:t>bé</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hiệp</a:t>
            </a:r>
            <a:r>
              <a:rPr lang="en-US" dirty="0" smtClean="0">
                <a:solidFill>
                  <a:schemeClr val="bg1"/>
                </a:solidFill>
              </a:rPr>
              <a:t> </a:t>
            </a:r>
            <a:r>
              <a:rPr lang="en-US" dirty="0" err="1" smtClean="0">
                <a:solidFill>
                  <a:schemeClr val="bg1"/>
                </a:solidFill>
              </a:rPr>
              <a:t>cùng</a:t>
            </a:r>
            <a:r>
              <a:rPr lang="en-US" dirty="0" smtClean="0">
                <a:solidFill>
                  <a:schemeClr val="bg1"/>
                </a:solidFill>
              </a:rPr>
              <a:t> </a:t>
            </a:r>
            <a:r>
              <a:rPr lang="en-US" dirty="0" err="1" smtClean="0">
                <a:solidFill>
                  <a:schemeClr val="bg1"/>
                </a:solidFill>
              </a:rPr>
              <a:t>với</a:t>
            </a:r>
            <a:r>
              <a:rPr lang="en-US" dirty="0" smtClean="0">
                <a:solidFill>
                  <a:schemeClr val="bg1"/>
                </a:solidFill>
              </a:rPr>
              <a:t> </a:t>
            </a:r>
            <a:r>
              <a:rPr lang="en-US" dirty="0" err="1" smtClean="0">
                <a:solidFill>
                  <a:schemeClr val="bg1"/>
                </a:solidFill>
              </a:rPr>
              <a:t>rượu</a:t>
            </a:r>
            <a:r>
              <a:rPr lang="en-US" dirty="0" smtClean="0">
                <a:solidFill>
                  <a:schemeClr val="bg1"/>
                </a:solidFill>
              </a:rPr>
              <a:t> </a:t>
            </a:r>
            <a:r>
              <a:rPr lang="en-US" dirty="0" err="1" smtClean="0">
                <a:solidFill>
                  <a:schemeClr val="bg1"/>
                </a:solidFill>
              </a:rPr>
              <a:t>bánh</a:t>
            </a:r>
            <a:r>
              <a:rPr lang="en-US" dirty="0" smtClean="0">
                <a:solidFill>
                  <a:schemeClr val="bg1"/>
                </a:solidFill>
              </a:rPr>
              <a:t>. </a:t>
            </a:r>
            <a:r>
              <a:rPr lang="en-US" dirty="0" err="1" smtClean="0">
                <a:solidFill>
                  <a:schemeClr val="bg1"/>
                </a:solidFill>
              </a:rPr>
              <a:t>Như</a:t>
            </a:r>
            <a:r>
              <a:rPr lang="en-US" dirty="0" smtClean="0">
                <a:solidFill>
                  <a:schemeClr val="bg1"/>
                </a:solidFill>
              </a:rPr>
              <a:t> </a:t>
            </a:r>
            <a:r>
              <a:rPr lang="en-US" dirty="0" err="1" smtClean="0">
                <a:solidFill>
                  <a:schemeClr val="bg1"/>
                </a:solidFill>
              </a:rPr>
              <a:t>chiều</a:t>
            </a:r>
            <a:r>
              <a:rPr lang="en-US" dirty="0" smtClean="0">
                <a:solidFill>
                  <a:schemeClr val="bg1"/>
                </a:solidFill>
              </a:rPr>
              <a:t> </a:t>
            </a:r>
            <a:r>
              <a:rPr lang="en-US" dirty="0" err="1" smtClean="0">
                <a:solidFill>
                  <a:schemeClr val="bg1"/>
                </a:solidFill>
              </a:rPr>
              <a:t>tiệc</a:t>
            </a:r>
            <a:r>
              <a:rPr lang="en-US" dirty="0" smtClean="0">
                <a:solidFill>
                  <a:schemeClr val="bg1"/>
                </a:solidFill>
              </a:rPr>
              <a:t> </a:t>
            </a:r>
            <a:r>
              <a:rPr lang="en-US" dirty="0" err="1" smtClean="0">
                <a:solidFill>
                  <a:schemeClr val="bg1"/>
                </a:solidFill>
              </a:rPr>
              <a:t>ly</a:t>
            </a:r>
            <a:r>
              <a:rPr lang="en-US" dirty="0" smtClean="0">
                <a:solidFill>
                  <a:schemeClr val="bg1"/>
                </a:solidFill>
              </a:rPr>
              <a:t> </a:t>
            </a:r>
            <a:r>
              <a:rPr lang="en-US" dirty="0" err="1" smtClean="0">
                <a:solidFill>
                  <a:schemeClr val="bg1"/>
                </a:solidFill>
              </a:rPr>
              <a:t>ngày</a:t>
            </a:r>
            <a:r>
              <a:rPr lang="en-US" dirty="0" smtClean="0">
                <a:solidFill>
                  <a:schemeClr val="bg1"/>
                </a:solidFill>
              </a:rPr>
              <a:t> </a:t>
            </a:r>
            <a:r>
              <a:rPr lang="en-US" dirty="0" err="1" smtClean="0">
                <a:solidFill>
                  <a:schemeClr val="bg1"/>
                </a:solidFill>
              </a:rPr>
              <a:t>xưa</a:t>
            </a:r>
            <a:r>
              <a:rPr lang="en-US" dirty="0" smtClean="0">
                <a:solidFill>
                  <a:schemeClr val="bg1"/>
                </a:solidFill>
              </a:rPr>
              <a:t> </a:t>
            </a:r>
            <a:r>
              <a:rPr lang="en-US" dirty="0" err="1" smtClean="0">
                <a:solidFill>
                  <a:schemeClr val="bg1"/>
                </a:solidFill>
              </a:rPr>
              <a:t>nên</a:t>
            </a:r>
            <a:r>
              <a:rPr lang="en-US" dirty="0" smtClean="0">
                <a:solidFill>
                  <a:schemeClr val="bg1"/>
                </a:solidFill>
              </a:rPr>
              <a:t> </a:t>
            </a:r>
            <a:r>
              <a:rPr lang="en-US" dirty="0" err="1" smtClean="0">
                <a:solidFill>
                  <a:schemeClr val="bg1"/>
                </a:solidFill>
              </a:rPr>
              <a:t>của</a:t>
            </a:r>
            <a:r>
              <a:rPr lang="en-US" dirty="0" smtClean="0">
                <a:solidFill>
                  <a:schemeClr val="bg1"/>
                </a:solidFill>
              </a:rPr>
              <a:t> </a:t>
            </a:r>
            <a:r>
              <a:rPr lang="en-US" dirty="0" err="1" smtClean="0">
                <a:solidFill>
                  <a:schemeClr val="bg1"/>
                </a:solidFill>
              </a:rPr>
              <a:t>lễ</a:t>
            </a:r>
            <a:r>
              <a:rPr lang="en-US" dirty="0" smtClean="0">
                <a:solidFill>
                  <a:schemeClr val="bg1"/>
                </a:solidFill>
              </a:rPr>
              <a:t> </a:t>
            </a:r>
            <a:r>
              <a:rPr lang="en-US" dirty="0" err="1" smtClean="0">
                <a:solidFill>
                  <a:schemeClr val="bg1"/>
                </a:solidFill>
              </a:rPr>
              <a:t>mừng</a:t>
            </a:r>
            <a:r>
              <a:rPr lang="en-US" dirty="0" smtClean="0">
                <a:solidFill>
                  <a:schemeClr val="bg1"/>
                </a:solidFill>
              </a:rPr>
              <a:t> </a:t>
            </a:r>
            <a:r>
              <a:rPr lang="en-US" dirty="0" err="1" smtClean="0">
                <a:solidFill>
                  <a:schemeClr val="bg1"/>
                </a:solidFill>
              </a:rPr>
              <a:t>khen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Trời</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u="sng" dirty="0" err="1" smtClean="0">
                <a:solidFill>
                  <a:srgbClr val="FFFF00"/>
                </a:solidFill>
              </a:rPr>
              <a:t>Đk</a:t>
            </a:r>
            <a:r>
              <a:rPr lang="en-US" u="sng" dirty="0" smtClean="0">
                <a:solidFill>
                  <a:srgbClr val="FFFF00"/>
                </a:solidFill>
              </a:rPr>
              <a:t>:</a:t>
            </a:r>
            <a:r>
              <a:rPr lang="en-US" dirty="0" smtClean="0">
                <a:solidFill>
                  <a:schemeClr val="bg1"/>
                </a:solidFill>
              </a:rPr>
              <a:t> </a:t>
            </a:r>
            <a:r>
              <a:rPr lang="en-US" dirty="0" err="1" smtClean="0">
                <a:solidFill>
                  <a:schemeClr val="bg1"/>
                </a:solidFill>
              </a:rPr>
              <a:t>Của</a:t>
            </a:r>
            <a:r>
              <a:rPr lang="en-US" dirty="0" smtClean="0">
                <a:solidFill>
                  <a:schemeClr val="bg1"/>
                </a:solidFill>
              </a:rPr>
              <a:t> </a:t>
            </a:r>
            <a:r>
              <a:rPr lang="en-US" dirty="0" err="1" smtClean="0">
                <a:solidFill>
                  <a:schemeClr val="bg1"/>
                </a:solidFill>
              </a:rPr>
              <a:t>lễ</a:t>
            </a:r>
            <a:r>
              <a:rPr lang="en-US" dirty="0" smtClean="0">
                <a:solidFill>
                  <a:schemeClr val="bg1"/>
                </a:solidFill>
              </a:rPr>
              <a:t> </a:t>
            </a:r>
            <a:r>
              <a:rPr lang="en-US" dirty="0" err="1" smtClean="0">
                <a:solidFill>
                  <a:schemeClr val="bg1"/>
                </a:solidFill>
              </a:rPr>
              <a:t>góp</a:t>
            </a:r>
            <a:r>
              <a:rPr lang="en-US" dirty="0" smtClean="0">
                <a:solidFill>
                  <a:schemeClr val="bg1"/>
                </a:solidFill>
              </a:rPr>
              <a:t> </a:t>
            </a:r>
            <a:r>
              <a:rPr lang="en-US" dirty="0" err="1" smtClean="0">
                <a:solidFill>
                  <a:schemeClr val="bg1"/>
                </a:solidFill>
              </a:rPr>
              <a:t>về</a:t>
            </a:r>
            <a:r>
              <a:rPr lang="en-US" dirty="0" smtClean="0">
                <a:solidFill>
                  <a:schemeClr val="bg1"/>
                </a:solidFill>
              </a:rPr>
              <a:t> </a:t>
            </a:r>
            <a:r>
              <a:rPr lang="en-US" dirty="0" err="1" smtClean="0">
                <a:solidFill>
                  <a:schemeClr val="bg1"/>
                </a:solidFill>
              </a:rPr>
              <a:t>dâng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bao</a:t>
            </a:r>
            <a:r>
              <a:rPr lang="en-US" dirty="0" smtClean="0">
                <a:solidFill>
                  <a:schemeClr val="bg1"/>
                </a:solidFill>
              </a:rPr>
              <a:t> </a:t>
            </a:r>
            <a:r>
              <a:rPr lang="en-US" dirty="0" err="1" smtClean="0">
                <a:solidFill>
                  <a:schemeClr val="bg1"/>
                </a:solidFill>
              </a:rPr>
              <a:t>sướng</a:t>
            </a:r>
            <a:r>
              <a:rPr lang="en-US" dirty="0" smtClean="0">
                <a:solidFill>
                  <a:schemeClr val="bg1"/>
                </a:solidFill>
              </a:rPr>
              <a:t> </a:t>
            </a:r>
            <a:r>
              <a:rPr lang="en-US" dirty="0" err="1" smtClean="0">
                <a:solidFill>
                  <a:schemeClr val="bg1"/>
                </a:solidFill>
              </a:rPr>
              <a:t>vui</a:t>
            </a:r>
            <a:r>
              <a:rPr lang="en-US" dirty="0" smtClean="0">
                <a:solidFill>
                  <a:schemeClr val="bg1"/>
                </a:solidFill>
              </a:rPr>
              <a:t> </a:t>
            </a:r>
            <a:r>
              <a:rPr lang="en-US" dirty="0" err="1" smtClean="0">
                <a:solidFill>
                  <a:schemeClr val="bg1"/>
                </a:solidFill>
              </a:rPr>
              <a:t>đau</a:t>
            </a:r>
            <a:r>
              <a:rPr lang="en-US" dirty="0" smtClean="0">
                <a:solidFill>
                  <a:schemeClr val="bg1"/>
                </a:solidFill>
              </a:rPr>
              <a:t> </a:t>
            </a:r>
            <a:r>
              <a:rPr lang="en-US" dirty="0" err="1" smtClean="0">
                <a:solidFill>
                  <a:schemeClr val="bg1"/>
                </a:solidFill>
              </a:rPr>
              <a:t>buồn</a:t>
            </a:r>
            <a:r>
              <a:rPr lang="en-US" dirty="0" smtClean="0">
                <a:solidFill>
                  <a:schemeClr val="bg1"/>
                </a:solidFill>
              </a:rPr>
              <a:t>. </a:t>
            </a:r>
            <a:r>
              <a:rPr lang="en-US" dirty="0" err="1" smtClean="0">
                <a:solidFill>
                  <a:schemeClr val="bg1"/>
                </a:solidFill>
              </a:rPr>
              <a:t>Dâng</a:t>
            </a:r>
            <a:r>
              <a:rPr lang="en-US" dirty="0" smtClean="0">
                <a:solidFill>
                  <a:schemeClr val="bg1"/>
                </a:solidFill>
              </a:rPr>
              <a:t> </a:t>
            </a:r>
            <a:r>
              <a:rPr lang="en-US" dirty="0" err="1" smtClean="0">
                <a:solidFill>
                  <a:schemeClr val="bg1"/>
                </a:solidFill>
              </a:rPr>
              <a:t>ước</a:t>
            </a:r>
            <a:r>
              <a:rPr lang="en-US" dirty="0" smtClean="0">
                <a:solidFill>
                  <a:schemeClr val="bg1"/>
                </a:solidFill>
              </a:rPr>
              <a:t> </a:t>
            </a:r>
            <a:r>
              <a:rPr lang="en-US" dirty="0" err="1" smtClean="0">
                <a:solidFill>
                  <a:schemeClr val="bg1"/>
                </a:solidFill>
              </a:rPr>
              <a:t>vọng</a:t>
            </a:r>
            <a:r>
              <a:rPr lang="en-US" dirty="0" smtClean="0">
                <a:solidFill>
                  <a:schemeClr val="bg1"/>
                </a:solidFill>
              </a:rPr>
              <a:t> </a:t>
            </a:r>
            <a:r>
              <a:rPr lang="en-US" dirty="0" err="1" smtClean="0">
                <a:solidFill>
                  <a:schemeClr val="bg1"/>
                </a:solidFill>
              </a:rPr>
              <a:t>mai</a:t>
            </a:r>
            <a:r>
              <a:rPr lang="en-US" dirty="0" smtClean="0">
                <a:solidFill>
                  <a:schemeClr val="bg1"/>
                </a:solidFill>
              </a:rPr>
              <a:t> </a:t>
            </a:r>
            <a:r>
              <a:rPr lang="en-US" dirty="0" err="1" smtClean="0">
                <a:solidFill>
                  <a:schemeClr val="bg1"/>
                </a:solidFill>
              </a:rPr>
              <a:t>sau</a:t>
            </a:r>
            <a:r>
              <a:rPr lang="en-US" dirty="0" smtClean="0">
                <a:solidFill>
                  <a:schemeClr val="bg1"/>
                </a:solidFill>
              </a:rPr>
              <a:t> </a:t>
            </a:r>
            <a:r>
              <a:rPr lang="en-US" dirty="0" err="1" smtClean="0">
                <a:solidFill>
                  <a:schemeClr val="bg1"/>
                </a:solidFill>
              </a:rPr>
              <a:t>dâng</a:t>
            </a:r>
            <a:r>
              <a:rPr lang="en-US" dirty="0" smtClean="0">
                <a:solidFill>
                  <a:schemeClr val="bg1"/>
                </a:solidFill>
              </a:rPr>
              <a:t> </a:t>
            </a:r>
            <a:r>
              <a:rPr lang="en-US" dirty="0" err="1" smtClean="0">
                <a:solidFill>
                  <a:schemeClr val="bg1"/>
                </a:solidFill>
              </a:rPr>
              <a:t>tháng</a:t>
            </a:r>
            <a:r>
              <a:rPr lang="en-US" dirty="0" smtClean="0">
                <a:solidFill>
                  <a:schemeClr val="bg1"/>
                </a:solidFill>
              </a:rPr>
              <a:t> </a:t>
            </a:r>
            <a:r>
              <a:rPr lang="en-US" dirty="0" err="1" smtClean="0">
                <a:solidFill>
                  <a:schemeClr val="bg1"/>
                </a:solidFill>
              </a:rPr>
              <a:t>ngày</a:t>
            </a:r>
            <a:r>
              <a:rPr lang="en-US" dirty="0" smtClean="0">
                <a:solidFill>
                  <a:schemeClr val="bg1"/>
                </a:solidFill>
              </a:rPr>
              <a:t> </a:t>
            </a:r>
            <a:r>
              <a:rPr lang="en-US" dirty="0" err="1" smtClean="0">
                <a:solidFill>
                  <a:schemeClr val="bg1"/>
                </a:solidFill>
              </a:rPr>
              <a:t>đã</a:t>
            </a:r>
            <a:r>
              <a:rPr lang="en-US" dirty="0" smtClean="0">
                <a:solidFill>
                  <a:schemeClr val="bg1"/>
                </a:solidFill>
              </a:rPr>
              <a:t> qua. </a:t>
            </a:r>
            <a:r>
              <a:rPr lang="en-US" dirty="0" err="1" smtClean="0">
                <a:solidFill>
                  <a:schemeClr val="bg1"/>
                </a:solidFill>
              </a:rPr>
              <a:t>Nguyện</a:t>
            </a:r>
            <a:r>
              <a:rPr lang="en-US" dirty="0" smtClean="0">
                <a:solidFill>
                  <a:schemeClr val="bg1"/>
                </a:solidFill>
              </a:rPr>
              <a:t> </a:t>
            </a:r>
            <a:r>
              <a:rPr lang="en-US" dirty="0" err="1" smtClean="0">
                <a:solidFill>
                  <a:schemeClr val="bg1"/>
                </a:solidFill>
              </a:rPr>
              <a:t>dâng</a:t>
            </a:r>
            <a:r>
              <a:rPr lang="en-US" dirty="0" smtClean="0">
                <a:solidFill>
                  <a:schemeClr val="bg1"/>
                </a:solidFill>
              </a:rPr>
              <a:t> </a:t>
            </a:r>
            <a:r>
              <a:rPr lang="en-US" dirty="0" err="1" smtClean="0">
                <a:solidFill>
                  <a:schemeClr val="bg1"/>
                </a:solidFill>
              </a:rPr>
              <a:t>lên</a:t>
            </a:r>
            <a:r>
              <a:rPr lang="en-US" dirty="0" smtClean="0">
                <a:solidFill>
                  <a:schemeClr val="bg1"/>
                </a:solidFill>
              </a:rPr>
              <a:t> </a:t>
            </a:r>
            <a:r>
              <a:rPr lang="en-US" dirty="0" err="1" smtClean="0">
                <a:solidFill>
                  <a:schemeClr val="bg1"/>
                </a:solidFill>
              </a:rPr>
              <a:t>cả</a:t>
            </a:r>
            <a:r>
              <a:rPr lang="en-US" dirty="0" smtClean="0">
                <a:solidFill>
                  <a:schemeClr val="bg1"/>
                </a:solidFill>
              </a:rPr>
              <a:t> </a:t>
            </a:r>
            <a:r>
              <a:rPr lang="en-US" dirty="0" err="1" smtClean="0">
                <a:solidFill>
                  <a:schemeClr val="bg1"/>
                </a:solidFill>
              </a:rPr>
              <a:t>cuộc</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err="1" smtClean="0">
                <a:solidFill>
                  <a:schemeClr val="bg1"/>
                </a:solidFill>
              </a:rPr>
              <a:t>còn</a:t>
            </a:r>
            <a:r>
              <a:rPr lang="en-US" dirty="0" smtClean="0">
                <a:solidFill>
                  <a:schemeClr val="bg1"/>
                </a:solidFill>
              </a:rPr>
              <a:t> </a:t>
            </a:r>
            <a:r>
              <a:rPr lang="en-US" dirty="0" err="1" smtClean="0">
                <a:solidFill>
                  <a:schemeClr val="bg1"/>
                </a:solidFill>
              </a:rPr>
              <a:t>đang</a:t>
            </a:r>
            <a:r>
              <a:rPr lang="en-US" dirty="0" smtClean="0">
                <a:solidFill>
                  <a:schemeClr val="bg1"/>
                </a:solidFill>
              </a:rPr>
              <a:t> </a:t>
            </a:r>
            <a:r>
              <a:rPr lang="en-US" dirty="0" err="1" smtClean="0">
                <a:solidFill>
                  <a:schemeClr val="bg1"/>
                </a:solidFill>
              </a:rPr>
              <a:t>rong</a:t>
            </a:r>
            <a:r>
              <a:rPr lang="en-US" dirty="0" smtClean="0">
                <a:solidFill>
                  <a:schemeClr val="bg1"/>
                </a:solidFill>
              </a:rPr>
              <a:t> </a:t>
            </a:r>
            <a:r>
              <a:rPr lang="en-US" dirty="0" err="1" smtClean="0">
                <a:solidFill>
                  <a:schemeClr val="bg1"/>
                </a:solidFill>
              </a:rPr>
              <a:t>ruổi</a:t>
            </a:r>
            <a:r>
              <a:rPr lang="en-US" dirty="0" smtClean="0">
                <a:solidFill>
                  <a:schemeClr val="bg1"/>
                </a:solidFill>
              </a:rPr>
              <a:t> </a:t>
            </a:r>
            <a:r>
              <a:rPr lang="en-US" dirty="0" err="1" smtClean="0">
                <a:solidFill>
                  <a:schemeClr val="bg1"/>
                </a:solidFill>
              </a:rPr>
              <a:t>gian</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Nguyện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nhận</a:t>
            </a:r>
            <a:r>
              <a:rPr lang="en-US" dirty="0" smtClean="0">
                <a:solidFill>
                  <a:schemeClr val="bg1"/>
                </a:solidFill>
              </a:rPr>
              <a:t> </a:t>
            </a:r>
            <a:r>
              <a:rPr lang="en-US" dirty="0" err="1" smtClean="0">
                <a:solidFill>
                  <a:schemeClr val="bg1"/>
                </a:solidFill>
              </a:rPr>
              <a:t>lễ</a:t>
            </a:r>
            <a:r>
              <a:rPr lang="en-US" dirty="0" smtClean="0">
                <a:solidFill>
                  <a:schemeClr val="bg1"/>
                </a:solidFill>
              </a:rPr>
              <a:t> con </a:t>
            </a:r>
            <a:r>
              <a:rPr lang="en-US" dirty="0" err="1" smtClean="0">
                <a:solidFill>
                  <a:schemeClr val="bg1"/>
                </a:solidFill>
              </a:rPr>
              <a:t>dâng</a:t>
            </a:r>
            <a:r>
              <a:rPr lang="en-US" dirty="0" smtClean="0">
                <a:solidFill>
                  <a:schemeClr val="bg1"/>
                </a:solidFill>
              </a:rPr>
              <a:t> </a:t>
            </a:r>
            <a:r>
              <a:rPr lang="en-US" dirty="0" err="1" smtClean="0">
                <a:solidFill>
                  <a:schemeClr val="bg1"/>
                </a:solidFill>
              </a:rPr>
              <a:t>nguyện</a:t>
            </a:r>
            <a:r>
              <a:rPr lang="en-US" dirty="0" smtClean="0">
                <a:solidFill>
                  <a:schemeClr val="bg1"/>
                </a:solidFill>
              </a:rPr>
              <a:t> </a:t>
            </a:r>
            <a:r>
              <a:rPr lang="en-US" dirty="0" err="1" smtClean="0">
                <a:solidFill>
                  <a:schemeClr val="bg1"/>
                </a:solidFill>
              </a:rPr>
              <a:t>Chúa</a:t>
            </a:r>
            <a:r>
              <a:rPr lang="en-US" dirty="0" smtClean="0">
                <a:solidFill>
                  <a:schemeClr val="bg1"/>
                </a:solidFill>
              </a:rPr>
              <a:t> ban </a:t>
            </a:r>
            <a:r>
              <a:rPr lang="en-US" dirty="0" err="1" smtClean="0">
                <a:solidFill>
                  <a:schemeClr val="bg1"/>
                </a:solidFill>
              </a:rPr>
              <a:t>nhiều</a:t>
            </a:r>
            <a:r>
              <a:rPr lang="en-US" dirty="0" smtClean="0">
                <a:solidFill>
                  <a:schemeClr val="bg1"/>
                </a:solidFill>
              </a:rPr>
              <a:t> </a:t>
            </a:r>
            <a:r>
              <a:rPr lang="en-US" dirty="0" err="1" smtClean="0">
                <a:solidFill>
                  <a:schemeClr val="bg1"/>
                </a:solidFill>
              </a:rPr>
              <a:t>thánh</a:t>
            </a:r>
            <a:r>
              <a:rPr lang="en-US" dirty="0" smtClean="0">
                <a:solidFill>
                  <a:schemeClr val="bg1"/>
                </a:solidFill>
              </a:rPr>
              <a:t> </a:t>
            </a:r>
            <a:r>
              <a:rPr lang="en-US" dirty="0" err="1" smtClean="0">
                <a:solidFill>
                  <a:schemeClr val="bg1"/>
                </a:solidFill>
              </a:rPr>
              <a:t>ân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smtClean="0">
                <a:solidFill>
                  <a:srgbClr val="FFFF00"/>
                </a:solidFill>
              </a:rPr>
              <a:t>Tk2:</a:t>
            </a:r>
            <a:r>
              <a:rPr lang="en-US" dirty="0" smtClean="0">
                <a:solidFill>
                  <a:schemeClr val="bg1"/>
                </a:solidFill>
              </a:rPr>
              <a:t> </a:t>
            </a:r>
            <a:r>
              <a:rPr lang="en-US" dirty="0" err="1" smtClean="0">
                <a:solidFill>
                  <a:schemeClr val="bg1"/>
                </a:solidFill>
              </a:rPr>
              <a:t>Chỉ</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thân</a:t>
            </a:r>
            <a:r>
              <a:rPr lang="en-US" dirty="0" smtClean="0">
                <a:solidFill>
                  <a:schemeClr val="bg1"/>
                </a:solidFill>
              </a:rPr>
              <a:t> </a:t>
            </a:r>
            <a:r>
              <a:rPr lang="en-US" dirty="0" err="1" smtClean="0">
                <a:solidFill>
                  <a:schemeClr val="bg1"/>
                </a:solidFill>
              </a:rPr>
              <a:t>phận</a:t>
            </a:r>
            <a:r>
              <a:rPr lang="en-US" dirty="0" smtClean="0">
                <a:solidFill>
                  <a:schemeClr val="bg1"/>
                </a:solidFill>
              </a:rPr>
              <a:t> </a:t>
            </a:r>
            <a:r>
              <a:rPr lang="en-US" dirty="0" err="1" smtClean="0">
                <a:solidFill>
                  <a:schemeClr val="bg1"/>
                </a:solidFill>
              </a:rPr>
              <a:t>người</a:t>
            </a:r>
            <a:r>
              <a:rPr lang="en-US" dirty="0" smtClean="0">
                <a:solidFill>
                  <a:schemeClr val="bg1"/>
                </a:solidFill>
              </a:rPr>
              <a:t> </a:t>
            </a:r>
            <a:r>
              <a:rPr lang="en-US" dirty="0" err="1" smtClean="0">
                <a:solidFill>
                  <a:schemeClr val="bg1"/>
                </a:solidFill>
              </a:rPr>
              <a:t>mỏng</a:t>
            </a:r>
            <a:r>
              <a:rPr lang="en-US" dirty="0" smtClean="0">
                <a:solidFill>
                  <a:schemeClr val="bg1"/>
                </a:solidFill>
              </a:rPr>
              <a:t> </a:t>
            </a:r>
            <a:r>
              <a:rPr lang="en-US" dirty="0" err="1" smtClean="0">
                <a:solidFill>
                  <a:schemeClr val="bg1"/>
                </a:solidFill>
              </a:rPr>
              <a:t>manh</a:t>
            </a:r>
            <a:r>
              <a:rPr lang="en-US" dirty="0" smtClean="0">
                <a:solidFill>
                  <a:schemeClr val="bg1"/>
                </a:solidFill>
              </a:rPr>
              <a:t> </a:t>
            </a:r>
            <a:r>
              <a:rPr lang="en-US" dirty="0" err="1" smtClean="0">
                <a:solidFill>
                  <a:schemeClr val="bg1"/>
                </a:solidFill>
              </a:rPr>
              <a:t>sao</a:t>
            </a:r>
            <a:r>
              <a:rPr lang="en-US" dirty="0" smtClean="0">
                <a:solidFill>
                  <a:schemeClr val="bg1"/>
                </a:solidFill>
              </a:rPr>
              <a:t> </a:t>
            </a:r>
            <a:r>
              <a:rPr lang="en-US" dirty="0" err="1" smtClean="0">
                <a:solidFill>
                  <a:schemeClr val="bg1"/>
                </a:solidFill>
              </a:rPr>
              <a:t>dám</a:t>
            </a:r>
            <a:r>
              <a:rPr lang="en-US" dirty="0" smtClean="0">
                <a:solidFill>
                  <a:schemeClr val="bg1"/>
                </a:solidFill>
              </a:rPr>
              <a:t> </a:t>
            </a:r>
            <a:r>
              <a:rPr lang="en-US" dirty="0" err="1" smtClean="0">
                <a:solidFill>
                  <a:schemeClr val="bg1"/>
                </a:solidFill>
              </a:rPr>
              <a:t>tiến</a:t>
            </a:r>
            <a:r>
              <a:rPr lang="en-US" dirty="0" smtClean="0">
                <a:solidFill>
                  <a:schemeClr val="bg1"/>
                </a:solidFill>
              </a:rPr>
              <a:t> </a:t>
            </a:r>
            <a:r>
              <a:rPr lang="en-US" dirty="0" err="1" smtClean="0">
                <a:solidFill>
                  <a:schemeClr val="bg1"/>
                </a:solidFill>
              </a:rPr>
              <a:t>dâng</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yêu</a:t>
            </a:r>
            <a:r>
              <a:rPr lang="en-US" dirty="0" smtClean="0">
                <a:solidFill>
                  <a:schemeClr val="bg1"/>
                </a:solidFill>
              </a:rPr>
              <a:t>. </a:t>
            </a:r>
            <a:r>
              <a:rPr lang="en-US" dirty="0" err="1" smtClean="0">
                <a:solidFill>
                  <a:schemeClr val="bg1"/>
                </a:solidFill>
              </a:rPr>
              <a:t>Chính</a:t>
            </a:r>
            <a:r>
              <a:rPr lang="en-US" dirty="0" smtClean="0">
                <a:solidFill>
                  <a:schemeClr val="bg1"/>
                </a:solidFill>
              </a:rPr>
              <a:t> Cha </a:t>
            </a:r>
            <a:r>
              <a:rPr lang="en-US" dirty="0" err="1" smtClean="0">
                <a:solidFill>
                  <a:schemeClr val="bg1"/>
                </a:solidFill>
              </a:rPr>
              <a:t>đã</a:t>
            </a:r>
            <a:r>
              <a:rPr lang="en-US" dirty="0" smtClean="0">
                <a:solidFill>
                  <a:schemeClr val="bg1"/>
                </a:solidFill>
              </a:rPr>
              <a:t> </a:t>
            </a:r>
            <a:r>
              <a:rPr lang="en-US" dirty="0" err="1" smtClean="0">
                <a:solidFill>
                  <a:schemeClr val="bg1"/>
                </a:solidFill>
              </a:rPr>
              <a:t>kêu</a:t>
            </a:r>
            <a:r>
              <a:rPr lang="en-US" dirty="0" smtClean="0">
                <a:solidFill>
                  <a:schemeClr val="bg1"/>
                </a:solidFill>
              </a:rPr>
              <a:t> </a:t>
            </a:r>
            <a:r>
              <a:rPr lang="en-US" dirty="0" err="1" smtClean="0">
                <a:solidFill>
                  <a:schemeClr val="bg1"/>
                </a:solidFill>
              </a:rPr>
              <a:t>gọi</a:t>
            </a:r>
            <a:r>
              <a:rPr lang="en-US" dirty="0" smtClean="0">
                <a:solidFill>
                  <a:schemeClr val="bg1"/>
                </a:solidFill>
              </a:rPr>
              <a:t> con </a:t>
            </a:r>
            <a:r>
              <a:rPr lang="en-US" dirty="0" err="1" smtClean="0">
                <a:solidFill>
                  <a:schemeClr val="bg1"/>
                </a:solidFill>
              </a:rPr>
              <a:t>về</a:t>
            </a:r>
            <a:r>
              <a:rPr lang="en-US" dirty="0" smtClean="0">
                <a:solidFill>
                  <a:schemeClr val="bg1"/>
                </a:solidFill>
              </a:rPr>
              <a:t> </a:t>
            </a:r>
            <a:r>
              <a:rPr lang="en-US" dirty="0" err="1" smtClean="0">
                <a:solidFill>
                  <a:schemeClr val="bg1"/>
                </a:solidFill>
              </a:rPr>
              <a:t>để</a:t>
            </a:r>
            <a:r>
              <a:rPr lang="en-US" dirty="0" smtClean="0">
                <a:solidFill>
                  <a:schemeClr val="bg1"/>
                </a:solidFill>
              </a:rPr>
              <a:t> con </a:t>
            </a:r>
            <a:r>
              <a:rPr lang="en-US" dirty="0" err="1" smtClean="0">
                <a:solidFill>
                  <a:schemeClr val="bg1"/>
                </a:solidFill>
              </a:rPr>
              <a:t>bước</a:t>
            </a:r>
            <a:r>
              <a:rPr lang="en-US" dirty="0" smtClean="0">
                <a:solidFill>
                  <a:schemeClr val="bg1"/>
                </a:solidFill>
              </a:rPr>
              <a:t> </a:t>
            </a:r>
            <a:r>
              <a:rPr lang="en-US" dirty="0" err="1" smtClean="0">
                <a:solidFill>
                  <a:schemeClr val="bg1"/>
                </a:solidFill>
              </a:rPr>
              <a:t>đi</a:t>
            </a:r>
            <a:r>
              <a:rPr lang="en-US" dirty="0" smtClean="0">
                <a:solidFill>
                  <a:schemeClr val="bg1"/>
                </a:solidFill>
              </a:rPr>
              <a:t> </a:t>
            </a:r>
            <a:r>
              <a:rPr lang="en-US" dirty="0" err="1" smtClean="0">
                <a:solidFill>
                  <a:schemeClr val="bg1"/>
                </a:solidFill>
              </a:rPr>
              <a:t>cùng</a:t>
            </a:r>
            <a:r>
              <a:rPr lang="en-US" dirty="0" smtClean="0">
                <a:solidFill>
                  <a:schemeClr val="bg1"/>
                </a:solidFill>
              </a:rPr>
              <a:t> Cha. Con </a:t>
            </a:r>
            <a:r>
              <a:rPr lang="en-US" dirty="0" err="1" smtClean="0">
                <a:solidFill>
                  <a:schemeClr val="bg1"/>
                </a:solidFill>
              </a:rPr>
              <a:t>được</a:t>
            </a:r>
            <a:r>
              <a:rPr lang="en-US" dirty="0" smtClean="0">
                <a:solidFill>
                  <a:schemeClr val="bg1"/>
                </a:solidFill>
              </a:rPr>
              <a:t> </a:t>
            </a:r>
            <a:r>
              <a:rPr lang="en-US" dirty="0" err="1" smtClean="0">
                <a:solidFill>
                  <a:schemeClr val="bg1"/>
                </a:solidFill>
              </a:rPr>
              <a:t>nhận</a:t>
            </a:r>
            <a:r>
              <a:rPr lang="en-US" dirty="0" smtClean="0">
                <a:solidFill>
                  <a:schemeClr val="bg1"/>
                </a:solidFill>
              </a:rPr>
              <a:t> </a:t>
            </a:r>
            <a:r>
              <a:rPr lang="en-US" dirty="0" err="1" smtClean="0">
                <a:solidFill>
                  <a:schemeClr val="bg1"/>
                </a:solidFill>
              </a:rPr>
              <a:t>như</a:t>
            </a:r>
            <a:r>
              <a:rPr lang="en-US" dirty="0" smtClean="0">
                <a:solidFill>
                  <a:schemeClr val="bg1"/>
                </a:solidFill>
              </a:rPr>
              <a:t> </a:t>
            </a:r>
            <a:r>
              <a:rPr lang="en-US" dirty="0" err="1" smtClean="0">
                <a:solidFill>
                  <a:schemeClr val="bg1"/>
                </a:solidFill>
              </a:rPr>
              <a:t>của</a:t>
            </a:r>
            <a:r>
              <a:rPr lang="en-US" dirty="0" smtClean="0">
                <a:solidFill>
                  <a:schemeClr val="bg1"/>
                </a:solidFill>
              </a:rPr>
              <a:t> </a:t>
            </a:r>
            <a:r>
              <a:rPr lang="en-US" dirty="0" err="1" smtClean="0">
                <a:solidFill>
                  <a:schemeClr val="bg1"/>
                </a:solidFill>
              </a:rPr>
              <a:t>lễ</a:t>
            </a:r>
            <a:r>
              <a:rPr lang="en-US" dirty="0" smtClean="0">
                <a:solidFill>
                  <a:schemeClr val="bg1"/>
                </a:solidFill>
              </a:rPr>
              <a:t> </a:t>
            </a:r>
            <a:r>
              <a:rPr lang="en-US" dirty="0" err="1" smtClean="0">
                <a:solidFill>
                  <a:schemeClr val="bg1"/>
                </a:solidFill>
              </a:rPr>
              <a:t>dâng</a:t>
            </a:r>
            <a:r>
              <a:rPr lang="en-US" dirty="0" smtClean="0">
                <a:solidFill>
                  <a:schemeClr val="bg1"/>
                </a:solidFill>
              </a:rPr>
              <a:t> </a:t>
            </a:r>
            <a:r>
              <a:rPr lang="en-US" dirty="0" err="1" smtClean="0">
                <a:solidFill>
                  <a:schemeClr val="bg1"/>
                </a:solidFill>
              </a:rPr>
              <a:t>về</a:t>
            </a:r>
            <a:r>
              <a:rPr lang="en-US" dirty="0" smtClean="0">
                <a:solidFill>
                  <a:schemeClr val="bg1"/>
                </a:solidFill>
              </a:rPr>
              <a:t> </a:t>
            </a:r>
            <a:r>
              <a:rPr lang="en-US" dirty="0" err="1" smtClean="0">
                <a:solidFill>
                  <a:schemeClr val="bg1"/>
                </a:solidFill>
              </a:rPr>
              <a:t>từ</a:t>
            </a:r>
            <a:r>
              <a:rPr lang="en-US" dirty="0" smtClean="0">
                <a:solidFill>
                  <a:schemeClr val="bg1"/>
                </a:solidFill>
              </a:rPr>
              <a:t> </a:t>
            </a:r>
            <a:r>
              <a:rPr lang="en-US" dirty="0" err="1" smtClean="0">
                <a:solidFill>
                  <a:schemeClr val="bg1"/>
                </a:solidFill>
              </a:rPr>
              <a:t>nơi</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thế</a:t>
            </a:r>
            <a:r>
              <a:rPr lang="en-US" dirty="0" smtClean="0">
                <a:solidFill>
                  <a:schemeClr val="bg1"/>
                </a:solidFill>
              </a:rPr>
              <a:t>. </a:t>
            </a:r>
            <a:r>
              <a:rPr lang="en-US" dirty="0" err="1" smtClean="0">
                <a:solidFill>
                  <a:schemeClr val="bg1"/>
                </a:solidFill>
              </a:rPr>
              <a:t>Cứu</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err="1" smtClean="0">
                <a:solidFill>
                  <a:schemeClr val="bg1"/>
                </a:solidFill>
              </a:rPr>
              <a:t>lầm</a:t>
            </a:r>
            <a:r>
              <a:rPr lang="en-US" dirty="0" smtClean="0">
                <a:solidFill>
                  <a:schemeClr val="bg1"/>
                </a:solidFill>
              </a:rPr>
              <a:t> than </a:t>
            </a:r>
            <a:r>
              <a:rPr lang="en-US" dirty="0" err="1" smtClean="0">
                <a:solidFill>
                  <a:schemeClr val="bg1"/>
                </a:solidFill>
              </a:rPr>
              <a:t>tội</a:t>
            </a:r>
            <a:r>
              <a:rPr lang="en-US" dirty="0" smtClean="0">
                <a:solidFill>
                  <a:schemeClr val="bg1"/>
                </a:solidFill>
              </a:rPr>
              <a:t> </a:t>
            </a:r>
            <a:r>
              <a:rPr lang="en-US" dirty="0" err="1" smtClean="0">
                <a:solidFill>
                  <a:schemeClr val="bg1"/>
                </a:solidFill>
              </a:rPr>
              <a:t>mê</a:t>
            </a:r>
            <a:r>
              <a:rPr lang="en-US" dirty="0" smtClean="0">
                <a:solidFill>
                  <a:schemeClr val="bg1"/>
                </a:solidFill>
              </a:rPr>
              <a:t> </a:t>
            </a:r>
            <a:r>
              <a:rPr lang="en-US" dirty="0" err="1" smtClean="0">
                <a:solidFill>
                  <a:schemeClr val="bg1"/>
                </a:solidFill>
              </a:rPr>
              <a:t>đem</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vào</a:t>
            </a:r>
            <a:r>
              <a:rPr lang="en-US" dirty="0" smtClean="0">
                <a:solidFill>
                  <a:schemeClr val="bg1"/>
                </a:solidFill>
              </a:rPr>
              <a:t> </a:t>
            </a:r>
            <a:r>
              <a:rPr lang="en-US" dirty="0" err="1" smtClean="0">
                <a:solidFill>
                  <a:schemeClr val="bg1"/>
                </a:solidFill>
              </a:rPr>
              <a:t>tim</a:t>
            </a:r>
            <a:r>
              <a:rPr lang="en-US" dirty="0" smtClean="0">
                <a:solidFill>
                  <a:schemeClr val="bg1"/>
                </a:solidFill>
              </a:rPr>
              <a:t> </a:t>
            </a:r>
            <a:r>
              <a:rPr lang="en-US" dirty="0" err="1" smtClean="0">
                <a:solidFill>
                  <a:schemeClr val="bg1"/>
                </a:solidFill>
              </a:rPr>
              <a:t>mỗi</a:t>
            </a:r>
            <a:r>
              <a:rPr lang="en-US" dirty="0" smtClean="0">
                <a:solidFill>
                  <a:schemeClr val="bg1"/>
                </a:solidFill>
              </a:rPr>
              <a:t> </a:t>
            </a:r>
            <a:r>
              <a:rPr lang="en-US" dirty="0" err="1" smtClean="0">
                <a:solidFill>
                  <a:schemeClr val="bg1"/>
                </a:solidFill>
              </a:rPr>
              <a:t>người</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5285090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u="sng" dirty="0" err="1" smtClean="0">
                <a:solidFill>
                  <a:srgbClr val="FFFF00"/>
                </a:solidFill>
              </a:rPr>
              <a:t>Đk</a:t>
            </a:r>
            <a:r>
              <a:rPr lang="en-US" u="sng" dirty="0" smtClean="0">
                <a:solidFill>
                  <a:srgbClr val="FFFF00"/>
                </a:solidFill>
              </a:rPr>
              <a:t>:</a:t>
            </a:r>
            <a:r>
              <a:rPr lang="en-US" dirty="0" smtClean="0">
                <a:solidFill>
                  <a:schemeClr val="bg1"/>
                </a:solidFill>
              </a:rPr>
              <a:t> </a:t>
            </a:r>
            <a:r>
              <a:rPr lang="en-US" dirty="0" err="1" smtClean="0">
                <a:solidFill>
                  <a:schemeClr val="bg1"/>
                </a:solidFill>
              </a:rPr>
              <a:t>Của</a:t>
            </a:r>
            <a:r>
              <a:rPr lang="en-US" dirty="0" smtClean="0">
                <a:solidFill>
                  <a:schemeClr val="bg1"/>
                </a:solidFill>
              </a:rPr>
              <a:t> </a:t>
            </a:r>
            <a:r>
              <a:rPr lang="en-US" dirty="0" err="1" smtClean="0">
                <a:solidFill>
                  <a:schemeClr val="bg1"/>
                </a:solidFill>
              </a:rPr>
              <a:t>lễ</a:t>
            </a:r>
            <a:r>
              <a:rPr lang="en-US" dirty="0" smtClean="0">
                <a:solidFill>
                  <a:schemeClr val="bg1"/>
                </a:solidFill>
              </a:rPr>
              <a:t> </a:t>
            </a:r>
            <a:r>
              <a:rPr lang="en-US" dirty="0" err="1" smtClean="0">
                <a:solidFill>
                  <a:schemeClr val="bg1"/>
                </a:solidFill>
              </a:rPr>
              <a:t>góp</a:t>
            </a:r>
            <a:r>
              <a:rPr lang="en-US" dirty="0" smtClean="0">
                <a:solidFill>
                  <a:schemeClr val="bg1"/>
                </a:solidFill>
              </a:rPr>
              <a:t> </a:t>
            </a:r>
            <a:r>
              <a:rPr lang="en-US" dirty="0" err="1" smtClean="0">
                <a:solidFill>
                  <a:schemeClr val="bg1"/>
                </a:solidFill>
              </a:rPr>
              <a:t>về</a:t>
            </a:r>
            <a:r>
              <a:rPr lang="en-US" dirty="0" smtClean="0">
                <a:solidFill>
                  <a:schemeClr val="bg1"/>
                </a:solidFill>
              </a:rPr>
              <a:t> </a:t>
            </a:r>
            <a:r>
              <a:rPr lang="en-US" dirty="0" err="1" smtClean="0">
                <a:solidFill>
                  <a:schemeClr val="bg1"/>
                </a:solidFill>
              </a:rPr>
              <a:t>dâng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bao</a:t>
            </a:r>
            <a:r>
              <a:rPr lang="en-US" dirty="0" smtClean="0">
                <a:solidFill>
                  <a:schemeClr val="bg1"/>
                </a:solidFill>
              </a:rPr>
              <a:t> </a:t>
            </a:r>
            <a:r>
              <a:rPr lang="en-US" dirty="0" err="1" smtClean="0">
                <a:solidFill>
                  <a:schemeClr val="bg1"/>
                </a:solidFill>
              </a:rPr>
              <a:t>sướng</a:t>
            </a:r>
            <a:r>
              <a:rPr lang="en-US" dirty="0" smtClean="0">
                <a:solidFill>
                  <a:schemeClr val="bg1"/>
                </a:solidFill>
              </a:rPr>
              <a:t> </a:t>
            </a:r>
            <a:r>
              <a:rPr lang="en-US" dirty="0" err="1" smtClean="0">
                <a:solidFill>
                  <a:schemeClr val="bg1"/>
                </a:solidFill>
              </a:rPr>
              <a:t>vui</a:t>
            </a:r>
            <a:r>
              <a:rPr lang="en-US" dirty="0" smtClean="0">
                <a:solidFill>
                  <a:schemeClr val="bg1"/>
                </a:solidFill>
              </a:rPr>
              <a:t> </a:t>
            </a:r>
            <a:r>
              <a:rPr lang="en-US" dirty="0" err="1" smtClean="0">
                <a:solidFill>
                  <a:schemeClr val="bg1"/>
                </a:solidFill>
              </a:rPr>
              <a:t>đau</a:t>
            </a:r>
            <a:r>
              <a:rPr lang="en-US" dirty="0" smtClean="0">
                <a:solidFill>
                  <a:schemeClr val="bg1"/>
                </a:solidFill>
              </a:rPr>
              <a:t> </a:t>
            </a:r>
            <a:r>
              <a:rPr lang="en-US" dirty="0" err="1" smtClean="0">
                <a:solidFill>
                  <a:schemeClr val="bg1"/>
                </a:solidFill>
              </a:rPr>
              <a:t>buồn</a:t>
            </a:r>
            <a:r>
              <a:rPr lang="en-US" dirty="0" smtClean="0">
                <a:solidFill>
                  <a:schemeClr val="bg1"/>
                </a:solidFill>
              </a:rPr>
              <a:t>. </a:t>
            </a:r>
            <a:r>
              <a:rPr lang="en-US" dirty="0" err="1" smtClean="0">
                <a:solidFill>
                  <a:schemeClr val="bg1"/>
                </a:solidFill>
              </a:rPr>
              <a:t>Dâng</a:t>
            </a:r>
            <a:r>
              <a:rPr lang="en-US" dirty="0" smtClean="0">
                <a:solidFill>
                  <a:schemeClr val="bg1"/>
                </a:solidFill>
              </a:rPr>
              <a:t> </a:t>
            </a:r>
            <a:r>
              <a:rPr lang="en-US" dirty="0" err="1" smtClean="0">
                <a:solidFill>
                  <a:schemeClr val="bg1"/>
                </a:solidFill>
              </a:rPr>
              <a:t>ước</a:t>
            </a:r>
            <a:r>
              <a:rPr lang="en-US" dirty="0" smtClean="0">
                <a:solidFill>
                  <a:schemeClr val="bg1"/>
                </a:solidFill>
              </a:rPr>
              <a:t> </a:t>
            </a:r>
            <a:r>
              <a:rPr lang="en-US" dirty="0" err="1" smtClean="0">
                <a:solidFill>
                  <a:schemeClr val="bg1"/>
                </a:solidFill>
              </a:rPr>
              <a:t>vọng</a:t>
            </a:r>
            <a:r>
              <a:rPr lang="en-US" dirty="0" smtClean="0">
                <a:solidFill>
                  <a:schemeClr val="bg1"/>
                </a:solidFill>
              </a:rPr>
              <a:t> </a:t>
            </a:r>
            <a:r>
              <a:rPr lang="en-US" dirty="0" err="1" smtClean="0">
                <a:solidFill>
                  <a:schemeClr val="bg1"/>
                </a:solidFill>
              </a:rPr>
              <a:t>mai</a:t>
            </a:r>
            <a:r>
              <a:rPr lang="en-US" dirty="0" smtClean="0">
                <a:solidFill>
                  <a:schemeClr val="bg1"/>
                </a:solidFill>
              </a:rPr>
              <a:t> </a:t>
            </a:r>
            <a:r>
              <a:rPr lang="en-US" dirty="0" err="1" smtClean="0">
                <a:solidFill>
                  <a:schemeClr val="bg1"/>
                </a:solidFill>
              </a:rPr>
              <a:t>sau</a:t>
            </a:r>
            <a:r>
              <a:rPr lang="en-US" dirty="0" smtClean="0">
                <a:solidFill>
                  <a:schemeClr val="bg1"/>
                </a:solidFill>
              </a:rPr>
              <a:t> </a:t>
            </a:r>
            <a:r>
              <a:rPr lang="en-US" dirty="0" err="1" smtClean="0">
                <a:solidFill>
                  <a:schemeClr val="bg1"/>
                </a:solidFill>
              </a:rPr>
              <a:t>dâng</a:t>
            </a:r>
            <a:r>
              <a:rPr lang="en-US" dirty="0" smtClean="0">
                <a:solidFill>
                  <a:schemeClr val="bg1"/>
                </a:solidFill>
              </a:rPr>
              <a:t> </a:t>
            </a:r>
            <a:r>
              <a:rPr lang="en-US" dirty="0" err="1" smtClean="0">
                <a:solidFill>
                  <a:schemeClr val="bg1"/>
                </a:solidFill>
              </a:rPr>
              <a:t>tháng</a:t>
            </a:r>
            <a:r>
              <a:rPr lang="en-US" dirty="0" smtClean="0">
                <a:solidFill>
                  <a:schemeClr val="bg1"/>
                </a:solidFill>
              </a:rPr>
              <a:t> </a:t>
            </a:r>
            <a:r>
              <a:rPr lang="en-US" dirty="0" err="1" smtClean="0">
                <a:solidFill>
                  <a:schemeClr val="bg1"/>
                </a:solidFill>
              </a:rPr>
              <a:t>ngày</a:t>
            </a:r>
            <a:r>
              <a:rPr lang="en-US" dirty="0" smtClean="0">
                <a:solidFill>
                  <a:schemeClr val="bg1"/>
                </a:solidFill>
              </a:rPr>
              <a:t> </a:t>
            </a:r>
            <a:r>
              <a:rPr lang="en-US" dirty="0" err="1" smtClean="0">
                <a:solidFill>
                  <a:schemeClr val="bg1"/>
                </a:solidFill>
              </a:rPr>
              <a:t>đã</a:t>
            </a:r>
            <a:r>
              <a:rPr lang="en-US" dirty="0" smtClean="0">
                <a:solidFill>
                  <a:schemeClr val="bg1"/>
                </a:solidFill>
              </a:rPr>
              <a:t> qua. </a:t>
            </a:r>
            <a:r>
              <a:rPr lang="en-US" dirty="0" err="1" smtClean="0">
                <a:solidFill>
                  <a:schemeClr val="bg1"/>
                </a:solidFill>
              </a:rPr>
              <a:t>Nguyện</a:t>
            </a:r>
            <a:r>
              <a:rPr lang="en-US" dirty="0" smtClean="0">
                <a:solidFill>
                  <a:schemeClr val="bg1"/>
                </a:solidFill>
              </a:rPr>
              <a:t> </a:t>
            </a:r>
            <a:r>
              <a:rPr lang="en-US" dirty="0" err="1" smtClean="0">
                <a:solidFill>
                  <a:schemeClr val="bg1"/>
                </a:solidFill>
              </a:rPr>
              <a:t>dâng</a:t>
            </a:r>
            <a:r>
              <a:rPr lang="en-US" dirty="0" smtClean="0">
                <a:solidFill>
                  <a:schemeClr val="bg1"/>
                </a:solidFill>
              </a:rPr>
              <a:t> </a:t>
            </a:r>
            <a:r>
              <a:rPr lang="en-US" dirty="0" err="1" smtClean="0">
                <a:solidFill>
                  <a:schemeClr val="bg1"/>
                </a:solidFill>
              </a:rPr>
              <a:t>lên</a:t>
            </a:r>
            <a:r>
              <a:rPr lang="en-US" dirty="0" smtClean="0">
                <a:solidFill>
                  <a:schemeClr val="bg1"/>
                </a:solidFill>
              </a:rPr>
              <a:t> </a:t>
            </a:r>
            <a:r>
              <a:rPr lang="en-US" dirty="0" err="1" smtClean="0">
                <a:solidFill>
                  <a:schemeClr val="bg1"/>
                </a:solidFill>
              </a:rPr>
              <a:t>cả</a:t>
            </a:r>
            <a:r>
              <a:rPr lang="en-US" dirty="0" smtClean="0">
                <a:solidFill>
                  <a:schemeClr val="bg1"/>
                </a:solidFill>
              </a:rPr>
              <a:t> </a:t>
            </a:r>
            <a:r>
              <a:rPr lang="en-US" dirty="0" err="1" smtClean="0">
                <a:solidFill>
                  <a:schemeClr val="bg1"/>
                </a:solidFill>
              </a:rPr>
              <a:t>cuộc</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err="1" smtClean="0">
                <a:solidFill>
                  <a:schemeClr val="bg1"/>
                </a:solidFill>
              </a:rPr>
              <a:t>còn</a:t>
            </a:r>
            <a:r>
              <a:rPr lang="en-US" dirty="0" smtClean="0">
                <a:solidFill>
                  <a:schemeClr val="bg1"/>
                </a:solidFill>
              </a:rPr>
              <a:t> </a:t>
            </a:r>
            <a:r>
              <a:rPr lang="en-US" dirty="0" err="1" smtClean="0">
                <a:solidFill>
                  <a:schemeClr val="bg1"/>
                </a:solidFill>
              </a:rPr>
              <a:t>đang</a:t>
            </a:r>
            <a:r>
              <a:rPr lang="en-US" dirty="0" smtClean="0">
                <a:solidFill>
                  <a:schemeClr val="bg1"/>
                </a:solidFill>
              </a:rPr>
              <a:t> </a:t>
            </a:r>
            <a:r>
              <a:rPr lang="en-US" dirty="0" err="1" smtClean="0">
                <a:solidFill>
                  <a:schemeClr val="bg1"/>
                </a:solidFill>
              </a:rPr>
              <a:t>rong</a:t>
            </a:r>
            <a:r>
              <a:rPr lang="en-US" dirty="0" smtClean="0">
                <a:solidFill>
                  <a:schemeClr val="bg1"/>
                </a:solidFill>
              </a:rPr>
              <a:t> </a:t>
            </a:r>
            <a:r>
              <a:rPr lang="en-US" dirty="0" err="1" smtClean="0">
                <a:solidFill>
                  <a:schemeClr val="bg1"/>
                </a:solidFill>
              </a:rPr>
              <a:t>ruổi</a:t>
            </a:r>
            <a:r>
              <a:rPr lang="en-US" dirty="0" smtClean="0">
                <a:solidFill>
                  <a:schemeClr val="bg1"/>
                </a:solidFill>
              </a:rPr>
              <a:t> </a:t>
            </a:r>
            <a:r>
              <a:rPr lang="en-US" dirty="0" err="1" smtClean="0">
                <a:solidFill>
                  <a:schemeClr val="bg1"/>
                </a:solidFill>
              </a:rPr>
              <a:t>gian</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Nguyện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nhận</a:t>
            </a:r>
            <a:r>
              <a:rPr lang="en-US" dirty="0" smtClean="0">
                <a:solidFill>
                  <a:schemeClr val="bg1"/>
                </a:solidFill>
              </a:rPr>
              <a:t> </a:t>
            </a:r>
            <a:r>
              <a:rPr lang="en-US" dirty="0" err="1" smtClean="0">
                <a:solidFill>
                  <a:schemeClr val="bg1"/>
                </a:solidFill>
              </a:rPr>
              <a:t>lễ</a:t>
            </a:r>
            <a:r>
              <a:rPr lang="en-US" dirty="0" smtClean="0">
                <a:solidFill>
                  <a:schemeClr val="bg1"/>
                </a:solidFill>
              </a:rPr>
              <a:t> con </a:t>
            </a:r>
            <a:r>
              <a:rPr lang="en-US" dirty="0" err="1" smtClean="0">
                <a:solidFill>
                  <a:schemeClr val="bg1"/>
                </a:solidFill>
              </a:rPr>
              <a:t>dâng</a:t>
            </a:r>
            <a:r>
              <a:rPr lang="en-US" dirty="0" smtClean="0">
                <a:solidFill>
                  <a:schemeClr val="bg1"/>
                </a:solidFill>
              </a:rPr>
              <a:t> </a:t>
            </a:r>
            <a:r>
              <a:rPr lang="en-US" dirty="0" err="1" smtClean="0">
                <a:solidFill>
                  <a:schemeClr val="bg1"/>
                </a:solidFill>
              </a:rPr>
              <a:t>nguyện</a:t>
            </a:r>
            <a:r>
              <a:rPr lang="en-US" dirty="0" smtClean="0">
                <a:solidFill>
                  <a:schemeClr val="bg1"/>
                </a:solidFill>
              </a:rPr>
              <a:t> </a:t>
            </a:r>
            <a:r>
              <a:rPr lang="en-US" dirty="0" err="1" smtClean="0">
                <a:solidFill>
                  <a:schemeClr val="bg1"/>
                </a:solidFill>
              </a:rPr>
              <a:t>Chúa</a:t>
            </a:r>
            <a:r>
              <a:rPr lang="en-US" dirty="0" smtClean="0">
                <a:solidFill>
                  <a:schemeClr val="bg1"/>
                </a:solidFill>
              </a:rPr>
              <a:t> ban </a:t>
            </a:r>
            <a:r>
              <a:rPr lang="en-US" dirty="0" err="1" smtClean="0">
                <a:solidFill>
                  <a:schemeClr val="bg1"/>
                </a:solidFill>
              </a:rPr>
              <a:t>nhiều</a:t>
            </a:r>
            <a:r>
              <a:rPr lang="en-US" dirty="0" smtClean="0">
                <a:solidFill>
                  <a:schemeClr val="bg1"/>
                </a:solidFill>
              </a:rPr>
              <a:t> </a:t>
            </a:r>
            <a:r>
              <a:rPr lang="en-US" dirty="0" err="1" smtClean="0">
                <a:solidFill>
                  <a:schemeClr val="bg1"/>
                </a:solidFill>
              </a:rPr>
              <a:t>thánh</a:t>
            </a:r>
            <a:r>
              <a:rPr lang="en-US" dirty="0" smtClean="0">
                <a:solidFill>
                  <a:schemeClr val="bg1"/>
                </a:solidFill>
              </a:rPr>
              <a:t> </a:t>
            </a:r>
            <a:r>
              <a:rPr lang="en-US" dirty="0" err="1" smtClean="0">
                <a:solidFill>
                  <a:schemeClr val="bg1"/>
                </a:solidFill>
              </a:rPr>
              <a:t>ân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6537024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781333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0">
                <a:solidFill>
                  <a:schemeClr val="bg1"/>
                </a:solidFill>
                <a:effectLst/>
                <a:latin typeface="+mj-lt"/>
              </a:rPr>
              <a:t>để các ngài cùng nhau tìm hiểu những điều đẹp ý</a:t>
            </a:r>
            <a:br>
              <a:rPr lang="vi-VN" sz="5400" b="0">
                <a:solidFill>
                  <a:schemeClr val="bg1"/>
                </a:solidFill>
                <a:effectLst/>
                <a:latin typeface="+mj-lt"/>
              </a:rPr>
            </a:br>
            <a:r>
              <a:rPr lang="en-US" sz="5400" b="0">
                <a:solidFill>
                  <a:schemeClr val="bg1"/>
                </a:solidFill>
                <a:effectLst/>
                <a:latin typeface="+mj-lt"/>
                <a:cs typeface="Times New Roman" pitchFamily="18" charset="0"/>
              </a:rPr>
              <a:t>Chúa,</a:t>
            </a:r>
            <a:r>
              <a:rPr lang="en-US" sz="5400" b="0">
                <a:solidFill>
                  <a:schemeClr val="bg1"/>
                </a:solidFill>
                <a:effectLst/>
                <a:latin typeface="+mj-lt"/>
              </a:rPr>
              <a:t> </a:t>
            </a:r>
            <a:r>
              <a:rPr lang="vi-VN" sz="5400" b="0">
                <a:solidFill>
                  <a:schemeClr val="bg1"/>
                </a:solidFill>
                <a:effectLst/>
                <a:latin typeface="+mj-lt"/>
              </a:rPr>
              <a:t>và hướng dẫn đoàn Dân Chúa thực thi những điều Chúa truyền dạy.</a:t>
            </a:r>
            <a:endParaRPr lang="en-US" sz="5400" b="0">
              <a:solidFill>
                <a:schemeClr val="bg1"/>
              </a:solidFill>
              <a:effectLst/>
              <a:latin typeface="+mj-lt"/>
            </a:endParaRPr>
          </a:p>
        </p:txBody>
      </p:sp>
    </p:spTree>
    <p:extLst>
      <p:ext uri="{BB962C8B-B14F-4D97-AF65-F5344CB8AC3E}">
        <p14:creationId xmlns:p14="http://schemas.microsoft.com/office/powerpoint/2010/main" val="204261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FFFF00"/>
                </a:solidFill>
              </a:rPr>
              <a:t>Ca</a:t>
            </a:r>
            <a:r>
              <a:rPr lang="en-US" sz="6000" dirty="0" smtClean="0">
                <a:solidFill>
                  <a:srgbClr val="FFFF00"/>
                </a:solidFill>
              </a:rPr>
              <a:t> </a:t>
            </a:r>
            <a:r>
              <a:rPr lang="en-US" sz="6000" dirty="0" err="1" smtClean="0">
                <a:solidFill>
                  <a:srgbClr val="FFFF00"/>
                </a:solidFill>
              </a:rPr>
              <a:t>Nguyện</a:t>
            </a:r>
            <a:r>
              <a:rPr lang="en-US" sz="6000" dirty="0" smtClean="0">
                <a:solidFill>
                  <a:srgbClr val="FFFF00"/>
                </a:solidFill>
              </a:rPr>
              <a:t> </a:t>
            </a:r>
            <a:r>
              <a:rPr lang="en-US" sz="6000" dirty="0" err="1" smtClean="0">
                <a:solidFill>
                  <a:srgbClr val="FFFF00"/>
                </a:solidFill>
              </a:rPr>
              <a:t>Hiệp</a:t>
            </a:r>
            <a:r>
              <a:rPr lang="en-US" sz="6000" dirty="0" smtClean="0">
                <a:solidFill>
                  <a:srgbClr val="FFFF00"/>
                </a:solidFill>
              </a:rPr>
              <a:t> </a:t>
            </a:r>
            <a:r>
              <a:rPr lang="en-US" sz="6000" dirty="0" err="1" smtClean="0">
                <a:solidFill>
                  <a:srgbClr val="FFFF00"/>
                </a:solidFill>
              </a:rPr>
              <a:t>Lễ</a:t>
            </a:r>
            <a:r>
              <a:rPr lang="en-US" sz="6000" dirty="0" smtClean="0">
                <a:solidFill>
                  <a:srgbClr val="FFFF00"/>
                </a:solidFill>
              </a:rPr>
              <a:t/>
            </a:r>
            <a:br>
              <a:rPr lang="en-US" sz="6000" dirty="0" smtClean="0">
                <a:solidFill>
                  <a:srgbClr val="FFFF00"/>
                </a:solidFill>
              </a:rPr>
            </a:br>
            <a:r>
              <a:rPr lang="en-US" sz="7200" dirty="0" err="1" smtClean="0">
                <a:solidFill>
                  <a:srgbClr val="FFFF00"/>
                </a:solidFill>
              </a:rPr>
              <a:t>Tình</a:t>
            </a:r>
            <a:r>
              <a:rPr lang="en-US" sz="7200" dirty="0" smtClean="0">
                <a:solidFill>
                  <a:srgbClr val="FFFF00"/>
                </a:solidFill>
              </a:rPr>
              <a:t> </a:t>
            </a:r>
            <a:r>
              <a:rPr lang="en-US" sz="7200" dirty="0" err="1" smtClean="0">
                <a:solidFill>
                  <a:srgbClr val="FFFF00"/>
                </a:solidFill>
              </a:rPr>
              <a:t>Chúa</a:t>
            </a:r>
            <a:r>
              <a:rPr lang="en-US" sz="7200" dirty="0" smtClean="0">
                <a:solidFill>
                  <a:srgbClr val="FFFF00"/>
                </a:solidFill>
              </a:rPr>
              <a:t> </a:t>
            </a:r>
            <a:r>
              <a:rPr lang="en-US" sz="7200" dirty="0" err="1" smtClean="0">
                <a:solidFill>
                  <a:srgbClr val="FFFF00"/>
                </a:solidFill>
              </a:rPr>
              <a:t>yêu</a:t>
            </a:r>
            <a:r>
              <a:rPr lang="en-US" sz="7200" dirty="0" smtClean="0">
                <a:solidFill>
                  <a:srgbClr val="FFFF00"/>
                </a:solidFill>
              </a:rPr>
              <a:t> con</a:t>
            </a:r>
            <a:br>
              <a:rPr lang="en-US" sz="7200" dirty="0" smtClean="0">
                <a:solidFill>
                  <a:srgbClr val="FFFF00"/>
                </a:solidFill>
              </a:rPr>
            </a:br>
            <a:r>
              <a:rPr lang="en-US" sz="6600" i="1" dirty="0" err="1" smtClean="0">
                <a:solidFill>
                  <a:schemeClr val="bg1"/>
                </a:solidFill>
              </a:rPr>
              <a:t>Giang</a:t>
            </a:r>
            <a:r>
              <a:rPr lang="en-US" sz="6600" i="1" dirty="0" smtClean="0">
                <a:solidFill>
                  <a:schemeClr val="bg1"/>
                </a:solidFill>
              </a:rPr>
              <a:t> </a:t>
            </a:r>
            <a:r>
              <a:rPr lang="en-US" sz="6600" i="1" dirty="0" err="1" smtClean="0">
                <a:solidFill>
                  <a:schemeClr val="bg1"/>
                </a:solidFill>
              </a:rPr>
              <a:t>Tâm</a:t>
            </a:r>
            <a:endParaRPr lang="en-US" sz="6600" i="1"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u="sng" dirty="0" smtClean="0">
                <a:solidFill>
                  <a:srgbClr val="FFFF00"/>
                </a:solidFill>
              </a:rPr>
              <a:t>Tk1:</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yêu</a:t>
            </a:r>
            <a:r>
              <a:rPr lang="en-US" dirty="0" smtClean="0">
                <a:solidFill>
                  <a:schemeClr val="bg1"/>
                </a:solidFill>
              </a:rPr>
              <a:t> con </a:t>
            </a:r>
            <a:r>
              <a:rPr lang="en-US" dirty="0" err="1" smtClean="0">
                <a:solidFill>
                  <a:schemeClr val="bg1"/>
                </a:solidFill>
              </a:rPr>
              <a:t>như</a:t>
            </a:r>
            <a:r>
              <a:rPr lang="en-US" dirty="0" smtClean="0">
                <a:solidFill>
                  <a:schemeClr val="bg1"/>
                </a:solidFill>
              </a:rPr>
              <a:t> </a:t>
            </a:r>
            <a:r>
              <a:rPr lang="en-US" dirty="0" err="1" smtClean="0">
                <a:solidFill>
                  <a:schemeClr val="bg1"/>
                </a:solidFill>
              </a:rPr>
              <a:t>thái</a:t>
            </a:r>
            <a:r>
              <a:rPr lang="en-US" dirty="0" smtClean="0">
                <a:solidFill>
                  <a:schemeClr val="bg1"/>
                </a:solidFill>
              </a:rPr>
              <a:t> </a:t>
            </a:r>
            <a:r>
              <a:rPr lang="en-US" dirty="0" err="1" smtClean="0">
                <a:solidFill>
                  <a:schemeClr val="bg1"/>
                </a:solidFill>
              </a:rPr>
              <a:t>sơn</a:t>
            </a:r>
            <a:r>
              <a:rPr lang="en-US" dirty="0" smtClean="0">
                <a:solidFill>
                  <a:schemeClr val="bg1"/>
                </a:solidFill>
              </a:rPr>
              <a:t> </a:t>
            </a:r>
            <a:r>
              <a:rPr lang="en-US" dirty="0" err="1" smtClean="0">
                <a:solidFill>
                  <a:schemeClr val="bg1"/>
                </a:solidFill>
              </a:rPr>
              <a:t>vời</a:t>
            </a:r>
            <a:r>
              <a:rPr lang="en-US" dirty="0" smtClean="0">
                <a:solidFill>
                  <a:schemeClr val="bg1"/>
                </a:solidFill>
              </a:rPr>
              <a:t> </a:t>
            </a:r>
            <a:r>
              <a:rPr lang="en-US" dirty="0" err="1" smtClean="0">
                <a:solidFill>
                  <a:schemeClr val="bg1"/>
                </a:solidFill>
              </a:rPr>
              <a:t>vợi</a:t>
            </a:r>
            <a:r>
              <a:rPr lang="en-US" dirty="0" smtClean="0">
                <a:solidFill>
                  <a:schemeClr val="bg1"/>
                </a:solidFill>
              </a:rPr>
              <a:t> </a:t>
            </a:r>
            <a:r>
              <a:rPr lang="en-US" dirty="0" err="1" smtClean="0">
                <a:solidFill>
                  <a:schemeClr val="bg1"/>
                </a:solidFill>
              </a:rPr>
              <a:t>đỉnh</a:t>
            </a:r>
            <a:r>
              <a:rPr lang="en-US" dirty="0" smtClean="0">
                <a:solidFill>
                  <a:schemeClr val="bg1"/>
                </a:solidFill>
              </a:rPr>
              <a:t> </a:t>
            </a:r>
            <a:r>
              <a:rPr lang="en-US" dirty="0" err="1" smtClean="0">
                <a:solidFill>
                  <a:schemeClr val="bg1"/>
                </a:solidFill>
              </a:rPr>
              <a:t>cao</a:t>
            </a:r>
            <a:r>
              <a:rPr lang="en-US" dirty="0">
                <a:solidFill>
                  <a:schemeClr val="bg1"/>
                </a:solidFill>
              </a:rPr>
              <a:t>. </a:t>
            </a:r>
            <a:r>
              <a:rPr lang="en-US" dirty="0" err="1">
                <a:solidFill>
                  <a:schemeClr val="bg1"/>
                </a:solidFill>
              </a:rPr>
              <a:t>Tình</a:t>
            </a:r>
            <a:r>
              <a:rPr lang="en-US" dirty="0">
                <a:solidFill>
                  <a:schemeClr val="bg1"/>
                </a:solidFill>
              </a:rPr>
              <a:t> </a:t>
            </a:r>
            <a:r>
              <a:rPr lang="en-US" dirty="0" err="1">
                <a:solidFill>
                  <a:schemeClr val="bg1"/>
                </a:solidFill>
              </a:rPr>
              <a:t>Chúa</a:t>
            </a:r>
            <a:r>
              <a:rPr lang="en-US" dirty="0">
                <a:solidFill>
                  <a:schemeClr val="bg1"/>
                </a:solidFill>
              </a:rPr>
              <a:t> </a:t>
            </a:r>
            <a:r>
              <a:rPr lang="en-US" dirty="0" err="1">
                <a:solidFill>
                  <a:schemeClr val="bg1"/>
                </a:solidFill>
              </a:rPr>
              <a:t>yêu</a:t>
            </a:r>
            <a:r>
              <a:rPr lang="en-US" dirty="0">
                <a:solidFill>
                  <a:schemeClr val="bg1"/>
                </a:solidFill>
              </a:rPr>
              <a:t> con </a:t>
            </a:r>
            <a:r>
              <a:rPr lang="en-US" dirty="0" err="1">
                <a:solidFill>
                  <a:schemeClr val="bg1"/>
                </a:solidFill>
              </a:rPr>
              <a:t>như</a:t>
            </a:r>
            <a:r>
              <a:rPr lang="en-US" dirty="0">
                <a:solidFill>
                  <a:schemeClr val="bg1"/>
                </a:solidFill>
              </a:rPr>
              <a:t> </a:t>
            </a:r>
            <a:r>
              <a:rPr lang="en-US" dirty="0" err="1" smtClean="0">
                <a:solidFill>
                  <a:schemeClr val="bg1"/>
                </a:solidFill>
              </a:rPr>
              <a:t>biển</a:t>
            </a:r>
            <a:r>
              <a:rPr lang="en-US" dirty="0" smtClean="0">
                <a:solidFill>
                  <a:schemeClr val="bg1"/>
                </a:solidFill>
              </a:rPr>
              <a:t> </a:t>
            </a:r>
            <a:r>
              <a:rPr lang="en-US" dirty="0" err="1" smtClean="0">
                <a:solidFill>
                  <a:schemeClr val="bg1"/>
                </a:solidFill>
              </a:rPr>
              <a:t>khới</a:t>
            </a:r>
            <a:r>
              <a:rPr lang="en-US" dirty="0" smtClean="0">
                <a:solidFill>
                  <a:schemeClr val="bg1"/>
                </a:solidFill>
              </a:rPr>
              <a:t> </a:t>
            </a:r>
            <a:r>
              <a:rPr lang="en-US" dirty="0" err="1" smtClean="0">
                <a:solidFill>
                  <a:schemeClr val="bg1"/>
                </a:solidFill>
              </a:rPr>
              <a:t>sóng</a:t>
            </a:r>
            <a:r>
              <a:rPr lang="en-US" dirty="0" smtClean="0">
                <a:solidFill>
                  <a:schemeClr val="bg1"/>
                </a:solidFill>
              </a:rPr>
              <a:t> </a:t>
            </a:r>
            <a:r>
              <a:rPr lang="en-US" dirty="0" err="1" smtClean="0">
                <a:solidFill>
                  <a:schemeClr val="bg1"/>
                </a:solidFill>
              </a:rPr>
              <a:t>trào</a:t>
            </a:r>
            <a:r>
              <a:rPr lang="en-US" dirty="0" smtClean="0">
                <a:solidFill>
                  <a:schemeClr val="bg1"/>
                </a:solidFill>
              </a:rPr>
              <a:t> </a:t>
            </a:r>
            <a:r>
              <a:rPr lang="en-US" dirty="0" err="1" smtClean="0">
                <a:solidFill>
                  <a:schemeClr val="bg1"/>
                </a:solidFill>
              </a:rPr>
              <a:t>đêm</a:t>
            </a:r>
            <a:r>
              <a:rPr lang="en-US" dirty="0" smtClean="0">
                <a:solidFill>
                  <a:schemeClr val="bg1"/>
                </a:solidFill>
              </a:rPr>
              <a:t> </a:t>
            </a:r>
            <a:r>
              <a:rPr lang="en-US" dirty="0" err="1" smtClean="0">
                <a:solidFill>
                  <a:schemeClr val="bg1"/>
                </a:solidFill>
              </a:rPr>
              <a:t>ngày</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yêu</a:t>
            </a:r>
            <a:r>
              <a:rPr lang="en-US" dirty="0" smtClean="0">
                <a:solidFill>
                  <a:schemeClr val="bg1"/>
                </a:solidFill>
              </a:rPr>
              <a:t> con </a:t>
            </a:r>
            <a:r>
              <a:rPr lang="en-US" dirty="0" err="1" smtClean="0">
                <a:solidFill>
                  <a:schemeClr val="bg1"/>
                </a:solidFill>
              </a:rPr>
              <a:t>khôn</a:t>
            </a:r>
            <a:r>
              <a:rPr lang="en-US" dirty="0" smtClean="0">
                <a:solidFill>
                  <a:schemeClr val="bg1"/>
                </a:solidFill>
              </a:rPr>
              <a:t> </a:t>
            </a:r>
            <a:r>
              <a:rPr lang="en-US" dirty="0" err="1" smtClean="0">
                <a:solidFill>
                  <a:schemeClr val="bg1"/>
                </a:solidFill>
              </a:rPr>
              <a:t>vời</a:t>
            </a:r>
            <a:r>
              <a:rPr lang="en-US" dirty="0" smtClean="0">
                <a:solidFill>
                  <a:schemeClr val="bg1"/>
                </a:solidFill>
              </a:rPr>
              <a:t> </a:t>
            </a:r>
            <a:r>
              <a:rPr lang="en-US" dirty="0" err="1" smtClean="0">
                <a:solidFill>
                  <a:schemeClr val="bg1"/>
                </a:solidFill>
              </a:rPr>
              <a:t>từ</a:t>
            </a:r>
            <a:r>
              <a:rPr lang="en-US" dirty="0" smtClean="0">
                <a:solidFill>
                  <a:schemeClr val="bg1"/>
                </a:solidFill>
              </a:rPr>
              <a:t> </a:t>
            </a:r>
            <a:r>
              <a:rPr lang="en-US" dirty="0" err="1" smtClean="0">
                <a:solidFill>
                  <a:schemeClr val="bg1"/>
                </a:solidFill>
              </a:rPr>
              <a:t>khi</a:t>
            </a:r>
            <a:r>
              <a:rPr lang="en-US" dirty="0" smtClean="0">
                <a:solidFill>
                  <a:schemeClr val="bg1"/>
                </a:solidFill>
              </a:rPr>
              <a:t> </a:t>
            </a:r>
            <a:r>
              <a:rPr lang="en-US" dirty="0" err="1" smtClean="0">
                <a:solidFill>
                  <a:schemeClr val="bg1"/>
                </a:solidFill>
              </a:rPr>
              <a:t>chua</a:t>
            </a:r>
            <a:r>
              <a:rPr lang="en-US" dirty="0" smtClean="0">
                <a:solidFill>
                  <a:schemeClr val="bg1"/>
                </a:solidFill>
              </a:rPr>
              <a:t> </a:t>
            </a:r>
            <a:r>
              <a:rPr lang="en-US" dirty="0" err="1" smtClean="0">
                <a:solidFill>
                  <a:schemeClr val="bg1"/>
                </a:solidFill>
              </a:rPr>
              <a:t>có</a:t>
            </a:r>
            <a:r>
              <a:rPr lang="en-US" dirty="0" smtClean="0">
                <a:solidFill>
                  <a:schemeClr val="bg1"/>
                </a:solidFill>
              </a:rPr>
              <a:t> </a:t>
            </a:r>
            <a:r>
              <a:rPr lang="en-US" dirty="0" err="1" smtClean="0">
                <a:solidFill>
                  <a:schemeClr val="bg1"/>
                </a:solidFill>
              </a:rPr>
              <a:t>đất</a:t>
            </a:r>
            <a:r>
              <a:rPr lang="en-US" dirty="0" smtClean="0">
                <a:solidFill>
                  <a:schemeClr val="bg1"/>
                </a:solidFill>
              </a:rPr>
              <a:t> </a:t>
            </a:r>
            <a:r>
              <a:rPr lang="en-US" dirty="0" err="1" smtClean="0">
                <a:solidFill>
                  <a:schemeClr val="bg1"/>
                </a:solidFill>
              </a:rPr>
              <a:t>trời</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đã</a:t>
            </a:r>
            <a:r>
              <a:rPr lang="en-US" dirty="0" smtClean="0">
                <a:solidFill>
                  <a:schemeClr val="bg1"/>
                </a:solidFill>
              </a:rPr>
              <a:t> </a:t>
            </a:r>
            <a:r>
              <a:rPr lang="en-US" dirty="0" err="1" smtClean="0">
                <a:solidFill>
                  <a:schemeClr val="bg1"/>
                </a:solidFill>
              </a:rPr>
              <a:t>dủ</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và</a:t>
            </a:r>
            <a:r>
              <a:rPr lang="en-US" dirty="0" smtClean="0">
                <a:solidFill>
                  <a:schemeClr val="bg1"/>
                </a:solidFill>
              </a:rPr>
              <a:t> </a:t>
            </a:r>
            <a:r>
              <a:rPr lang="en-US" dirty="0" err="1" smtClean="0">
                <a:solidFill>
                  <a:schemeClr val="bg1"/>
                </a:solidFill>
              </a:rPr>
              <a:t>chọn</a:t>
            </a:r>
            <a:r>
              <a:rPr lang="en-US" dirty="0" smtClean="0">
                <a:solidFill>
                  <a:schemeClr val="bg1"/>
                </a:solidFill>
              </a:rPr>
              <a:t> con </a:t>
            </a:r>
            <a:r>
              <a:rPr lang="en-US" dirty="0" err="1" smtClean="0">
                <a:solidFill>
                  <a:schemeClr val="bg1"/>
                </a:solidFill>
              </a:rPr>
              <a:t>từ</a:t>
            </a:r>
            <a:r>
              <a:rPr lang="en-US" dirty="0" smtClean="0">
                <a:solidFill>
                  <a:schemeClr val="bg1"/>
                </a:solidFill>
              </a:rPr>
              <a:t> </a:t>
            </a:r>
            <a:r>
              <a:rPr lang="en-US" dirty="0" err="1" smtClean="0">
                <a:solidFill>
                  <a:schemeClr val="bg1"/>
                </a:solidFill>
              </a:rPr>
              <a:t>trước</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u="sng" dirty="0" smtClean="0">
                <a:solidFill>
                  <a:srgbClr val="FFFF00"/>
                </a:solidFill>
              </a:rPr>
              <a:t>**:</a:t>
            </a:r>
            <a:r>
              <a:rPr lang="en-US" dirty="0" smtClean="0">
                <a:solidFill>
                  <a:schemeClr val="bg1"/>
                </a:solidFill>
              </a:rPr>
              <a:t> </a:t>
            </a:r>
            <a:r>
              <a:rPr lang="en-US" dirty="0" err="1" smtClean="0">
                <a:solidFill>
                  <a:schemeClr val="bg1"/>
                </a:solidFill>
              </a:rPr>
              <a:t>Gọi</a:t>
            </a:r>
            <a:r>
              <a:rPr lang="en-US" dirty="0" smtClean="0">
                <a:solidFill>
                  <a:schemeClr val="bg1"/>
                </a:solidFill>
              </a:rPr>
              <a:t> </a:t>
            </a:r>
            <a:r>
              <a:rPr lang="en-US" dirty="0" err="1" smtClean="0">
                <a:solidFill>
                  <a:schemeClr val="bg1"/>
                </a:solidFill>
              </a:rPr>
              <a:t>chính</a:t>
            </a:r>
            <a:r>
              <a:rPr lang="en-US" dirty="0" smtClean="0">
                <a:solidFill>
                  <a:schemeClr val="bg1"/>
                </a:solidFill>
              </a:rPr>
              <a:t> </a:t>
            </a:r>
            <a:r>
              <a:rPr lang="en-US" dirty="0" err="1" smtClean="0">
                <a:solidFill>
                  <a:schemeClr val="bg1"/>
                </a:solidFill>
              </a:rPr>
              <a:t>tên</a:t>
            </a:r>
            <a:r>
              <a:rPr lang="en-US" dirty="0" smtClean="0">
                <a:solidFill>
                  <a:schemeClr val="bg1"/>
                </a:solidFill>
              </a:rPr>
              <a:t> con </a:t>
            </a:r>
            <a:r>
              <a:rPr lang="en-US" dirty="0" err="1" smtClean="0">
                <a:solidFill>
                  <a:schemeClr val="bg1"/>
                </a:solidFill>
              </a:rPr>
              <a:t>âu</a:t>
            </a:r>
            <a:r>
              <a:rPr lang="en-US" dirty="0" smtClean="0">
                <a:solidFill>
                  <a:schemeClr val="bg1"/>
                </a:solidFill>
              </a:rPr>
              <a:t> </a:t>
            </a:r>
            <a:r>
              <a:rPr lang="en-US" dirty="0" err="1" smtClean="0">
                <a:solidFill>
                  <a:schemeClr val="bg1"/>
                </a:solidFill>
              </a:rPr>
              <a:t>yếm</a:t>
            </a:r>
            <a:r>
              <a:rPr lang="en-US" dirty="0" smtClean="0">
                <a:solidFill>
                  <a:schemeClr val="bg1"/>
                </a:solidFill>
              </a:rPr>
              <a:t> </a:t>
            </a:r>
            <a:r>
              <a:rPr lang="en-US" dirty="0" err="1" smtClean="0">
                <a:solidFill>
                  <a:schemeClr val="bg1"/>
                </a:solidFill>
              </a:rPr>
              <a:t>che</a:t>
            </a:r>
            <a:r>
              <a:rPr lang="en-US" dirty="0" smtClean="0">
                <a:solidFill>
                  <a:schemeClr val="bg1"/>
                </a:solidFill>
              </a:rPr>
              <a:t> </a:t>
            </a:r>
            <a:r>
              <a:rPr lang="en-US" dirty="0" err="1" smtClean="0">
                <a:solidFill>
                  <a:schemeClr val="bg1"/>
                </a:solidFill>
              </a:rPr>
              <a:t>chở</a:t>
            </a:r>
            <a:r>
              <a:rPr lang="en-US" dirty="0" smtClean="0">
                <a:solidFill>
                  <a:schemeClr val="bg1"/>
                </a:solidFill>
              </a:rPr>
              <a:t> </a:t>
            </a:r>
            <a:r>
              <a:rPr lang="en-US" dirty="0" err="1" smtClean="0">
                <a:solidFill>
                  <a:schemeClr val="bg1"/>
                </a:solidFill>
              </a:rPr>
              <a:t>từng</a:t>
            </a:r>
            <a:r>
              <a:rPr lang="en-US" dirty="0" smtClean="0">
                <a:solidFill>
                  <a:schemeClr val="bg1"/>
                </a:solidFill>
              </a:rPr>
              <a:t> </a:t>
            </a:r>
            <a:r>
              <a:rPr lang="en-US" dirty="0" err="1" smtClean="0">
                <a:solidFill>
                  <a:schemeClr val="bg1"/>
                </a:solidFill>
              </a:rPr>
              <a:t>phút</a:t>
            </a:r>
            <a:r>
              <a:rPr lang="en-US" dirty="0" smtClean="0">
                <a:solidFill>
                  <a:schemeClr val="bg1"/>
                </a:solidFill>
              </a:rPr>
              <a:t> </a:t>
            </a:r>
            <a:r>
              <a:rPr lang="en-US" dirty="0" err="1" smtClean="0">
                <a:solidFill>
                  <a:schemeClr val="bg1"/>
                </a:solidFill>
              </a:rPr>
              <a:t>giây</a:t>
            </a:r>
            <a:r>
              <a:rPr lang="en-US" dirty="0" smtClean="0">
                <a:solidFill>
                  <a:schemeClr val="bg1"/>
                </a:solidFill>
              </a:rPr>
              <a:t>, </a:t>
            </a:r>
            <a:r>
              <a:rPr lang="en-US" dirty="0" err="1" smtClean="0">
                <a:solidFill>
                  <a:schemeClr val="bg1"/>
                </a:solidFill>
              </a:rPr>
              <a:t>nào</a:t>
            </a:r>
            <a:r>
              <a:rPr lang="en-US" dirty="0" smtClean="0">
                <a:solidFill>
                  <a:schemeClr val="bg1"/>
                </a:solidFill>
              </a:rPr>
              <a:t> </a:t>
            </a:r>
            <a:r>
              <a:rPr lang="en-US" dirty="0" err="1" smtClean="0">
                <a:solidFill>
                  <a:schemeClr val="bg1"/>
                </a:solidFill>
              </a:rPr>
              <a:t>có</a:t>
            </a:r>
            <a:r>
              <a:rPr lang="en-US" dirty="0" smtClean="0">
                <a:solidFill>
                  <a:schemeClr val="bg1"/>
                </a:solidFill>
              </a:rPr>
              <a:t> lo chi </a:t>
            </a:r>
            <a:r>
              <a:rPr lang="en-US" dirty="0" err="1" smtClean="0">
                <a:solidFill>
                  <a:schemeClr val="bg1"/>
                </a:solidFill>
              </a:rPr>
              <a:t>Chúa</a:t>
            </a:r>
            <a:r>
              <a:rPr lang="en-US" dirty="0" smtClean="0">
                <a:solidFill>
                  <a:schemeClr val="bg1"/>
                </a:solidFill>
              </a:rPr>
              <a:t> </a:t>
            </a:r>
            <a:r>
              <a:rPr lang="en-US" dirty="0" err="1" smtClean="0">
                <a:solidFill>
                  <a:schemeClr val="bg1"/>
                </a:solidFill>
              </a:rPr>
              <a:t>dìu</a:t>
            </a:r>
            <a:r>
              <a:rPr lang="en-US" dirty="0" smtClean="0">
                <a:solidFill>
                  <a:schemeClr val="bg1"/>
                </a:solidFill>
              </a:rPr>
              <a:t> con </a:t>
            </a:r>
            <a:r>
              <a:rPr lang="en-US" dirty="0" err="1" smtClean="0">
                <a:solidFill>
                  <a:schemeClr val="bg1"/>
                </a:solidFill>
              </a:rPr>
              <a:t>những</a:t>
            </a:r>
            <a:r>
              <a:rPr lang="en-US" dirty="0" smtClean="0">
                <a:solidFill>
                  <a:schemeClr val="bg1"/>
                </a:solidFill>
              </a:rPr>
              <a:t> </a:t>
            </a:r>
            <a:r>
              <a:rPr lang="en-US" dirty="0" err="1" smtClean="0">
                <a:solidFill>
                  <a:schemeClr val="bg1"/>
                </a:solidFill>
              </a:rPr>
              <a:t>ngày</a:t>
            </a:r>
            <a:r>
              <a:rPr lang="en-US" dirty="0" smtClean="0">
                <a:solidFill>
                  <a:schemeClr val="bg1"/>
                </a:solidFill>
              </a:rPr>
              <a:t> </a:t>
            </a:r>
            <a:r>
              <a:rPr lang="en-US" dirty="0" err="1" smtClean="0">
                <a:solidFill>
                  <a:schemeClr val="bg1"/>
                </a:solidFill>
              </a:rPr>
              <a:t>khó</a:t>
            </a:r>
            <a:r>
              <a:rPr lang="en-US" dirty="0" smtClean="0">
                <a:solidFill>
                  <a:schemeClr val="bg1"/>
                </a:solidFill>
              </a:rPr>
              <a:t> </a:t>
            </a:r>
            <a:r>
              <a:rPr lang="en-US" dirty="0" err="1" smtClean="0">
                <a:solidFill>
                  <a:schemeClr val="bg1"/>
                </a:solidFill>
              </a:rPr>
              <a:t>nguy</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luôn</a:t>
            </a:r>
            <a:r>
              <a:rPr lang="en-US" dirty="0" smtClean="0">
                <a:solidFill>
                  <a:schemeClr val="bg1"/>
                </a:solidFill>
              </a:rPr>
              <a:t> ở </a:t>
            </a:r>
            <a:r>
              <a:rPr lang="en-US" dirty="0" err="1" smtClean="0">
                <a:solidFill>
                  <a:schemeClr val="bg1"/>
                </a:solidFill>
              </a:rPr>
              <a:t>bên</a:t>
            </a:r>
            <a:r>
              <a:rPr lang="en-US" dirty="0" smtClean="0">
                <a:solidFill>
                  <a:schemeClr val="bg1"/>
                </a:solidFill>
              </a:rPr>
              <a:t> </a:t>
            </a:r>
            <a:r>
              <a:rPr lang="en-US" dirty="0" err="1" smtClean="0">
                <a:solidFill>
                  <a:schemeClr val="bg1"/>
                </a:solidFill>
              </a:rPr>
              <a:t>cạnh</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chan</a:t>
            </a:r>
            <a:r>
              <a:rPr lang="en-US" dirty="0" smtClean="0">
                <a:solidFill>
                  <a:schemeClr val="bg1"/>
                </a:solidFill>
              </a:rPr>
              <a:t> </a:t>
            </a:r>
            <a:r>
              <a:rPr lang="en-US" dirty="0" err="1" smtClean="0">
                <a:solidFill>
                  <a:schemeClr val="bg1"/>
                </a:solidFill>
              </a:rPr>
              <a:t>chứa</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lành</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đã</a:t>
            </a:r>
            <a:r>
              <a:rPr lang="en-US" dirty="0" smtClean="0">
                <a:solidFill>
                  <a:schemeClr val="bg1"/>
                </a:solidFill>
              </a:rPr>
              <a:t> </a:t>
            </a:r>
            <a:r>
              <a:rPr lang="en-US" dirty="0" err="1" smtClean="0">
                <a:solidFill>
                  <a:schemeClr val="bg1"/>
                </a:solidFill>
              </a:rPr>
              <a:t>dủ</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dìu</a:t>
            </a:r>
            <a:r>
              <a:rPr lang="en-US" dirty="0" smtClean="0">
                <a:solidFill>
                  <a:schemeClr val="bg1"/>
                </a:solidFill>
              </a:rPr>
              <a:t> </a:t>
            </a:r>
            <a:r>
              <a:rPr lang="en-US" dirty="0" err="1" smtClean="0">
                <a:solidFill>
                  <a:schemeClr val="bg1"/>
                </a:solidFill>
              </a:rPr>
              <a:t>đưa</a:t>
            </a:r>
            <a:r>
              <a:rPr lang="en-US" dirty="0" smtClean="0">
                <a:solidFill>
                  <a:schemeClr val="bg1"/>
                </a:solidFill>
              </a:rPr>
              <a:t> </a:t>
            </a:r>
            <a:r>
              <a:rPr lang="en-US" dirty="0" err="1" smtClean="0">
                <a:solidFill>
                  <a:schemeClr val="bg1"/>
                </a:solidFill>
              </a:rPr>
              <a:t>vào</a:t>
            </a:r>
            <a:r>
              <a:rPr lang="en-US" dirty="0" smtClean="0">
                <a:solidFill>
                  <a:schemeClr val="bg1"/>
                </a:solidFill>
              </a:rPr>
              <a:t> </a:t>
            </a:r>
            <a:r>
              <a:rPr lang="en-US" dirty="0" err="1" smtClean="0">
                <a:solidFill>
                  <a:schemeClr val="bg1"/>
                </a:solidFill>
              </a:rPr>
              <a:t>bến</a:t>
            </a:r>
            <a:r>
              <a:rPr lang="en-US" dirty="0" smtClean="0">
                <a:solidFill>
                  <a:schemeClr val="bg1"/>
                </a:solidFill>
              </a:rPr>
              <a:t> </a:t>
            </a:r>
            <a:r>
              <a:rPr lang="en-US" dirty="0" err="1" smtClean="0">
                <a:solidFill>
                  <a:schemeClr val="bg1"/>
                </a:solidFill>
              </a:rPr>
              <a:t>bình</a:t>
            </a:r>
            <a:r>
              <a:rPr lang="en-US" dirty="0" smtClean="0">
                <a:solidFill>
                  <a:schemeClr val="bg1"/>
                </a:solidFill>
              </a:rPr>
              <a:t> an. </a:t>
            </a:r>
            <a:endParaRPr lang="en-US" dirty="0">
              <a:solidFill>
                <a:schemeClr val="bg1"/>
              </a:solidFill>
            </a:endParaRPr>
          </a:p>
        </p:txBody>
      </p:sp>
    </p:spTree>
    <p:extLst>
      <p:ext uri="{BB962C8B-B14F-4D97-AF65-F5344CB8AC3E}">
        <p14:creationId xmlns:p14="http://schemas.microsoft.com/office/powerpoint/2010/main" val="41927005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u="sng" dirty="0" err="1" smtClean="0">
                <a:solidFill>
                  <a:srgbClr val="FFFF00"/>
                </a:solidFill>
              </a:rPr>
              <a:t>Đk</a:t>
            </a:r>
            <a:r>
              <a:rPr lang="en-US" u="sng" dirty="0" smtClean="0">
                <a:solidFill>
                  <a:srgbClr val="FFFF00"/>
                </a:solidFill>
              </a:rPr>
              <a:t>:</a:t>
            </a:r>
            <a:r>
              <a:rPr lang="en-US" dirty="0" smtClean="0">
                <a:solidFill>
                  <a:schemeClr val="bg1"/>
                </a:solidFill>
              </a:rPr>
              <a:t> </a:t>
            </a:r>
            <a:r>
              <a:rPr lang="en-US" dirty="0" err="1" smtClean="0">
                <a:solidFill>
                  <a:schemeClr val="bg1"/>
                </a:solidFill>
              </a:rPr>
              <a:t>Ôi</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yêu</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dạt</a:t>
            </a:r>
            <a:r>
              <a:rPr lang="en-US" dirty="0" smtClean="0">
                <a:solidFill>
                  <a:schemeClr val="bg1"/>
                </a:solidFill>
              </a:rPr>
              <a:t> </a:t>
            </a:r>
            <a:r>
              <a:rPr lang="en-US" dirty="0" err="1" smtClean="0">
                <a:solidFill>
                  <a:schemeClr val="bg1"/>
                </a:solidFill>
              </a:rPr>
              <a:t>dào</a:t>
            </a:r>
            <a:r>
              <a:rPr lang="en-US" dirty="0" smtClean="0">
                <a:solidFill>
                  <a:schemeClr val="bg1"/>
                </a:solidFill>
              </a:rPr>
              <a:t>, </a:t>
            </a:r>
            <a:r>
              <a:rPr lang="en-US" dirty="0" err="1" smtClean="0">
                <a:solidFill>
                  <a:schemeClr val="bg1"/>
                </a:solidFill>
              </a:rPr>
              <a:t>ôi</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yêu</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ngọt</a:t>
            </a:r>
            <a:r>
              <a:rPr lang="en-US" dirty="0" smtClean="0">
                <a:solidFill>
                  <a:schemeClr val="bg1"/>
                </a:solidFill>
              </a:rPr>
              <a:t> </a:t>
            </a:r>
            <a:r>
              <a:rPr lang="en-US" dirty="0" err="1" smtClean="0">
                <a:solidFill>
                  <a:schemeClr val="bg1"/>
                </a:solidFill>
              </a:rPr>
              <a:t>ngào</a:t>
            </a:r>
            <a:r>
              <a:rPr lang="en-US" dirty="0" smtClean="0">
                <a:solidFill>
                  <a:schemeClr val="bg1"/>
                </a:solidFill>
              </a:rPr>
              <a:t>. Tim con </a:t>
            </a:r>
            <a:r>
              <a:rPr lang="en-US" dirty="0" err="1" smtClean="0">
                <a:solidFill>
                  <a:schemeClr val="bg1"/>
                </a:solidFill>
              </a:rPr>
              <a:t>cảm</a:t>
            </a:r>
            <a:r>
              <a:rPr lang="en-US" dirty="0" smtClean="0">
                <a:solidFill>
                  <a:schemeClr val="bg1"/>
                </a:solidFill>
              </a:rPr>
              <a:t> </a:t>
            </a:r>
            <a:r>
              <a:rPr lang="en-US" dirty="0" err="1" smtClean="0">
                <a:solidFill>
                  <a:schemeClr val="bg1"/>
                </a:solidFill>
              </a:rPr>
              <a:t>mến</a:t>
            </a:r>
            <a:r>
              <a:rPr lang="en-US" dirty="0" smtClean="0">
                <a:solidFill>
                  <a:schemeClr val="bg1"/>
                </a:solidFill>
              </a:rPr>
              <a:t> </a:t>
            </a:r>
            <a:r>
              <a:rPr lang="en-US" dirty="0" err="1" smtClean="0">
                <a:solidFill>
                  <a:schemeClr val="bg1"/>
                </a:solidFill>
              </a:rPr>
              <a:t>ân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ngàn</a:t>
            </a:r>
            <a:r>
              <a:rPr lang="en-US" dirty="0" smtClean="0">
                <a:solidFill>
                  <a:schemeClr val="bg1"/>
                </a:solidFill>
              </a:rPr>
              <a:t> </a:t>
            </a:r>
            <a:r>
              <a:rPr lang="en-US" dirty="0" err="1" smtClean="0">
                <a:solidFill>
                  <a:schemeClr val="bg1"/>
                </a:solidFill>
              </a:rPr>
              <a:t>năm</a:t>
            </a:r>
            <a:r>
              <a:rPr lang="en-US" dirty="0" smtClean="0">
                <a:solidFill>
                  <a:schemeClr val="bg1"/>
                </a:solidFill>
              </a:rPr>
              <a:t> </a:t>
            </a:r>
            <a:r>
              <a:rPr lang="en-US" dirty="0" err="1" smtClean="0">
                <a:solidFill>
                  <a:schemeClr val="bg1"/>
                </a:solidFill>
              </a:rPr>
              <a:t>vững</a:t>
            </a:r>
            <a:r>
              <a:rPr lang="en-US" dirty="0" smtClean="0">
                <a:solidFill>
                  <a:schemeClr val="bg1"/>
                </a:solidFill>
              </a:rPr>
              <a:t> </a:t>
            </a:r>
            <a:r>
              <a:rPr lang="en-US" dirty="0" err="1" smtClean="0">
                <a:solidFill>
                  <a:schemeClr val="bg1"/>
                </a:solidFill>
              </a:rPr>
              <a:t>bền</a:t>
            </a:r>
            <a:r>
              <a:rPr lang="en-US" dirty="0" smtClean="0">
                <a:solidFill>
                  <a:schemeClr val="bg1"/>
                </a:solidFill>
              </a:rPr>
              <a:t>. </a:t>
            </a:r>
            <a:r>
              <a:rPr lang="en-US" dirty="0" err="1" smtClean="0">
                <a:solidFill>
                  <a:schemeClr val="bg1"/>
                </a:solidFill>
              </a:rPr>
              <a:t>Ôi</a:t>
            </a:r>
            <a:r>
              <a:rPr lang="en-US" dirty="0" smtClean="0">
                <a:solidFill>
                  <a:schemeClr val="bg1"/>
                </a:solidFill>
              </a:rPr>
              <a:t> </a:t>
            </a:r>
            <a:r>
              <a:rPr lang="en-US" dirty="0" err="1" smtClean="0">
                <a:solidFill>
                  <a:schemeClr val="bg1"/>
                </a:solidFill>
              </a:rPr>
              <a:t>hồng</a:t>
            </a:r>
            <a:r>
              <a:rPr lang="en-US" dirty="0" smtClean="0">
                <a:solidFill>
                  <a:schemeClr val="bg1"/>
                </a:solidFill>
              </a:rPr>
              <a:t> </a:t>
            </a:r>
            <a:r>
              <a:rPr lang="en-US" dirty="0" err="1" smtClean="0">
                <a:solidFill>
                  <a:schemeClr val="bg1"/>
                </a:solidFill>
              </a:rPr>
              <a:t>ân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diệu</a:t>
            </a:r>
            <a:r>
              <a:rPr lang="en-US" dirty="0" smtClean="0">
                <a:solidFill>
                  <a:schemeClr val="bg1"/>
                </a:solidFill>
              </a:rPr>
              <a:t> </a:t>
            </a:r>
            <a:r>
              <a:rPr lang="en-US" dirty="0" err="1" smtClean="0">
                <a:solidFill>
                  <a:schemeClr val="bg1"/>
                </a:solidFill>
              </a:rPr>
              <a:t>huyền</a:t>
            </a:r>
            <a:r>
              <a:rPr lang="en-US" dirty="0" smtClean="0">
                <a:solidFill>
                  <a:schemeClr val="bg1"/>
                </a:solidFill>
              </a:rPr>
              <a:t>. </a:t>
            </a:r>
            <a:r>
              <a:rPr lang="en-US" dirty="0" err="1" smtClean="0">
                <a:solidFill>
                  <a:schemeClr val="bg1"/>
                </a:solidFill>
              </a:rPr>
              <a:t>Ôi</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quá</a:t>
            </a:r>
            <a:r>
              <a:rPr lang="en-US" dirty="0" smtClean="0">
                <a:solidFill>
                  <a:schemeClr val="bg1"/>
                </a:solidFill>
              </a:rPr>
              <a:t> </a:t>
            </a:r>
            <a:r>
              <a:rPr lang="en-US" dirty="0" err="1" smtClean="0">
                <a:solidFill>
                  <a:schemeClr val="bg1"/>
                </a:solidFill>
              </a:rPr>
              <a:t>mọn</a:t>
            </a:r>
            <a:r>
              <a:rPr lang="en-US" dirty="0" smtClean="0">
                <a:solidFill>
                  <a:schemeClr val="bg1"/>
                </a:solidFill>
              </a:rPr>
              <a:t> </a:t>
            </a:r>
            <a:r>
              <a:rPr lang="en-US" dirty="0" err="1" smtClean="0">
                <a:solidFill>
                  <a:schemeClr val="bg1"/>
                </a:solidFill>
              </a:rPr>
              <a:t>hèn</a:t>
            </a:r>
            <a:r>
              <a:rPr lang="en-US" dirty="0" smtClean="0">
                <a:solidFill>
                  <a:schemeClr val="bg1"/>
                </a:solidFill>
              </a:rPr>
              <a:t>. Con </a:t>
            </a:r>
            <a:r>
              <a:rPr lang="en-US" dirty="0" err="1" smtClean="0">
                <a:solidFill>
                  <a:schemeClr val="bg1"/>
                </a:solidFill>
              </a:rPr>
              <a:t>mong</a:t>
            </a:r>
            <a:r>
              <a:rPr lang="en-US" dirty="0" smtClean="0">
                <a:solidFill>
                  <a:schemeClr val="bg1"/>
                </a:solidFill>
              </a:rPr>
              <a:t> </a:t>
            </a:r>
            <a:r>
              <a:rPr lang="en-US" dirty="0" err="1" smtClean="0">
                <a:solidFill>
                  <a:schemeClr val="bg1"/>
                </a:solidFill>
              </a:rPr>
              <a:t>đền</a:t>
            </a:r>
            <a:r>
              <a:rPr lang="en-US" dirty="0" smtClean="0">
                <a:solidFill>
                  <a:schemeClr val="bg1"/>
                </a:solidFill>
              </a:rPr>
              <a:t> </a:t>
            </a:r>
            <a:r>
              <a:rPr lang="en-US" dirty="0" err="1" smtClean="0">
                <a:solidFill>
                  <a:schemeClr val="bg1"/>
                </a:solidFill>
              </a:rPr>
              <a:t>đáp</a:t>
            </a:r>
            <a:r>
              <a:rPr lang="en-US" dirty="0" smtClean="0">
                <a:solidFill>
                  <a:schemeClr val="bg1"/>
                </a:solidFill>
              </a:rPr>
              <a:t> </a:t>
            </a:r>
            <a:r>
              <a:rPr lang="en-US" dirty="0" err="1" smtClean="0">
                <a:solidFill>
                  <a:schemeClr val="bg1"/>
                </a:solidFill>
              </a:rPr>
              <a:t>ân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lòng</a:t>
            </a:r>
            <a:r>
              <a:rPr lang="en-US" dirty="0" smtClean="0">
                <a:solidFill>
                  <a:schemeClr val="bg1"/>
                </a:solidFill>
              </a:rPr>
              <a:t> con </a:t>
            </a:r>
            <a:r>
              <a:rPr lang="en-US" dirty="0" err="1" smtClean="0">
                <a:solidFill>
                  <a:schemeClr val="bg1"/>
                </a:solidFill>
              </a:rPr>
              <a:t>khắc</a:t>
            </a:r>
            <a:r>
              <a:rPr lang="en-US" dirty="0" smtClean="0">
                <a:solidFill>
                  <a:schemeClr val="bg1"/>
                </a:solidFill>
              </a:rPr>
              <a:t> </a:t>
            </a:r>
            <a:r>
              <a:rPr lang="en-US" dirty="0" err="1" smtClean="0">
                <a:solidFill>
                  <a:schemeClr val="bg1"/>
                </a:solidFill>
              </a:rPr>
              <a:t>ghi</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u="sng" dirty="0" smtClean="0">
                <a:solidFill>
                  <a:srgbClr val="FFFF00"/>
                </a:solidFill>
              </a:rPr>
              <a:t>Tk2:</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yêu</a:t>
            </a:r>
            <a:r>
              <a:rPr lang="en-US" dirty="0" smtClean="0">
                <a:solidFill>
                  <a:schemeClr val="bg1"/>
                </a:solidFill>
              </a:rPr>
              <a:t> con </a:t>
            </a:r>
            <a:r>
              <a:rPr lang="en-US" dirty="0" err="1" smtClean="0">
                <a:solidFill>
                  <a:schemeClr val="bg1"/>
                </a:solidFill>
              </a:rPr>
              <a:t>đưa</a:t>
            </a:r>
            <a:r>
              <a:rPr lang="en-US" dirty="0" smtClean="0">
                <a:solidFill>
                  <a:schemeClr val="bg1"/>
                </a:solidFill>
              </a:rPr>
              <a:t> </a:t>
            </a:r>
            <a:r>
              <a:rPr lang="en-US" dirty="0" err="1" smtClean="0">
                <a:solidFill>
                  <a:schemeClr val="bg1"/>
                </a:solidFill>
              </a:rPr>
              <a:t>dẫn</a:t>
            </a:r>
            <a:r>
              <a:rPr lang="en-US" dirty="0" smtClean="0">
                <a:solidFill>
                  <a:schemeClr val="bg1"/>
                </a:solidFill>
              </a:rPr>
              <a:t> con </a:t>
            </a:r>
            <a:r>
              <a:rPr lang="en-US" dirty="0" err="1" smtClean="0">
                <a:solidFill>
                  <a:schemeClr val="bg1"/>
                </a:solidFill>
              </a:rPr>
              <a:t>từng</a:t>
            </a:r>
            <a:r>
              <a:rPr lang="en-US" dirty="0" smtClean="0">
                <a:solidFill>
                  <a:schemeClr val="bg1"/>
                </a:solidFill>
              </a:rPr>
              <a:t> </a:t>
            </a:r>
            <a:r>
              <a:rPr lang="en-US" dirty="0" err="1" smtClean="0">
                <a:solidFill>
                  <a:schemeClr val="bg1"/>
                </a:solidFill>
              </a:rPr>
              <a:t>nhịp</a:t>
            </a:r>
            <a:r>
              <a:rPr lang="en-US" dirty="0" smtClean="0">
                <a:solidFill>
                  <a:schemeClr val="bg1"/>
                </a:solidFill>
              </a:rPr>
              <a:t> </a:t>
            </a:r>
            <a:r>
              <a:rPr lang="en-US" dirty="0" err="1" smtClean="0">
                <a:solidFill>
                  <a:schemeClr val="bg1"/>
                </a:solidFill>
              </a:rPr>
              <a:t>bước</a:t>
            </a:r>
            <a:r>
              <a:rPr lang="en-US" dirty="0" smtClean="0">
                <a:solidFill>
                  <a:schemeClr val="bg1"/>
                </a:solidFill>
              </a:rPr>
              <a:t> </a:t>
            </a:r>
            <a:r>
              <a:rPr lang="en-US" dirty="0" err="1" smtClean="0">
                <a:solidFill>
                  <a:schemeClr val="bg1"/>
                </a:solidFill>
              </a:rPr>
              <a:t>chân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yêu</a:t>
            </a:r>
            <a:r>
              <a:rPr lang="en-US" dirty="0" smtClean="0">
                <a:solidFill>
                  <a:schemeClr val="bg1"/>
                </a:solidFill>
              </a:rPr>
              <a:t> con </a:t>
            </a:r>
            <a:r>
              <a:rPr lang="en-US" dirty="0" err="1" smtClean="0">
                <a:solidFill>
                  <a:schemeClr val="bg1"/>
                </a:solidFill>
              </a:rPr>
              <a:t>con</a:t>
            </a:r>
            <a:r>
              <a:rPr lang="en-US" dirty="0" smtClean="0">
                <a:solidFill>
                  <a:schemeClr val="bg1"/>
                </a:solidFill>
              </a:rPr>
              <a:t> </a:t>
            </a:r>
            <a:r>
              <a:rPr lang="en-US" dirty="0" err="1" smtClean="0">
                <a:solidFill>
                  <a:schemeClr val="bg1"/>
                </a:solidFill>
              </a:rPr>
              <a:t>làm</a:t>
            </a:r>
            <a:r>
              <a:rPr lang="en-US" dirty="0" smtClean="0">
                <a:solidFill>
                  <a:schemeClr val="bg1"/>
                </a:solidFill>
              </a:rPr>
              <a:t> </a:t>
            </a:r>
            <a:r>
              <a:rPr lang="en-US" dirty="0" err="1" smtClean="0">
                <a:solidFill>
                  <a:schemeClr val="bg1"/>
                </a:solidFill>
              </a:rPr>
              <a:t>sao</a:t>
            </a:r>
            <a:r>
              <a:rPr lang="en-US" dirty="0" smtClean="0">
                <a:solidFill>
                  <a:schemeClr val="bg1"/>
                </a:solidFill>
              </a:rPr>
              <a:t> </a:t>
            </a:r>
            <a:r>
              <a:rPr lang="en-US" dirty="0" err="1" smtClean="0">
                <a:solidFill>
                  <a:schemeClr val="bg1"/>
                </a:solidFill>
              </a:rPr>
              <a:t>đáp</a:t>
            </a:r>
            <a:r>
              <a:rPr lang="en-US" dirty="0" smtClean="0">
                <a:solidFill>
                  <a:schemeClr val="bg1"/>
                </a:solidFill>
              </a:rPr>
              <a:t> </a:t>
            </a:r>
            <a:r>
              <a:rPr lang="en-US" dirty="0" err="1" smtClean="0">
                <a:solidFill>
                  <a:schemeClr val="bg1"/>
                </a:solidFill>
              </a:rPr>
              <a:t>đền</a:t>
            </a:r>
            <a:r>
              <a:rPr lang="en-US" dirty="0" smtClean="0">
                <a:solidFill>
                  <a:schemeClr val="bg1"/>
                </a:solidFill>
              </a:rPr>
              <a:t> </a:t>
            </a:r>
            <a:r>
              <a:rPr lang="en-US" dirty="0" err="1" smtClean="0">
                <a:solidFill>
                  <a:schemeClr val="bg1"/>
                </a:solidFill>
              </a:rPr>
              <a:t>xứng</a:t>
            </a:r>
            <a:r>
              <a:rPr lang="en-US" dirty="0" smtClean="0">
                <a:solidFill>
                  <a:schemeClr val="bg1"/>
                </a:solidFill>
              </a:rPr>
              <a:t> </a:t>
            </a:r>
            <a:r>
              <a:rPr lang="en-US" dirty="0" err="1" smtClean="0">
                <a:solidFill>
                  <a:schemeClr val="bg1"/>
                </a:solidFill>
              </a:rPr>
              <a:t>cân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yêu</a:t>
            </a:r>
            <a:r>
              <a:rPr lang="en-US" dirty="0" smtClean="0">
                <a:solidFill>
                  <a:schemeClr val="bg1"/>
                </a:solidFill>
              </a:rPr>
              <a:t> con </a:t>
            </a:r>
            <a:r>
              <a:rPr lang="en-US" dirty="0" err="1" smtClean="0">
                <a:solidFill>
                  <a:schemeClr val="bg1"/>
                </a:solidFill>
              </a:rPr>
              <a:t>nhiệm</a:t>
            </a:r>
            <a:r>
              <a:rPr lang="en-US" dirty="0" smtClean="0">
                <a:solidFill>
                  <a:schemeClr val="bg1"/>
                </a:solidFill>
              </a:rPr>
              <a:t> </a:t>
            </a:r>
            <a:r>
              <a:rPr lang="en-US" dirty="0" err="1" smtClean="0">
                <a:solidFill>
                  <a:schemeClr val="bg1"/>
                </a:solidFill>
              </a:rPr>
              <a:t>mầu</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yêu</a:t>
            </a:r>
            <a:r>
              <a:rPr lang="en-US" dirty="0" smtClean="0">
                <a:solidFill>
                  <a:schemeClr val="bg1"/>
                </a:solidFill>
              </a:rPr>
              <a:t> </a:t>
            </a:r>
            <a:r>
              <a:rPr lang="en-US" dirty="0" err="1" smtClean="0">
                <a:solidFill>
                  <a:schemeClr val="bg1"/>
                </a:solidFill>
              </a:rPr>
              <a:t>ôi</a:t>
            </a:r>
            <a:r>
              <a:rPr lang="en-US" dirty="0" smtClean="0">
                <a:solidFill>
                  <a:schemeClr val="bg1"/>
                </a:solidFill>
              </a:rPr>
              <a:t> </a:t>
            </a:r>
            <a:r>
              <a:rPr lang="en-US" dirty="0" err="1" smtClean="0">
                <a:solidFill>
                  <a:schemeClr val="bg1"/>
                </a:solidFill>
              </a:rPr>
              <a:t>quá</a:t>
            </a:r>
            <a:r>
              <a:rPr lang="en-US" dirty="0" smtClean="0">
                <a:solidFill>
                  <a:schemeClr val="bg1"/>
                </a:solidFill>
              </a:rPr>
              <a:t> </a:t>
            </a:r>
            <a:r>
              <a:rPr lang="en-US" dirty="0" err="1" smtClean="0">
                <a:solidFill>
                  <a:schemeClr val="bg1"/>
                </a:solidFill>
              </a:rPr>
              <a:t>cao</a:t>
            </a:r>
            <a:r>
              <a:rPr lang="en-US" dirty="0" smtClean="0">
                <a:solidFill>
                  <a:schemeClr val="bg1"/>
                </a:solidFill>
              </a:rPr>
              <a:t> </a:t>
            </a:r>
            <a:r>
              <a:rPr lang="en-US" dirty="0" err="1" smtClean="0">
                <a:solidFill>
                  <a:schemeClr val="bg1"/>
                </a:solidFill>
              </a:rPr>
              <a:t>sâu</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đã</a:t>
            </a:r>
            <a:r>
              <a:rPr lang="en-US" dirty="0" smtClean="0">
                <a:solidFill>
                  <a:schemeClr val="bg1"/>
                </a:solidFill>
              </a:rPr>
              <a:t> </a:t>
            </a:r>
            <a:r>
              <a:rPr lang="en-US" dirty="0" err="1" smtClean="0">
                <a:solidFill>
                  <a:schemeClr val="bg1"/>
                </a:solidFill>
              </a:rPr>
              <a:t>dủ</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mời</a:t>
            </a:r>
            <a:r>
              <a:rPr lang="en-US" dirty="0" smtClean="0">
                <a:solidFill>
                  <a:schemeClr val="bg1"/>
                </a:solidFill>
              </a:rPr>
              <a:t> </a:t>
            </a:r>
            <a:r>
              <a:rPr lang="en-US" dirty="0" err="1" smtClean="0">
                <a:solidFill>
                  <a:schemeClr val="bg1"/>
                </a:solidFill>
              </a:rPr>
              <a:t>gọi</a:t>
            </a:r>
            <a:r>
              <a:rPr lang="en-US" dirty="0" smtClean="0">
                <a:solidFill>
                  <a:schemeClr val="bg1"/>
                </a:solidFill>
              </a:rPr>
              <a:t> con </a:t>
            </a:r>
            <a:r>
              <a:rPr lang="en-US" dirty="0" err="1" smtClean="0">
                <a:solidFill>
                  <a:schemeClr val="bg1"/>
                </a:solidFill>
              </a:rPr>
              <a:t>đền</a:t>
            </a:r>
            <a:r>
              <a:rPr lang="en-US" dirty="0" smtClean="0">
                <a:solidFill>
                  <a:schemeClr val="bg1"/>
                </a:solidFill>
              </a:rPr>
              <a:t> </a:t>
            </a:r>
            <a:r>
              <a:rPr lang="en-US" dirty="0" err="1" smtClean="0">
                <a:solidFill>
                  <a:schemeClr val="bg1"/>
                </a:solidFill>
              </a:rPr>
              <a:t>đáp</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Ngài</a:t>
            </a:r>
            <a:endParaRPr lang="en-US" dirty="0">
              <a:solidFill>
                <a:schemeClr val="bg1"/>
              </a:solidFill>
            </a:endParaRPr>
          </a:p>
        </p:txBody>
      </p:sp>
    </p:spTree>
    <p:extLst>
      <p:ext uri="{BB962C8B-B14F-4D97-AF65-F5344CB8AC3E}">
        <p14:creationId xmlns:p14="http://schemas.microsoft.com/office/powerpoint/2010/main" val="42253219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u="sng" dirty="0" smtClean="0">
                <a:solidFill>
                  <a:srgbClr val="FFFF00"/>
                </a:solidFill>
              </a:rPr>
              <a:t>**:</a:t>
            </a:r>
            <a:r>
              <a:rPr lang="en-US" dirty="0" smtClean="0">
                <a:solidFill>
                  <a:schemeClr val="bg1"/>
                </a:solidFill>
              </a:rPr>
              <a:t> </a:t>
            </a:r>
            <a:r>
              <a:rPr lang="en-US" dirty="0" err="1" smtClean="0">
                <a:solidFill>
                  <a:schemeClr val="bg1"/>
                </a:solidFill>
              </a:rPr>
              <a:t>Ngày</a:t>
            </a:r>
            <a:r>
              <a:rPr lang="en-US" dirty="0" smtClean="0">
                <a:solidFill>
                  <a:schemeClr val="bg1"/>
                </a:solidFill>
              </a:rPr>
              <a:t> </a:t>
            </a:r>
            <a:r>
              <a:rPr lang="en-US" dirty="0" err="1" smtClean="0">
                <a:solidFill>
                  <a:schemeClr val="bg1"/>
                </a:solidFill>
              </a:rPr>
              <a:t>tháng</a:t>
            </a:r>
            <a:r>
              <a:rPr lang="en-US" dirty="0" smtClean="0">
                <a:solidFill>
                  <a:schemeClr val="bg1"/>
                </a:solidFill>
              </a:rPr>
              <a:t> qua </a:t>
            </a:r>
            <a:r>
              <a:rPr lang="en-US" dirty="0" err="1" smtClean="0">
                <a:solidFill>
                  <a:schemeClr val="bg1"/>
                </a:solidFill>
              </a:rPr>
              <a:t>mau</a:t>
            </a:r>
            <a:r>
              <a:rPr lang="en-US" dirty="0" smtClean="0">
                <a:solidFill>
                  <a:schemeClr val="bg1"/>
                </a:solidFill>
              </a:rPr>
              <a:t> </a:t>
            </a:r>
            <a:r>
              <a:rPr lang="en-US" dirty="0" err="1" smtClean="0">
                <a:solidFill>
                  <a:schemeClr val="bg1"/>
                </a:solidFill>
              </a:rPr>
              <a:t>nhưng</a:t>
            </a:r>
            <a:r>
              <a:rPr lang="en-US" dirty="0" smtClean="0">
                <a:solidFill>
                  <a:schemeClr val="bg1"/>
                </a:solidFill>
              </a:rPr>
              <a:t> </a:t>
            </a:r>
            <a:r>
              <a:rPr lang="en-US" dirty="0" err="1" smtClean="0">
                <a:solidFill>
                  <a:schemeClr val="bg1"/>
                </a:solidFill>
              </a:rPr>
              <a:t>nghĩa</a:t>
            </a:r>
            <a:r>
              <a:rPr lang="en-US" dirty="0" smtClean="0">
                <a:solidFill>
                  <a:schemeClr val="bg1"/>
                </a:solidFill>
              </a:rPr>
              <a:t> </a:t>
            </a:r>
            <a:r>
              <a:rPr lang="en-US" dirty="0" err="1" smtClean="0">
                <a:solidFill>
                  <a:schemeClr val="bg1"/>
                </a:solidFill>
              </a:rPr>
              <a:t>ân</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luôn</a:t>
            </a:r>
            <a:r>
              <a:rPr lang="en-US" dirty="0" smtClean="0">
                <a:solidFill>
                  <a:schemeClr val="bg1"/>
                </a:solidFill>
              </a:rPr>
              <a:t> </a:t>
            </a:r>
            <a:r>
              <a:rPr lang="en-US" dirty="0" err="1" smtClean="0">
                <a:solidFill>
                  <a:schemeClr val="bg1"/>
                </a:solidFill>
              </a:rPr>
              <a:t>chứa</a:t>
            </a:r>
            <a:r>
              <a:rPr lang="en-US" dirty="0" smtClean="0">
                <a:solidFill>
                  <a:schemeClr val="bg1"/>
                </a:solidFill>
              </a:rPr>
              <a:t> </a:t>
            </a:r>
            <a:r>
              <a:rPr lang="en-US" dirty="0" err="1" smtClean="0">
                <a:solidFill>
                  <a:schemeClr val="bg1"/>
                </a:solidFill>
              </a:rPr>
              <a:t>chan</a:t>
            </a:r>
            <a:r>
              <a:rPr lang="en-US" dirty="0" smtClean="0">
                <a:solidFill>
                  <a:schemeClr val="bg1"/>
                </a:solidFill>
              </a:rPr>
              <a:t>, </a:t>
            </a:r>
            <a:r>
              <a:rPr lang="en-US" dirty="0" err="1" smtClean="0">
                <a:solidFill>
                  <a:schemeClr val="bg1"/>
                </a:solidFill>
              </a:rPr>
              <a:t>dù</a:t>
            </a:r>
            <a:r>
              <a:rPr lang="en-US" dirty="0" smtClean="0">
                <a:solidFill>
                  <a:schemeClr val="bg1"/>
                </a:solidFill>
              </a:rPr>
              <a:t> </a:t>
            </a:r>
            <a:r>
              <a:rPr lang="en-US" dirty="0" err="1" smtClean="0">
                <a:solidFill>
                  <a:schemeClr val="bg1"/>
                </a:solidFill>
              </a:rPr>
              <a:t>những</a:t>
            </a:r>
            <a:r>
              <a:rPr lang="en-US" dirty="0" smtClean="0">
                <a:solidFill>
                  <a:schemeClr val="bg1"/>
                </a:solidFill>
              </a:rPr>
              <a:t> </a:t>
            </a:r>
            <a:r>
              <a:rPr lang="en-US" dirty="0" err="1" smtClean="0">
                <a:solidFill>
                  <a:schemeClr val="bg1"/>
                </a:solidFill>
              </a:rPr>
              <a:t>vong</a:t>
            </a:r>
            <a:r>
              <a:rPr lang="en-US" dirty="0" smtClean="0">
                <a:solidFill>
                  <a:schemeClr val="bg1"/>
                </a:solidFill>
              </a:rPr>
              <a:t> </a:t>
            </a:r>
            <a:r>
              <a:rPr lang="en-US" dirty="0" err="1" smtClean="0">
                <a:solidFill>
                  <a:schemeClr val="bg1"/>
                </a:solidFill>
              </a:rPr>
              <a:t>ân</a:t>
            </a:r>
            <a:r>
              <a:rPr lang="en-US" dirty="0" smtClean="0">
                <a:solidFill>
                  <a:schemeClr val="bg1"/>
                </a:solidFill>
              </a:rPr>
              <a:t> </a:t>
            </a:r>
            <a:r>
              <a:rPr lang="en-US" dirty="0" err="1" smtClean="0">
                <a:solidFill>
                  <a:schemeClr val="bg1"/>
                </a:solidFill>
              </a:rPr>
              <a:t>khi</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yếu</a:t>
            </a:r>
            <a:r>
              <a:rPr lang="en-US" dirty="0" smtClean="0">
                <a:solidFill>
                  <a:schemeClr val="bg1"/>
                </a:solidFill>
              </a:rPr>
              <a:t> </a:t>
            </a:r>
            <a:r>
              <a:rPr lang="en-US" dirty="0" err="1" smtClean="0">
                <a:solidFill>
                  <a:schemeClr val="bg1"/>
                </a:solidFill>
              </a:rPr>
              <a:t>hèn</a:t>
            </a:r>
            <a:r>
              <a:rPr lang="en-US" dirty="0" smtClean="0">
                <a:solidFill>
                  <a:schemeClr val="bg1"/>
                </a:solidFill>
              </a:rPr>
              <a:t> </a:t>
            </a:r>
            <a:r>
              <a:rPr lang="en-US" dirty="0" err="1" smtClean="0">
                <a:solidFill>
                  <a:schemeClr val="bg1"/>
                </a:solidFill>
              </a:rPr>
              <a:t>vô</a:t>
            </a:r>
            <a:r>
              <a:rPr lang="en-US" dirty="0" smtClean="0">
                <a:solidFill>
                  <a:schemeClr val="bg1"/>
                </a:solidFill>
              </a:rPr>
              <a:t> </a:t>
            </a:r>
            <a:r>
              <a:rPr lang="en-US" dirty="0" err="1" smtClean="0">
                <a:solidFill>
                  <a:schemeClr val="bg1"/>
                </a:solidFill>
              </a:rPr>
              <a:t>ngần</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yêu</a:t>
            </a:r>
            <a:r>
              <a:rPr lang="en-US" dirty="0" smtClean="0">
                <a:solidFill>
                  <a:schemeClr val="bg1"/>
                </a:solidFill>
              </a:rPr>
              <a:t> </a:t>
            </a:r>
            <a:r>
              <a:rPr lang="en-US" dirty="0" err="1" smtClean="0">
                <a:solidFill>
                  <a:schemeClr val="bg1"/>
                </a:solidFill>
              </a:rPr>
              <a:t>thương</a:t>
            </a:r>
            <a:r>
              <a:rPr lang="en-US" dirty="0" smtClean="0">
                <a:solidFill>
                  <a:schemeClr val="bg1"/>
                </a:solidFill>
              </a:rPr>
              <a:t> con </a:t>
            </a:r>
            <a:r>
              <a:rPr lang="en-US" dirty="0" err="1" smtClean="0">
                <a:solidFill>
                  <a:schemeClr val="bg1"/>
                </a:solidFill>
              </a:rPr>
              <a:t>hoài</a:t>
            </a:r>
            <a:r>
              <a:rPr lang="en-US" dirty="0" smtClean="0">
                <a:solidFill>
                  <a:schemeClr val="bg1"/>
                </a:solidFill>
              </a:rPr>
              <a:t> </a:t>
            </a:r>
            <a:r>
              <a:rPr lang="en-US" dirty="0" err="1" smtClean="0">
                <a:solidFill>
                  <a:schemeClr val="bg1"/>
                </a:solidFill>
              </a:rPr>
              <a:t>dù</a:t>
            </a:r>
            <a:r>
              <a:rPr lang="en-US" dirty="0" smtClean="0">
                <a:solidFill>
                  <a:schemeClr val="bg1"/>
                </a:solidFill>
              </a:rPr>
              <a:t> con </a:t>
            </a:r>
            <a:r>
              <a:rPr lang="en-US" dirty="0" err="1" smtClean="0">
                <a:solidFill>
                  <a:schemeClr val="bg1"/>
                </a:solidFill>
              </a:rPr>
              <a:t>yếu</a:t>
            </a:r>
            <a:r>
              <a:rPr lang="en-US" dirty="0" smtClean="0">
                <a:solidFill>
                  <a:schemeClr val="bg1"/>
                </a:solidFill>
              </a:rPr>
              <a:t> </a:t>
            </a:r>
            <a:r>
              <a:rPr lang="en-US" dirty="0" err="1" smtClean="0">
                <a:solidFill>
                  <a:schemeClr val="bg1"/>
                </a:solidFill>
              </a:rPr>
              <a:t>đuối</a:t>
            </a:r>
            <a:r>
              <a:rPr lang="en-US" dirty="0" smtClean="0">
                <a:solidFill>
                  <a:schemeClr val="bg1"/>
                </a:solidFill>
              </a:rPr>
              <a:t> </a:t>
            </a:r>
            <a:r>
              <a:rPr lang="en-US" dirty="0" err="1" smtClean="0">
                <a:solidFill>
                  <a:schemeClr val="bg1"/>
                </a:solidFill>
              </a:rPr>
              <a:t>lỗi</a:t>
            </a:r>
            <a:r>
              <a:rPr lang="en-US" dirty="0" smtClean="0">
                <a:solidFill>
                  <a:schemeClr val="bg1"/>
                </a:solidFill>
              </a:rPr>
              <a:t> </a:t>
            </a:r>
            <a:r>
              <a:rPr lang="en-US" dirty="0" err="1" smtClean="0">
                <a:solidFill>
                  <a:schemeClr val="bg1"/>
                </a:solidFill>
              </a:rPr>
              <a:t>tội</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đã</a:t>
            </a:r>
            <a:r>
              <a:rPr lang="en-US" dirty="0" smtClean="0">
                <a:solidFill>
                  <a:schemeClr val="bg1"/>
                </a:solidFill>
              </a:rPr>
              <a:t> </a:t>
            </a:r>
            <a:r>
              <a:rPr lang="en-US" dirty="0" err="1" smtClean="0">
                <a:solidFill>
                  <a:schemeClr val="bg1"/>
                </a:solidFill>
              </a:rPr>
              <a:t>dủ</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này</a:t>
            </a:r>
            <a:r>
              <a:rPr lang="en-US" dirty="0" smtClean="0">
                <a:solidFill>
                  <a:schemeClr val="bg1"/>
                </a:solidFill>
              </a:rPr>
              <a:t> </a:t>
            </a:r>
            <a:r>
              <a:rPr lang="en-US" dirty="0" err="1" smtClean="0">
                <a:solidFill>
                  <a:schemeClr val="bg1"/>
                </a:solidFill>
              </a:rPr>
              <a:t>tim</a:t>
            </a:r>
            <a:r>
              <a:rPr lang="en-US" dirty="0" smtClean="0">
                <a:solidFill>
                  <a:schemeClr val="bg1"/>
                </a:solidFill>
              </a:rPr>
              <a:t> con </a:t>
            </a:r>
            <a:r>
              <a:rPr lang="en-US" dirty="0" err="1" smtClean="0">
                <a:solidFill>
                  <a:schemeClr val="bg1"/>
                </a:solidFill>
              </a:rPr>
              <a:t>cảm</a:t>
            </a:r>
            <a:r>
              <a:rPr lang="en-US" dirty="0" smtClean="0">
                <a:solidFill>
                  <a:schemeClr val="bg1"/>
                </a:solidFill>
              </a:rPr>
              <a:t> </a:t>
            </a:r>
            <a:r>
              <a:rPr lang="en-US" dirty="0" err="1" smtClean="0">
                <a:solidFill>
                  <a:schemeClr val="bg1"/>
                </a:solidFill>
              </a:rPr>
              <a:t>mến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yêu</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1813053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u="sng" dirty="0" err="1" smtClean="0">
                <a:solidFill>
                  <a:srgbClr val="FFFF00"/>
                </a:solidFill>
              </a:rPr>
              <a:t>Đk</a:t>
            </a:r>
            <a:r>
              <a:rPr lang="en-US" u="sng" dirty="0" smtClean="0">
                <a:solidFill>
                  <a:srgbClr val="FFFF00"/>
                </a:solidFill>
              </a:rPr>
              <a:t>:</a:t>
            </a:r>
            <a:r>
              <a:rPr lang="en-US" dirty="0" smtClean="0">
                <a:solidFill>
                  <a:schemeClr val="bg1"/>
                </a:solidFill>
              </a:rPr>
              <a:t> </a:t>
            </a:r>
            <a:r>
              <a:rPr lang="en-US" dirty="0" err="1" smtClean="0">
                <a:solidFill>
                  <a:schemeClr val="bg1"/>
                </a:solidFill>
              </a:rPr>
              <a:t>Ôi</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yêu</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dạt</a:t>
            </a:r>
            <a:r>
              <a:rPr lang="en-US" dirty="0" smtClean="0">
                <a:solidFill>
                  <a:schemeClr val="bg1"/>
                </a:solidFill>
              </a:rPr>
              <a:t> </a:t>
            </a:r>
            <a:r>
              <a:rPr lang="en-US" dirty="0" err="1" smtClean="0">
                <a:solidFill>
                  <a:schemeClr val="bg1"/>
                </a:solidFill>
              </a:rPr>
              <a:t>dào</a:t>
            </a:r>
            <a:r>
              <a:rPr lang="en-US" dirty="0" smtClean="0">
                <a:solidFill>
                  <a:schemeClr val="bg1"/>
                </a:solidFill>
              </a:rPr>
              <a:t>, </a:t>
            </a:r>
            <a:r>
              <a:rPr lang="en-US" dirty="0" err="1" smtClean="0">
                <a:solidFill>
                  <a:schemeClr val="bg1"/>
                </a:solidFill>
              </a:rPr>
              <a:t>ôi</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yêu</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ngọt</a:t>
            </a:r>
            <a:r>
              <a:rPr lang="en-US" dirty="0" smtClean="0">
                <a:solidFill>
                  <a:schemeClr val="bg1"/>
                </a:solidFill>
              </a:rPr>
              <a:t> </a:t>
            </a:r>
            <a:r>
              <a:rPr lang="en-US" dirty="0" err="1" smtClean="0">
                <a:solidFill>
                  <a:schemeClr val="bg1"/>
                </a:solidFill>
              </a:rPr>
              <a:t>ngào</a:t>
            </a:r>
            <a:r>
              <a:rPr lang="en-US" dirty="0" smtClean="0">
                <a:solidFill>
                  <a:schemeClr val="bg1"/>
                </a:solidFill>
              </a:rPr>
              <a:t>. Tim con </a:t>
            </a:r>
            <a:r>
              <a:rPr lang="en-US" dirty="0" err="1" smtClean="0">
                <a:solidFill>
                  <a:schemeClr val="bg1"/>
                </a:solidFill>
              </a:rPr>
              <a:t>cảm</a:t>
            </a:r>
            <a:r>
              <a:rPr lang="en-US" dirty="0" smtClean="0">
                <a:solidFill>
                  <a:schemeClr val="bg1"/>
                </a:solidFill>
              </a:rPr>
              <a:t> </a:t>
            </a:r>
            <a:r>
              <a:rPr lang="en-US" dirty="0" err="1" smtClean="0">
                <a:solidFill>
                  <a:schemeClr val="bg1"/>
                </a:solidFill>
              </a:rPr>
              <a:t>mến</a:t>
            </a:r>
            <a:r>
              <a:rPr lang="en-US" dirty="0" smtClean="0">
                <a:solidFill>
                  <a:schemeClr val="bg1"/>
                </a:solidFill>
              </a:rPr>
              <a:t> </a:t>
            </a:r>
            <a:r>
              <a:rPr lang="en-US" dirty="0" err="1" smtClean="0">
                <a:solidFill>
                  <a:schemeClr val="bg1"/>
                </a:solidFill>
              </a:rPr>
              <a:t>ân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ngàn</a:t>
            </a:r>
            <a:r>
              <a:rPr lang="en-US" dirty="0" smtClean="0">
                <a:solidFill>
                  <a:schemeClr val="bg1"/>
                </a:solidFill>
              </a:rPr>
              <a:t> </a:t>
            </a:r>
            <a:r>
              <a:rPr lang="en-US" dirty="0" err="1" smtClean="0">
                <a:solidFill>
                  <a:schemeClr val="bg1"/>
                </a:solidFill>
              </a:rPr>
              <a:t>năm</a:t>
            </a:r>
            <a:r>
              <a:rPr lang="en-US" dirty="0" smtClean="0">
                <a:solidFill>
                  <a:schemeClr val="bg1"/>
                </a:solidFill>
              </a:rPr>
              <a:t> </a:t>
            </a:r>
            <a:r>
              <a:rPr lang="en-US" dirty="0" err="1" smtClean="0">
                <a:solidFill>
                  <a:schemeClr val="bg1"/>
                </a:solidFill>
              </a:rPr>
              <a:t>vững</a:t>
            </a:r>
            <a:r>
              <a:rPr lang="en-US" dirty="0" smtClean="0">
                <a:solidFill>
                  <a:schemeClr val="bg1"/>
                </a:solidFill>
              </a:rPr>
              <a:t> </a:t>
            </a:r>
            <a:r>
              <a:rPr lang="en-US" dirty="0" err="1" smtClean="0">
                <a:solidFill>
                  <a:schemeClr val="bg1"/>
                </a:solidFill>
              </a:rPr>
              <a:t>bền</a:t>
            </a:r>
            <a:r>
              <a:rPr lang="en-US" dirty="0" smtClean="0">
                <a:solidFill>
                  <a:schemeClr val="bg1"/>
                </a:solidFill>
              </a:rPr>
              <a:t>. </a:t>
            </a:r>
            <a:r>
              <a:rPr lang="en-US" dirty="0" err="1" smtClean="0">
                <a:solidFill>
                  <a:schemeClr val="bg1"/>
                </a:solidFill>
              </a:rPr>
              <a:t>Ôi</a:t>
            </a:r>
            <a:r>
              <a:rPr lang="en-US" dirty="0" smtClean="0">
                <a:solidFill>
                  <a:schemeClr val="bg1"/>
                </a:solidFill>
              </a:rPr>
              <a:t> </a:t>
            </a:r>
            <a:r>
              <a:rPr lang="en-US" dirty="0" err="1" smtClean="0">
                <a:solidFill>
                  <a:schemeClr val="bg1"/>
                </a:solidFill>
              </a:rPr>
              <a:t>hồng</a:t>
            </a:r>
            <a:r>
              <a:rPr lang="en-US" dirty="0" smtClean="0">
                <a:solidFill>
                  <a:schemeClr val="bg1"/>
                </a:solidFill>
              </a:rPr>
              <a:t> </a:t>
            </a:r>
            <a:r>
              <a:rPr lang="en-US" dirty="0" err="1" smtClean="0">
                <a:solidFill>
                  <a:schemeClr val="bg1"/>
                </a:solidFill>
              </a:rPr>
              <a:t>ân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diệu</a:t>
            </a:r>
            <a:r>
              <a:rPr lang="en-US" dirty="0" smtClean="0">
                <a:solidFill>
                  <a:schemeClr val="bg1"/>
                </a:solidFill>
              </a:rPr>
              <a:t> </a:t>
            </a:r>
            <a:r>
              <a:rPr lang="en-US" dirty="0" err="1" smtClean="0">
                <a:solidFill>
                  <a:schemeClr val="bg1"/>
                </a:solidFill>
              </a:rPr>
              <a:t>huyền</a:t>
            </a:r>
            <a:r>
              <a:rPr lang="en-US" dirty="0" smtClean="0">
                <a:solidFill>
                  <a:schemeClr val="bg1"/>
                </a:solidFill>
              </a:rPr>
              <a:t>. </a:t>
            </a:r>
            <a:r>
              <a:rPr lang="en-US" dirty="0" err="1" smtClean="0">
                <a:solidFill>
                  <a:schemeClr val="bg1"/>
                </a:solidFill>
              </a:rPr>
              <a:t>Ôi</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quá</a:t>
            </a:r>
            <a:r>
              <a:rPr lang="en-US" dirty="0" smtClean="0">
                <a:solidFill>
                  <a:schemeClr val="bg1"/>
                </a:solidFill>
              </a:rPr>
              <a:t> </a:t>
            </a:r>
            <a:r>
              <a:rPr lang="en-US" dirty="0" err="1" smtClean="0">
                <a:solidFill>
                  <a:schemeClr val="bg1"/>
                </a:solidFill>
              </a:rPr>
              <a:t>mọn</a:t>
            </a:r>
            <a:r>
              <a:rPr lang="en-US" dirty="0" smtClean="0">
                <a:solidFill>
                  <a:schemeClr val="bg1"/>
                </a:solidFill>
              </a:rPr>
              <a:t> </a:t>
            </a:r>
            <a:r>
              <a:rPr lang="en-US" dirty="0" err="1" smtClean="0">
                <a:solidFill>
                  <a:schemeClr val="bg1"/>
                </a:solidFill>
              </a:rPr>
              <a:t>hèn</a:t>
            </a:r>
            <a:r>
              <a:rPr lang="en-US" dirty="0" smtClean="0">
                <a:solidFill>
                  <a:schemeClr val="bg1"/>
                </a:solidFill>
              </a:rPr>
              <a:t>. Con </a:t>
            </a:r>
            <a:r>
              <a:rPr lang="en-US" dirty="0" err="1" smtClean="0">
                <a:solidFill>
                  <a:schemeClr val="bg1"/>
                </a:solidFill>
              </a:rPr>
              <a:t>mong</a:t>
            </a:r>
            <a:r>
              <a:rPr lang="en-US" dirty="0" smtClean="0">
                <a:solidFill>
                  <a:schemeClr val="bg1"/>
                </a:solidFill>
              </a:rPr>
              <a:t> </a:t>
            </a:r>
            <a:r>
              <a:rPr lang="en-US" dirty="0" err="1" smtClean="0">
                <a:solidFill>
                  <a:schemeClr val="bg1"/>
                </a:solidFill>
              </a:rPr>
              <a:t>đền</a:t>
            </a:r>
            <a:r>
              <a:rPr lang="en-US" dirty="0" smtClean="0">
                <a:solidFill>
                  <a:schemeClr val="bg1"/>
                </a:solidFill>
              </a:rPr>
              <a:t> </a:t>
            </a:r>
            <a:r>
              <a:rPr lang="en-US" dirty="0" err="1" smtClean="0">
                <a:solidFill>
                  <a:schemeClr val="bg1"/>
                </a:solidFill>
              </a:rPr>
              <a:t>đáp</a:t>
            </a:r>
            <a:r>
              <a:rPr lang="en-US" dirty="0" smtClean="0">
                <a:solidFill>
                  <a:schemeClr val="bg1"/>
                </a:solidFill>
              </a:rPr>
              <a:t> </a:t>
            </a:r>
            <a:r>
              <a:rPr lang="en-US" dirty="0" err="1" smtClean="0">
                <a:solidFill>
                  <a:schemeClr val="bg1"/>
                </a:solidFill>
              </a:rPr>
              <a:t>ân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lòng</a:t>
            </a:r>
            <a:r>
              <a:rPr lang="en-US" dirty="0" smtClean="0">
                <a:solidFill>
                  <a:schemeClr val="bg1"/>
                </a:solidFill>
              </a:rPr>
              <a:t> con </a:t>
            </a:r>
            <a:r>
              <a:rPr lang="en-US" dirty="0" err="1" smtClean="0">
                <a:solidFill>
                  <a:schemeClr val="bg1"/>
                </a:solidFill>
              </a:rPr>
              <a:t>khắc</a:t>
            </a:r>
            <a:r>
              <a:rPr lang="en-US" dirty="0" smtClean="0">
                <a:solidFill>
                  <a:schemeClr val="bg1"/>
                </a:solidFill>
              </a:rPr>
              <a:t> </a:t>
            </a:r>
            <a:r>
              <a:rPr lang="en-US" dirty="0" err="1" smtClean="0">
                <a:solidFill>
                  <a:schemeClr val="bg1"/>
                </a:solidFill>
              </a:rPr>
              <a:t>ghi</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609538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u="sng" dirty="0" smtClean="0">
                <a:solidFill>
                  <a:srgbClr val="FFFF00"/>
                </a:solidFill>
              </a:rPr>
              <a:t>Tk3:</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yêu</a:t>
            </a:r>
            <a:r>
              <a:rPr lang="en-US" dirty="0" smtClean="0">
                <a:solidFill>
                  <a:schemeClr val="bg1"/>
                </a:solidFill>
              </a:rPr>
              <a:t> con </a:t>
            </a:r>
            <a:r>
              <a:rPr lang="en-US" dirty="0" err="1" smtClean="0">
                <a:solidFill>
                  <a:schemeClr val="bg1"/>
                </a:solidFill>
              </a:rPr>
              <a:t>hơn</a:t>
            </a:r>
            <a:r>
              <a:rPr lang="en-US" dirty="0" smtClean="0">
                <a:solidFill>
                  <a:schemeClr val="bg1"/>
                </a:solidFill>
              </a:rPr>
              <a:t> </a:t>
            </a:r>
            <a:r>
              <a:rPr lang="en-US" dirty="0" err="1" smtClean="0">
                <a:solidFill>
                  <a:schemeClr val="bg1"/>
                </a:solidFill>
              </a:rPr>
              <a:t>cả</a:t>
            </a:r>
            <a:r>
              <a:rPr lang="en-US" dirty="0" smtClean="0">
                <a:solidFill>
                  <a:schemeClr val="bg1"/>
                </a:solidFill>
              </a:rPr>
              <a:t> </a:t>
            </a:r>
            <a:r>
              <a:rPr lang="en-US" dirty="0" err="1" smtClean="0">
                <a:solidFill>
                  <a:schemeClr val="bg1"/>
                </a:solidFill>
              </a:rPr>
              <a:t>thân</a:t>
            </a:r>
            <a:r>
              <a:rPr lang="en-US" dirty="0" smtClean="0">
                <a:solidFill>
                  <a:schemeClr val="bg1"/>
                </a:solidFill>
              </a:rPr>
              <a:t> </a:t>
            </a:r>
            <a:r>
              <a:rPr lang="en-US" dirty="0" err="1" smtClean="0">
                <a:solidFill>
                  <a:schemeClr val="bg1"/>
                </a:solidFill>
              </a:rPr>
              <a:t>phụ</a:t>
            </a:r>
            <a:r>
              <a:rPr lang="en-US" dirty="0" smtClean="0">
                <a:solidFill>
                  <a:schemeClr val="bg1"/>
                </a:solidFill>
              </a:rPr>
              <a:t> </a:t>
            </a:r>
            <a:r>
              <a:rPr lang="en-US" dirty="0" err="1" smtClean="0">
                <a:solidFill>
                  <a:schemeClr val="bg1"/>
                </a:solidFill>
              </a:rPr>
              <a:t>thân</a:t>
            </a:r>
            <a:r>
              <a:rPr lang="en-US" dirty="0" smtClean="0">
                <a:solidFill>
                  <a:schemeClr val="bg1"/>
                </a:solidFill>
              </a:rPr>
              <a:t> </a:t>
            </a:r>
            <a:r>
              <a:rPr lang="en-US" dirty="0" err="1" smtClean="0">
                <a:solidFill>
                  <a:schemeClr val="bg1"/>
                </a:solidFill>
              </a:rPr>
              <a:t>mẫu</a:t>
            </a:r>
            <a:r>
              <a:rPr lang="en-US" dirty="0" smtClean="0">
                <a:solidFill>
                  <a:schemeClr val="bg1"/>
                </a:solidFill>
              </a:rPr>
              <a:t> con</a:t>
            </a:r>
            <a:r>
              <a:rPr lang="en-US" dirty="0">
                <a:solidFill>
                  <a:schemeClr val="bg1"/>
                </a:solidFill>
              </a:rPr>
              <a:t>. </a:t>
            </a:r>
            <a:r>
              <a:rPr lang="en-US" dirty="0" err="1">
                <a:solidFill>
                  <a:schemeClr val="bg1"/>
                </a:solidFill>
              </a:rPr>
              <a:t>Tình</a:t>
            </a:r>
            <a:r>
              <a:rPr lang="en-US" dirty="0">
                <a:solidFill>
                  <a:schemeClr val="bg1"/>
                </a:solidFill>
              </a:rPr>
              <a:t> </a:t>
            </a:r>
            <a:r>
              <a:rPr lang="en-US" dirty="0" err="1">
                <a:solidFill>
                  <a:schemeClr val="bg1"/>
                </a:solidFill>
              </a:rPr>
              <a:t>Chúa</a:t>
            </a:r>
            <a:r>
              <a:rPr lang="en-US" dirty="0">
                <a:solidFill>
                  <a:schemeClr val="bg1"/>
                </a:solidFill>
              </a:rPr>
              <a:t> </a:t>
            </a:r>
            <a:r>
              <a:rPr lang="en-US" dirty="0" err="1">
                <a:solidFill>
                  <a:schemeClr val="bg1"/>
                </a:solidFill>
              </a:rPr>
              <a:t>yêu</a:t>
            </a:r>
            <a:r>
              <a:rPr lang="en-US" dirty="0">
                <a:solidFill>
                  <a:schemeClr val="bg1"/>
                </a:solidFill>
              </a:rPr>
              <a:t> con </a:t>
            </a:r>
            <a:r>
              <a:rPr lang="en-US" dirty="0" err="1" smtClean="0">
                <a:solidFill>
                  <a:schemeClr val="bg1"/>
                </a:solidFill>
              </a:rPr>
              <a:t>hơn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yêu</a:t>
            </a:r>
            <a:r>
              <a:rPr lang="en-US" dirty="0" smtClean="0">
                <a:solidFill>
                  <a:schemeClr val="bg1"/>
                </a:solidFill>
              </a:rPr>
              <a:t> </a:t>
            </a:r>
            <a:r>
              <a:rPr lang="en-US" dirty="0" err="1" smtClean="0">
                <a:solidFill>
                  <a:schemeClr val="bg1"/>
                </a:solidFill>
              </a:rPr>
              <a:t>thế</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phần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yêu</a:t>
            </a:r>
            <a:r>
              <a:rPr lang="en-US" dirty="0" smtClean="0">
                <a:solidFill>
                  <a:schemeClr val="bg1"/>
                </a:solidFill>
              </a:rPr>
              <a:t> con </a:t>
            </a:r>
            <a:r>
              <a:rPr lang="en-US" dirty="0" err="1" smtClean="0">
                <a:solidFill>
                  <a:schemeClr val="bg1"/>
                </a:solidFill>
              </a:rPr>
              <a:t>bao</a:t>
            </a:r>
            <a:r>
              <a:rPr lang="en-US" dirty="0" smtClean="0">
                <a:solidFill>
                  <a:schemeClr val="bg1"/>
                </a:solidFill>
              </a:rPr>
              <a:t> la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hát</a:t>
            </a:r>
            <a:r>
              <a:rPr lang="en-US" dirty="0" smtClean="0">
                <a:solidFill>
                  <a:schemeClr val="bg1"/>
                </a:solidFill>
              </a:rPr>
              <a:t> </a:t>
            </a:r>
            <a:r>
              <a:rPr lang="en-US" dirty="0" err="1" smtClean="0">
                <a:solidFill>
                  <a:schemeClr val="bg1"/>
                </a:solidFill>
              </a:rPr>
              <a:t>khúc</a:t>
            </a:r>
            <a:r>
              <a:rPr lang="en-US" dirty="0" smtClean="0">
                <a:solidFill>
                  <a:schemeClr val="bg1"/>
                </a:solidFill>
              </a:rPr>
              <a:t> </a:t>
            </a:r>
            <a:r>
              <a:rPr lang="en-US" dirty="0" err="1" smtClean="0">
                <a:solidFill>
                  <a:schemeClr val="bg1"/>
                </a:solidFill>
              </a:rPr>
              <a:t>hoan</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đã</a:t>
            </a:r>
            <a:r>
              <a:rPr lang="en-US" dirty="0" smtClean="0">
                <a:solidFill>
                  <a:schemeClr val="bg1"/>
                </a:solidFill>
              </a:rPr>
              <a:t> </a:t>
            </a:r>
            <a:r>
              <a:rPr lang="en-US" dirty="0" err="1" smtClean="0">
                <a:solidFill>
                  <a:schemeClr val="bg1"/>
                </a:solidFill>
              </a:rPr>
              <a:t>dủ</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đổ</a:t>
            </a:r>
            <a:r>
              <a:rPr lang="en-US" dirty="0" smtClean="0">
                <a:solidFill>
                  <a:schemeClr val="bg1"/>
                </a:solidFill>
              </a:rPr>
              <a:t> </a:t>
            </a:r>
            <a:r>
              <a:rPr lang="en-US" dirty="0" err="1" smtClean="0">
                <a:solidFill>
                  <a:schemeClr val="bg1"/>
                </a:solidFill>
              </a:rPr>
              <a:t>đầy</a:t>
            </a:r>
            <a:r>
              <a:rPr lang="en-US" dirty="0" smtClean="0">
                <a:solidFill>
                  <a:schemeClr val="bg1"/>
                </a:solidFill>
              </a:rPr>
              <a:t> con </a:t>
            </a:r>
            <a:r>
              <a:rPr lang="en-US" dirty="0" err="1" smtClean="0">
                <a:solidFill>
                  <a:schemeClr val="bg1"/>
                </a:solidFill>
              </a:rPr>
              <a:t>bằng</a:t>
            </a:r>
            <a:r>
              <a:rPr lang="en-US" dirty="0" smtClean="0">
                <a:solidFill>
                  <a:schemeClr val="bg1"/>
                </a:solidFill>
              </a:rPr>
              <a:t> </a:t>
            </a:r>
            <a:r>
              <a:rPr lang="en-US" dirty="0" err="1" smtClean="0">
                <a:solidFill>
                  <a:schemeClr val="bg1"/>
                </a:solidFill>
              </a:rPr>
              <a:t>nghiwa</a:t>
            </a:r>
            <a:r>
              <a:rPr lang="en-US" dirty="0" smtClean="0">
                <a:solidFill>
                  <a:schemeClr val="bg1"/>
                </a:solidFill>
              </a:rPr>
              <a:t> </a:t>
            </a:r>
            <a:r>
              <a:rPr lang="en-US" dirty="0" err="1" smtClean="0">
                <a:solidFill>
                  <a:schemeClr val="bg1"/>
                </a:solidFill>
              </a:rPr>
              <a:t>ân</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42253219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u="sng" dirty="0" smtClean="0">
                <a:solidFill>
                  <a:srgbClr val="FFFF00"/>
                </a:solidFill>
              </a:rPr>
              <a:t>**:</a:t>
            </a:r>
            <a:r>
              <a:rPr lang="en-US" dirty="0" smtClean="0">
                <a:solidFill>
                  <a:schemeClr val="bg1"/>
                </a:solidFill>
              </a:rPr>
              <a:t> </a:t>
            </a:r>
            <a:r>
              <a:rPr lang="en-US" dirty="0" err="1" smtClean="0">
                <a:solidFill>
                  <a:schemeClr val="bg1"/>
                </a:solidFill>
              </a:rPr>
              <a:t>Nguyện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cho</a:t>
            </a:r>
            <a:r>
              <a:rPr lang="en-US" dirty="0" smtClean="0">
                <a:solidFill>
                  <a:schemeClr val="bg1"/>
                </a:solidFill>
              </a:rPr>
              <a:t> con </a:t>
            </a:r>
            <a:r>
              <a:rPr lang="en-US" dirty="0" err="1" smtClean="0">
                <a:solidFill>
                  <a:schemeClr val="bg1"/>
                </a:solidFill>
              </a:rPr>
              <a:t>luôn</a:t>
            </a:r>
            <a:r>
              <a:rPr lang="en-US" dirty="0" smtClean="0">
                <a:solidFill>
                  <a:schemeClr val="bg1"/>
                </a:solidFill>
              </a:rPr>
              <a:t> </a:t>
            </a:r>
            <a:r>
              <a:rPr lang="en-US" dirty="0" err="1" smtClean="0">
                <a:solidFill>
                  <a:schemeClr val="bg1"/>
                </a:solidFill>
              </a:rPr>
              <a:t>mến</a:t>
            </a:r>
            <a:r>
              <a:rPr lang="en-US" dirty="0" smtClean="0">
                <a:solidFill>
                  <a:schemeClr val="bg1"/>
                </a:solidFill>
              </a:rPr>
              <a:t> </a:t>
            </a:r>
            <a:r>
              <a:rPr lang="en-US" dirty="0" err="1" smtClean="0">
                <a:solidFill>
                  <a:schemeClr val="bg1"/>
                </a:solidFill>
              </a:rPr>
              <a:t>yêu</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trọn</a:t>
            </a:r>
            <a:r>
              <a:rPr lang="en-US" dirty="0" smtClean="0">
                <a:solidFill>
                  <a:schemeClr val="bg1"/>
                </a:solidFill>
              </a:rPr>
              <a:t> </a:t>
            </a:r>
            <a:r>
              <a:rPr lang="en-US" dirty="0" err="1" smtClean="0">
                <a:solidFill>
                  <a:schemeClr val="bg1"/>
                </a:solidFill>
              </a:rPr>
              <a:t>ước</a:t>
            </a:r>
            <a:r>
              <a:rPr lang="en-US" dirty="0" smtClean="0">
                <a:solidFill>
                  <a:schemeClr val="bg1"/>
                </a:solidFill>
              </a:rPr>
              <a:t> </a:t>
            </a:r>
            <a:r>
              <a:rPr lang="en-US" dirty="0" err="1" smtClean="0">
                <a:solidFill>
                  <a:schemeClr val="bg1"/>
                </a:solidFill>
              </a:rPr>
              <a:t>mơ</a:t>
            </a:r>
            <a:r>
              <a:rPr lang="en-US" dirty="0" smtClean="0">
                <a:solidFill>
                  <a:schemeClr val="bg1"/>
                </a:solidFill>
              </a:rPr>
              <a:t>, </a:t>
            </a:r>
            <a:r>
              <a:rPr lang="en-US" dirty="0" err="1" smtClean="0">
                <a:solidFill>
                  <a:schemeClr val="bg1"/>
                </a:solidFill>
              </a:rPr>
              <a:t>đền</a:t>
            </a:r>
            <a:r>
              <a:rPr lang="en-US" dirty="0" smtClean="0">
                <a:solidFill>
                  <a:schemeClr val="bg1"/>
                </a:solidFill>
              </a:rPr>
              <a:t> </a:t>
            </a:r>
            <a:r>
              <a:rPr lang="en-US" dirty="0" err="1" smtClean="0">
                <a:solidFill>
                  <a:schemeClr val="bg1"/>
                </a:solidFill>
              </a:rPr>
              <a:t>đáp</a:t>
            </a:r>
            <a:r>
              <a:rPr lang="en-US" dirty="0" smtClean="0">
                <a:solidFill>
                  <a:schemeClr val="bg1"/>
                </a:solidFill>
              </a:rPr>
              <a:t> </a:t>
            </a:r>
            <a:r>
              <a:rPr lang="en-US" dirty="0" err="1" smtClean="0">
                <a:solidFill>
                  <a:schemeClr val="bg1"/>
                </a:solidFill>
              </a:rPr>
              <a:t>bao</a:t>
            </a:r>
            <a:r>
              <a:rPr lang="en-US" dirty="0" smtClean="0">
                <a:solidFill>
                  <a:schemeClr val="bg1"/>
                </a:solidFill>
              </a:rPr>
              <a:t> </a:t>
            </a:r>
            <a:r>
              <a:rPr lang="en-US" dirty="0" err="1" smtClean="0">
                <a:solidFill>
                  <a:schemeClr val="bg1"/>
                </a:solidFill>
              </a:rPr>
              <a:t>nhiêu</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vừa</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thật</a:t>
            </a:r>
            <a:r>
              <a:rPr lang="en-US" dirty="0" smtClean="0">
                <a:solidFill>
                  <a:schemeClr val="bg1"/>
                </a:solidFill>
              </a:rPr>
              <a:t> </a:t>
            </a:r>
            <a:r>
              <a:rPr lang="en-US" dirty="0" err="1" smtClean="0">
                <a:solidFill>
                  <a:schemeClr val="bg1"/>
                </a:solidFill>
              </a:rPr>
              <a:t>vô</a:t>
            </a:r>
            <a:r>
              <a:rPr lang="en-US" dirty="0" smtClean="0">
                <a:solidFill>
                  <a:schemeClr val="bg1"/>
                </a:solidFill>
              </a:rPr>
              <a:t> </a:t>
            </a:r>
            <a:r>
              <a:rPr lang="en-US" dirty="0" err="1" smtClean="0">
                <a:solidFill>
                  <a:schemeClr val="bg1"/>
                </a:solidFill>
              </a:rPr>
              <a:t>bờ</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yêu</a:t>
            </a:r>
            <a:r>
              <a:rPr lang="en-US" dirty="0" smtClean="0">
                <a:solidFill>
                  <a:schemeClr val="bg1"/>
                </a:solidFill>
              </a:rPr>
              <a:t> con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err="1" smtClean="0">
                <a:solidFill>
                  <a:schemeClr val="bg1"/>
                </a:solidFill>
              </a:rPr>
              <a:t>và</a:t>
            </a:r>
            <a:r>
              <a:rPr lang="en-US" dirty="0" smtClean="0">
                <a:solidFill>
                  <a:schemeClr val="bg1"/>
                </a:solidFill>
              </a:rPr>
              <a:t> </a:t>
            </a:r>
            <a:r>
              <a:rPr lang="en-US" dirty="0" err="1" smtClean="0">
                <a:solidFill>
                  <a:schemeClr val="bg1"/>
                </a:solidFill>
              </a:rPr>
              <a:t>ngàn</a:t>
            </a:r>
            <a:r>
              <a:rPr lang="en-US" dirty="0" smtClean="0">
                <a:solidFill>
                  <a:schemeClr val="bg1"/>
                </a:solidFill>
              </a:rPr>
              <a:t> </a:t>
            </a:r>
            <a:r>
              <a:rPr lang="en-US" dirty="0" err="1" smtClean="0">
                <a:solidFill>
                  <a:schemeClr val="bg1"/>
                </a:solidFill>
              </a:rPr>
              <a:t>năm</a:t>
            </a:r>
            <a:r>
              <a:rPr lang="en-US" dirty="0" smtClean="0">
                <a:solidFill>
                  <a:schemeClr val="bg1"/>
                </a:solidFill>
              </a:rPr>
              <a:t> </a:t>
            </a:r>
            <a:r>
              <a:rPr lang="en-US" dirty="0" err="1" smtClean="0">
                <a:solidFill>
                  <a:schemeClr val="bg1"/>
                </a:solidFill>
              </a:rPr>
              <a:t>mãi</a:t>
            </a:r>
            <a:r>
              <a:rPr lang="en-US" dirty="0" smtClean="0">
                <a:solidFill>
                  <a:schemeClr val="bg1"/>
                </a:solidFill>
              </a:rPr>
              <a:t> </a:t>
            </a:r>
            <a:r>
              <a:rPr lang="en-US" dirty="0" err="1" smtClean="0">
                <a:solidFill>
                  <a:schemeClr val="bg1"/>
                </a:solidFill>
              </a:rPr>
              <a:t>không</a:t>
            </a:r>
            <a:r>
              <a:rPr lang="en-US" dirty="0" smtClean="0">
                <a:solidFill>
                  <a:schemeClr val="bg1"/>
                </a:solidFill>
              </a:rPr>
              <a:t> </a:t>
            </a:r>
            <a:r>
              <a:rPr lang="en-US" dirty="0" err="1" smtClean="0">
                <a:solidFill>
                  <a:schemeClr val="bg1"/>
                </a:solidFill>
              </a:rPr>
              <a:t>ngơi</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đã</a:t>
            </a:r>
            <a:r>
              <a:rPr lang="en-US" dirty="0" smtClean="0">
                <a:solidFill>
                  <a:schemeClr val="bg1"/>
                </a:solidFill>
              </a:rPr>
              <a:t> </a:t>
            </a:r>
            <a:r>
              <a:rPr lang="en-US" dirty="0" err="1" smtClean="0">
                <a:solidFill>
                  <a:schemeClr val="bg1"/>
                </a:solidFill>
              </a:rPr>
              <a:t>dủ</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hồn</a:t>
            </a:r>
            <a:r>
              <a:rPr lang="en-US" dirty="0" smtClean="0">
                <a:solidFill>
                  <a:schemeClr val="bg1"/>
                </a:solidFill>
              </a:rPr>
              <a:t> con </a:t>
            </a:r>
            <a:r>
              <a:rPr lang="en-US" dirty="0" err="1" smtClean="0">
                <a:solidFill>
                  <a:schemeClr val="bg1"/>
                </a:solidFill>
              </a:rPr>
              <a:t>dâng</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khúc</a:t>
            </a:r>
            <a:r>
              <a:rPr lang="en-US" dirty="0" smtClean="0">
                <a:solidFill>
                  <a:schemeClr val="bg1"/>
                </a:solidFill>
              </a:rPr>
              <a:t> </a:t>
            </a:r>
            <a:r>
              <a:rPr lang="en-US" dirty="0" err="1" smtClean="0">
                <a:solidFill>
                  <a:schemeClr val="bg1"/>
                </a:solidFill>
              </a:rPr>
              <a:t>ngợi</a:t>
            </a:r>
            <a:r>
              <a:rPr lang="en-US" dirty="0" smtClean="0">
                <a:solidFill>
                  <a:schemeClr val="bg1"/>
                </a:solidFill>
              </a:rPr>
              <a:t> ca. </a:t>
            </a:r>
            <a:endParaRPr lang="en-US" dirty="0">
              <a:solidFill>
                <a:schemeClr val="bg1"/>
              </a:solidFill>
            </a:endParaRPr>
          </a:p>
        </p:txBody>
      </p:sp>
    </p:spTree>
    <p:extLst>
      <p:ext uri="{BB962C8B-B14F-4D97-AF65-F5344CB8AC3E}">
        <p14:creationId xmlns:p14="http://schemas.microsoft.com/office/powerpoint/2010/main" val="31813053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u="sng" dirty="0" err="1" smtClean="0">
                <a:solidFill>
                  <a:srgbClr val="FFFF00"/>
                </a:solidFill>
              </a:rPr>
              <a:t>Đk</a:t>
            </a:r>
            <a:r>
              <a:rPr lang="en-US" u="sng" dirty="0" smtClean="0">
                <a:solidFill>
                  <a:srgbClr val="FFFF00"/>
                </a:solidFill>
              </a:rPr>
              <a:t>:</a:t>
            </a:r>
            <a:r>
              <a:rPr lang="en-US" dirty="0" smtClean="0">
                <a:solidFill>
                  <a:schemeClr val="bg1"/>
                </a:solidFill>
              </a:rPr>
              <a:t> </a:t>
            </a:r>
            <a:r>
              <a:rPr lang="en-US" dirty="0" err="1" smtClean="0">
                <a:solidFill>
                  <a:schemeClr val="bg1"/>
                </a:solidFill>
              </a:rPr>
              <a:t>Ôi</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yêu</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dạt</a:t>
            </a:r>
            <a:r>
              <a:rPr lang="en-US" dirty="0" smtClean="0">
                <a:solidFill>
                  <a:schemeClr val="bg1"/>
                </a:solidFill>
              </a:rPr>
              <a:t> </a:t>
            </a:r>
            <a:r>
              <a:rPr lang="en-US" dirty="0" err="1" smtClean="0">
                <a:solidFill>
                  <a:schemeClr val="bg1"/>
                </a:solidFill>
              </a:rPr>
              <a:t>dào</a:t>
            </a:r>
            <a:r>
              <a:rPr lang="en-US" dirty="0" smtClean="0">
                <a:solidFill>
                  <a:schemeClr val="bg1"/>
                </a:solidFill>
              </a:rPr>
              <a:t>, </a:t>
            </a:r>
            <a:r>
              <a:rPr lang="en-US" dirty="0" err="1" smtClean="0">
                <a:solidFill>
                  <a:schemeClr val="bg1"/>
                </a:solidFill>
              </a:rPr>
              <a:t>ôi</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yêu</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ngọt</a:t>
            </a:r>
            <a:r>
              <a:rPr lang="en-US" dirty="0" smtClean="0">
                <a:solidFill>
                  <a:schemeClr val="bg1"/>
                </a:solidFill>
              </a:rPr>
              <a:t> </a:t>
            </a:r>
            <a:r>
              <a:rPr lang="en-US" dirty="0" err="1" smtClean="0">
                <a:solidFill>
                  <a:schemeClr val="bg1"/>
                </a:solidFill>
              </a:rPr>
              <a:t>ngào</a:t>
            </a:r>
            <a:r>
              <a:rPr lang="en-US" dirty="0" smtClean="0">
                <a:solidFill>
                  <a:schemeClr val="bg1"/>
                </a:solidFill>
              </a:rPr>
              <a:t>. Tim con </a:t>
            </a:r>
            <a:r>
              <a:rPr lang="en-US" dirty="0" err="1" smtClean="0">
                <a:solidFill>
                  <a:schemeClr val="bg1"/>
                </a:solidFill>
              </a:rPr>
              <a:t>cảm</a:t>
            </a:r>
            <a:r>
              <a:rPr lang="en-US" dirty="0" smtClean="0">
                <a:solidFill>
                  <a:schemeClr val="bg1"/>
                </a:solidFill>
              </a:rPr>
              <a:t> </a:t>
            </a:r>
            <a:r>
              <a:rPr lang="en-US" dirty="0" err="1" smtClean="0">
                <a:solidFill>
                  <a:schemeClr val="bg1"/>
                </a:solidFill>
              </a:rPr>
              <a:t>mến</a:t>
            </a:r>
            <a:r>
              <a:rPr lang="en-US" dirty="0" smtClean="0">
                <a:solidFill>
                  <a:schemeClr val="bg1"/>
                </a:solidFill>
              </a:rPr>
              <a:t> </a:t>
            </a:r>
            <a:r>
              <a:rPr lang="en-US" dirty="0" err="1" smtClean="0">
                <a:solidFill>
                  <a:schemeClr val="bg1"/>
                </a:solidFill>
              </a:rPr>
              <a:t>ân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ngàn</a:t>
            </a:r>
            <a:r>
              <a:rPr lang="en-US" dirty="0" smtClean="0">
                <a:solidFill>
                  <a:schemeClr val="bg1"/>
                </a:solidFill>
              </a:rPr>
              <a:t> </a:t>
            </a:r>
            <a:r>
              <a:rPr lang="en-US" dirty="0" err="1" smtClean="0">
                <a:solidFill>
                  <a:schemeClr val="bg1"/>
                </a:solidFill>
              </a:rPr>
              <a:t>năm</a:t>
            </a:r>
            <a:r>
              <a:rPr lang="en-US" dirty="0" smtClean="0">
                <a:solidFill>
                  <a:schemeClr val="bg1"/>
                </a:solidFill>
              </a:rPr>
              <a:t> </a:t>
            </a:r>
            <a:r>
              <a:rPr lang="en-US" dirty="0" err="1" smtClean="0">
                <a:solidFill>
                  <a:schemeClr val="bg1"/>
                </a:solidFill>
              </a:rPr>
              <a:t>vững</a:t>
            </a:r>
            <a:r>
              <a:rPr lang="en-US" dirty="0" smtClean="0">
                <a:solidFill>
                  <a:schemeClr val="bg1"/>
                </a:solidFill>
              </a:rPr>
              <a:t> </a:t>
            </a:r>
            <a:r>
              <a:rPr lang="en-US" dirty="0" err="1" smtClean="0">
                <a:solidFill>
                  <a:schemeClr val="bg1"/>
                </a:solidFill>
              </a:rPr>
              <a:t>bền</a:t>
            </a:r>
            <a:r>
              <a:rPr lang="en-US" dirty="0" smtClean="0">
                <a:solidFill>
                  <a:schemeClr val="bg1"/>
                </a:solidFill>
              </a:rPr>
              <a:t>. </a:t>
            </a:r>
            <a:r>
              <a:rPr lang="en-US" dirty="0" err="1" smtClean="0">
                <a:solidFill>
                  <a:schemeClr val="bg1"/>
                </a:solidFill>
              </a:rPr>
              <a:t>Ôi</a:t>
            </a:r>
            <a:r>
              <a:rPr lang="en-US" dirty="0" smtClean="0">
                <a:solidFill>
                  <a:schemeClr val="bg1"/>
                </a:solidFill>
              </a:rPr>
              <a:t> </a:t>
            </a:r>
            <a:r>
              <a:rPr lang="en-US" dirty="0" err="1" smtClean="0">
                <a:solidFill>
                  <a:schemeClr val="bg1"/>
                </a:solidFill>
              </a:rPr>
              <a:t>hồng</a:t>
            </a:r>
            <a:r>
              <a:rPr lang="en-US" dirty="0" smtClean="0">
                <a:solidFill>
                  <a:schemeClr val="bg1"/>
                </a:solidFill>
              </a:rPr>
              <a:t> </a:t>
            </a:r>
            <a:r>
              <a:rPr lang="en-US" dirty="0" err="1" smtClean="0">
                <a:solidFill>
                  <a:schemeClr val="bg1"/>
                </a:solidFill>
              </a:rPr>
              <a:t>ân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diệu</a:t>
            </a:r>
            <a:r>
              <a:rPr lang="en-US" dirty="0" smtClean="0">
                <a:solidFill>
                  <a:schemeClr val="bg1"/>
                </a:solidFill>
              </a:rPr>
              <a:t> </a:t>
            </a:r>
            <a:r>
              <a:rPr lang="en-US" dirty="0" err="1" smtClean="0">
                <a:solidFill>
                  <a:schemeClr val="bg1"/>
                </a:solidFill>
              </a:rPr>
              <a:t>huyền</a:t>
            </a:r>
            <a:r>
              <a:rPr lang="en-US" dirty="0" smtClean="0">
                <a:solidFill>
                  <a:schemeClr val="bg1"/>
                </a:solidFill>
              </a:rPr>
              <a:t>. </a:t>
            </a:r>
            <a:r>
              <a:rPr lang="en-US" dirty="0" err="1" smtClean="0">
                <a:solidFill>
                  <a:schemeClr val="bg1"/>
                </a:solidFill>
              </a:rPr>
              <a:t>Ôi</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quá</a:t>
            </a:r>
            <a:r>
              <a:rPr lang="en-US" dirty="0" smtClean="0">
                <a:solidFill>
                  <a:schemeClr val="bg1"/>
                </a:solidFill>
              </a:rPr>
              <a:t> </a:t>
            </a:r>
            <a:r>
              <a:rPr lang="en-US" dirty="0" err="1" smtClean="0">
                <a:solidFill>
                  <a:schemeClr val="bg1"/>
                </a:solidFill>
              </a:rPr>
              <a:t>mọn</a:t>
            </a:r>
            <a:r>
              <a:rPr lang="en-US" dirty="0" smtClean="0">
                <a:solidFill>
                  <a:schemeClr val="bg1"/>
                </a:solidFill>
              </a:rPr>
              <a:t> </a:t>
            </a:r>
            <a:r>
              <a:rPr lang="en-US" dirty="0" err="1" smtClean="0">
                <a:solidFill>
                  <a:schemeClr val="bg1"/>
                </a:solidFill>
              </a:rPr>
              <a:t>hèn</a:t>
            </a:r>
            <a:r>
              <a:rPr lang="en-US" dirty="0" smtClean="0">
                <a:solidFill>
                  <a:schemeClr val="bg1"/>
                </a:solidFill>
              </a:rPr>
              <a:t>. Con </a:t>
            </a:r>
            <a:r>
              <a:rPr lang="en-US" dirty="0" err="1" smtClean="0">
                <a:solidFill>
                  <a:schemeClr val="bg1"/>
                </a:solidFill>
              </a:rPr>
              <a:t>mong</a:t>
            </a:r>
            <a:r>
              <a:rPr lang="en-US" dirty="0" smtClean="0">
                <a:solidFill>
                  <a:schemeClr val="bg1"/>
                </a:solidFill>
              </a:rPr>
              <a:t> </a:t>
            </a:r>
            <a:r>
              <a:rPr lang="en-US" dirty="0" err="1" smtClean="0">
                <a:solidFill>
                  <a:schemeClr val="bg1"/>
                </a:solidFill>
              </a:rPr>
              <a:t>đền</a:t>
            </a:r>
            <a:r>
              <a:rPr lang="en-US" dirty="0" smtClean="0">
                <a:solidFill>
                  <a:schemeClr val="bg1"/>
                </a:solidFill>
              </a:rPr>
              <a:t> </a:t>
            </a:r>
            <a:r>
              <a:rPr lang="en-US" dirty="0" err="1" smtClean="0">
                <a:solidFill>
                  <a:schemeClr val="bg1"/>
                </a:solidFill>
              </a:rPr>
              <a:t>đáp</a:t>
            </a:r>
            <a:r>
              <a:rPr lang="en-US" dirty="0" smtClean="0">
                <a:solidFill>
                  <a:schemeClr val="bg1"/>
                </a:solidFill>
              </a:rPr>
              <a:t> </a:t>
            </a:r>
            <a:r>
              <a:rPr lang="en-US" dirty="0" err="1" smtClean="0">
                <a:solidFill>
                  <a:schemeClr val="bg1"/>
                </a:solidFill>
              </a:rPr>
              <a:t>ân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lòng</a:t>
            </a:r>
            <a:r>
              <a:rPr lang="en-US" dirty="0" smtClean="0">
                <a:solidFill>
                  <a:schemeClr val="bg1"/>
                </a:solidFill>
              </a:rPr>
              <a:t> con </a:t>
            </a:r>
            <a:r>
              <a:rPr lang="en-US" dirty="0" err="1" smtClean="0">
                <a:solidFill>
                  <a:schemeClr val="bg1"/>
                </a:solidFill>
              </a:rPr>
              <a:t>khắc</a:t>
            </a:r>
            <a:r>
              <a:rPr lang="en-US" dirty="0" smtClean="0">
                <a:solidFill>
                  <a:schemeClr val="bg1"/>
                </a:solidFill>
              </a:rPr>
              <a:t> </a:t>
            </a:r>
            <a:r>
              <a:rPr lang="en-US" dirty="0" err="1" smtClean="0">
                <a:solidFill>
                  <a:schemeClr val="bg1"/>
                </a:solidFill>
              </a:rPr>
              <a:t>ghi</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60953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0">
                <a:solidFill>
                  <a:schemeClr val="bg1"/>
                </a:solidFill>
                <a:effectLst/>
                <a:latin typeface="+mj-lt"/>
              </a:rPr>
              <a:t>Các giáo phận Việt Nam chúng</a:t>
            </a:r>
            <a:r>
              <a:rPr lang="en-US" b="0">
                <a:solidFill>
                  <a:schemeClr val="bg1"/>
                </a:solidFill>
                <a:effectLst/>
                <a:latin typeface="+mj-lt"/>
              </a:rPr>
              <a:t> </a:t>
            </a:r>
            <a:r>
              <a:rPr lang="vi-VN" b="0">
                <a:solidFill>
                  <a:schemeClr val="bg1"/>
                </a:solidFill>
                <a:effectLst/>
                <a:latin typeface="+mj-lt"/>
              </a:rPr>
              <a:t>con</a:t>
            </a:r>
            <a:r>
              <a:rPr lang="en-US" b="0">
                <a:solidFill>
                  <a:schemeClr val="bg1"/>
                </a:solidFill>
                <a:effectLst/>
                <a:latin typeface="+mj-lt"/>
                <a:cs typeface="Times New Roman" pitchFamily="18" charset="0"/>
              </a:rPr>
              <a:t>,</a:t>
            </a:r>
            <a:r>
              <a:rPr lang="vi-VN" b="0">
                <a:solidFill>
                  <a:schemeClr val="bg1"/>
                </a:solidFill>
                <a:effectLst/>
                <a:latin typeface="+mj-lt"/>
              </a:rPr>
              <a:t/>
            </a:r>
            <a:br>
              <a:rPr lang="vi-VN" b="0">
                <a:solidFill>
                  <a:schemeClr val="bg1"/>
                </a:solidFill>
                <a:effectLst/>
                <a:latin typeface="+mj-lt"/>
              </a:rPr>
            </a:br>
            <a:r>
              <a:rPr lang="vi-VN" b="0">
                <a:solidFill>
                  <a:schemeClr val="bg1"/>
                </a:solidFill>
                <a:effectLst/>
                <a:latin typeface="+mj-lt"/>
              </a:rPr>
              <a:t>luôn muốn cùng chung nhịp bước với</a:t>
            </a:r>
            <a:r>
              <a:rPr lang="en-US" b="0">
                <a:solidFill>
                  <a:schemeClr val="bg1"/>
                </a:solidFill>
                <a:effectLst/>
                <a:latin typeface="+mj-lt"/>
              </a:rPr>
              <a:t> </a:t>
            </a:r>
            <a:r>
              <a:rPr lang="vi-VN" b="0">
                <a:solidFill>
                  <a:schemeClr val="bg1"/>
                </a:solidFill>
                <a:effectLst/>
                <a:latin typeface="+mj-lt"/>
              </a:rPr>
              <a:t>Hội</a:t>
            </a:r>
            <a:r>
              <a:rPr lang="en-US" b="0">
                <a:solidFill>
                  <a:schemeClr val="bg1"/>
                </a:solidFill>
                <a:effectLst/>
                <a:latin typeface="+mj-lt"/>
              </a:rPr>
              <a:t> </a:t>
            </a:r>
            <a:r>
              <a:rPr lang="vi-VN" b="0">
                <a:solidFill>
                  <a:schemeClr val="bg1"/>
                </a:solidFill>
                <a:effectLst/>
                <a:latin typeface="+mj-lt"/>
              </a:rPr>
              <a:t>Thánh</a:t>
            </a:r>
            <a:r>
              <a:rPr lang="en-US" b="0">
                <a:solidFill>
                  <a:schemeClr val="bg1"/>
                </a:solidFill>
                <a:effectLst/>
                <a:latin typeface="+mj-lt"/>
              </a:rPr>
              <a:t> </a:t>
            </a:r>
            <a:r>
              <a:rPr lang="vi-VN" b="0">
                <a:solidFill>
                  <a:schemeClr val="bg1"/>
                </a:solidFill>
                <a:effectLst/>
                <a:latin typeface="+mj-lt"/>
              </a:rPr>
              <a:t>hoàn</a:t>
            </a:r>
            <a:r>
              <a:rPr lang="en-US" b="0">
                <a:solidFill>
                  <a:schemeClr val="bg1"/>
                </a:solidFill>
                <a:effectLst/>
                <a:latin typeface="+mj-lt"/>
              </a:rPr>
              <a:t> </a:t>
            </a:r>
            <a:r>
              <a:rPr lang="vi-VN" b="0">
                <a:solidFill>
                  <a:schemeClr val="bg1"/>
                </a:solidFill>
                <a:effectLst/>
                <a:latin typeface="+mj-lt"/>
              </a:rPr>
              <a:t>vũ,</a:t>
            </a:r>
            <a:r>
              <a:rPr lang="en-US" b="0">
                <a:solidFill>
                  <a:schemeClr val="bg1"/>
                </a:solidFill>
                <a:effectLst/>
                <a:latin typeface="+mj-lt"/>
              </a:rPr>
              <a:t> </a:t>
            </a:r>
            <a:r>
              <a:rPr lang="vi-VN" b="0">
                <a:solidFill>
                  <a:schemeClr val="bg1"/>
                </a:solidFill>
                <a:effectLst/>
                <a:latin typeface="+mj-lt"/>
              </a:rPr>
              <a:t>xin cho chúng con</a:t>
            </a:r>
            <a:r>
              <a:rPr lang="en-US" b="0">
                <a:solidFill>
                  <a:schemeClr val="bg1"/>
                </a:solidFill>
                <a:effectLst/>
                <a:latin typeface="+mj-lt"/>
              </a:rPr>
              <a:t> </a:t>
            </a:r>
            <a:r>
              <a:rPr lang="vi-VN" b="0">
                <a:solidFill>
                  <a:schemeClr val="bg1"/>
                </a:solidFill>
                <a:effectLst/>
                <a:latin typeface="+mj-lt"/>
              </a:rPr>
              <a:t>biết đồng cảm với nỗi thao thức của các Mục tử trên toàn thế giới,</a:t>
            </a:r>
            <a:r>
              <a:rPr lang="en-US" b="0">
                <a:solidFill>
                  <a:schemeClr val="bg1"/>
                </a:solidFill>
                <a:effectLst/>
                <a:latin typeface="+mj-lt"/>
              </a:rPr>
              <a:t> </a:t>
            </a:r>
            <a:r>
              <a:rPr lang="vi-VN" b="0">
                <a:solidFill>
                  <a:schemeClr val="bg1"/>
                </a:solidFill>
                <a:effectLst/>
                <a:latin typeface="+mj-lt"/>
              </a:rPr>
              <a:t>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3016338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92944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7813338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FFFF00"/>
                </a:solidFill>
              </a:rPr>
              <a:t>Ca</a:t>
            </a:r>
            <a:r>
              <a:rPr lang="en-US" sz="6000" dirty="0" smtClean="0">
                <a:solidFill>
                  <a:srgbClr val="FFFF00"/>
                </a:solidFill>
              </a:rPr>
              <a:t> </a:t>
            </a:r>
            <a:r>
              <a:rPr lang="en-US" sz="6000" dirty="0" err="1" smtClean="0">
                <a:solidFill>
                  <a:srgbClr val="FFFF00"/>
                </a:solidFill>
              </a:rPr>
              <a:t>Kết</a:t>
            </a:r>
            <a:r>
              <a:rPr lang="en-US" sz="6000" dirty="0" smtClean="0">
                <a:solidFill>
                  <a:srgbClr val="FFFF00"/>
                </a:solidFill>
              </a:rPr>
              <a:t> </a:t>
            </a:r>
            <a:r>
              <a:rPr lang="en-US" sz="6000" dirty="0" err="1" smtClean="0">
                <a:solidFill>
                  <a:srgbClr val="FFFF00"/>
                </a:solidFill>
              </a:rPr>
              <a:t>Lễ</a:t>
            </a:r>
            <a:r>
              <a:rPr lang="en-US" sz="6000" dirty="0" smtClean="0">
                <a:solidFill>
                  <a:srgbClr val="FFFF00"/>
                </a:solidFill>
              </a:rPr>
              <a:t/>
            </a:r>
            <a:br>
              <a:rPr lang="en-US" sz="6000" dirty="0" smtClean="0">
                <a:solidFill>
                  <a:srgbClr val="FFFF00"/>
                </a:solidFill>
              </a:rPr>
            </a:br>
            <a:r>
              <a:rPr lang="en-US" sz="6000" dirty="0" err="1" smtClean="0">
                <a:solidFill>
                  <a:srgbClr val="FFFF00"/>
                </a:solidFill>
              </a:rPr>
              <a:t>Thánh</a:t>
            </a:r>
            <a:r>
              <a:rPr lang="en-US" sz="6000" dirty="0" smtClean="0">
                <a:solidFill>
                  <a:srgbClr val="FFFF00"/>
                </a:solidFill>
              </a:rPr>
              <a:t> </a:t>
            </a:r>
            <a:r>
              <a:rPr lang="en-US" sz="6000" dirty="0" err="1" smtClean="0">
                <a:solidFill>
                  <a:srgbClr val="FFFF00"/>
                </a:solidFill>
              </a:rPr>
              <a:t>Tâm</a:t>
            </a:r>
            <a:r>
              <a:rPr lang="en-US" sz="6000" dirty="0" smtClean="0">
                <a:solidFill>
                  <a:srgbClr val="FFFF00"/>
                </a:solidFill>
              </a:rPr>
              <a:t> </a:t>
            </a:r>
            <a:r>
              <a:rPr lang="en-US" sz="6000" dirty="0" err="1" smtClean="0">
                <a:solidFill>
                  <a:srgbClr val="FFFF00"/>
                </a:solidFill>
              </a:rPr>
              <a:t>Chúa</a:t>
            </a:r>
            <a:r>
              <a:rPr lang="en-US" sz="6000" dirty="0" smtClean="0">
                <a:solidFill>
                  <a:srgbClr val="FFFF00"/>
                </a:solidFill>
              </a:rPr>
              <a:t> </a:t>
            </a:r>
            <a:r>
              <a:rPr lang="en-US" sz="6000" dirty="0" err="1" smtClean="0">
                <a:solidFill>
                  <a:srgbClr val="FFFF00"/>
                </a:solidFill>
              </a:rPr>
              <a:t>Giêsu</a:t>
            </a:r>
            <a:r>
              <a:rPr lang="en-US" sz="6000" dirty="0" smtClean="0">
                <a:solidFill>
                  <a:srgbClr val="FFFF00"/>
                </a:solidFill>
              </a:rPr>
              <a:t/>
            </a:r>
            <a:br>
              <a:rPr lang="en-US" sz="6000" dirty="0" smtClean="0">
                <a:solidFill>
                  <a:srgbClr val="FFFF00"/>
                </a:solidFill>
              </a:rPr>
            </a:br>
            <a:r>
              <a:rPr lang="en-US" sz="6000" i="1" dirty="0" err="1" smtClean="0">
                <a:solidFill>
                  <a:schemeClr val="bg1"/>
                </a:solidFill>
              </a:rPr>
              <a:t>Huyền</a:t>
            </a:r>
            <a:r>
              <a:rPr lang="en-US" sz="6000" i="1" dirty="0" smtClean="0">
                <a:solidFill>
                  <a:schemeClr val="bg1"/>
                </a:solidFill>
              </a:rPr>
              <a:t> </a:t>
            </a:r>
            <a:r>
              <a:rPr lang="en-US" sz="6000" i="1" dirty="0" err="1" smtClean="0">
                <a:solidFill>
                  <a:schemeClr val="bg1"/>
                </a:solidFill>
              </a:rPr>
              <a:t>Linh</a:t>
            </a:r>
            <a:endParaRPr lang="en-US" sz="6000" i="1"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FF00"/>
                </a:solidFill>
              </a:rPr>
              <a:t>Tk1:</a:t>
            </a:r>
            <a:r>
              <a:rPr lang="en-US" dirty="0">
                <a:solidFill>
                  <a:schemeClr val="bg1"/>
                </a:solidFill>
              </a:rPr>
              <a:t> </a:t>
            </a:r>
            <a:r>
              <a:rPr lang="vi-VN" dirty="0">
                <a:solidFill>
                  <a:schemeClr val="bg1"/>
                </a:solidFill>
              </a:rPr>
              <a:t>Thánh Tâm Chúa Giêsu, nguồn êm ái dịu dàng, xin hãy ban xuống lòng con ngọn lửa say yêu một Chúa. Thánh Tâm Chúa Giêsu, tràn lan tình thương xót, xin thương giúp người đang sống trong tội biết tìm đến Thánh Tâm Cha.</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FF00"/>
                </a:solidFill>
              </a:rPr>
              <a:t>Tk2:</a:t>
            </a:r>
            <a:r>
              <a:rPr lang="en-US" dirty="0">
                <a:solidFill>
                  <a:schemeClr val="bg1"/>
                </a:solidFill>
              </a:rPr>
              <a:t> </a:t>
            </a:r>
            <a:r>
              <a:rPr lang="vi-VN" dirty="0">
                <a:solidFill>
                  <a:schemeClr val="bg1"/>
                </a:solidFill>
              </a:rPr>
              <a:t>Thánh Tâm Chúa Giêsu, nguồn nhân ái vô ngần, xin hãy thương giúp đoàn con một lòng mê say một Chúa. Thánh Tâm Chúa Giêsu, tràn lan tình tha thứ, xin thương những người đã trót vô tình xúc phạm đến Thánh Tâm Cha.</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781333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en-US" sz="4900" b="0">
                <a:solidFill>
                  <a:schemeClr val="bg1"/>
                </a:solidFill>
                <a:effectLst/>
                <a:latin typeface="+mj-lt"/>
                <a:cs typeface="Times New Roman" pitchFamily="18" charset="0"/>
              </a:rPr>
              <a:t>Thánh, </a:t>
            </a:r>
            <a:r>
              <a:rPr lang="vi-VN" sz="4900" b="0">
                <a:solidFill>
                  <a:schemeClr val="bg1"/>
                </a:solidFill>
                <a:effectLst/>
                <a:latin typeface="+mj-lt"/>
              </a:rPr>
              <a:t>Nhờ lời chuyển cầu của Đức Trinh</a:t>
            </a:r>
            <a:r>
              <a:rPr lang="en-US" sz="4900" b="0">
                <a:solidFill>
                  <a:schemeClr val="bg1"/>
                </a:solidFill>
                <a:effectLst/>
                <a:latin typeface="+mj-lt"/>
              </a:rPr>
              <a:t> </a:t>
            </a:r>
            <a:r>
              <a:rPr lang="en-US" sz="4900" b="0">
                <a:solidFill>
                  <a:schemeClr val="bg1"/>
                </a:solidFill>
                <a:effectLst/>
                <a:latin typeface="+mj-lt"/>
                <a:cs typeface="Times New Roman" pitchFamily="18" charset="0"/>
              </a:rPr>
              <a:t>Nữ Maria, </a:t>
            </a:r>
            <a:r>
              <a:rPr lang="vi-VN" sz="4900" b="0">
                <a:solidFill>
                  <a:schemeClr val="bg1"/>
                </a:solidFill>
                <a:effectLst/>
                <a:latin typeface="+mj-lt"/>
              </a:rPr>
              <a:t>Nữ Vương các Tông đồ</a:t>
            </a:r>
            <a:r>
              <a:rPr lang="en-US" sz="4900" b="0">
                <a:solidFill>
                  <a:schemeClr val="bg1"/>
                </a:solidFill>
                <a:effectLst/>
                <a:latin typeface="+mj-lt"/>
              </a:rPr>
              <a:t> </a:t>
            </a:r>
            <a:r>
              <a:rPr lang="vi-VN" sz="4900" b="0">
                <a:solidFill>
                  <a:schemeClr val="bg1"/>
                </a:solidFill>
                <a:effectLst/>
                <a:latin typeface="+mj-lt"/>
              </a:rPr>
              <a:t>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39494090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0" u="sng">
                <a:solidFill>
                  <a:srgbClr val="FFFF00"/>
                </a:solidFill>
                <a:effectLst/>
                <a:latin typeface="+mj-lt"/>
                <a:cs typeface="Times New Roman" pitchFamily="18" charset="0"/>
              </a:rPr>
              <a:t>Amen.</a:t>
            </a:r>
          </a:p>
        </p:txBody>
      </p:sp>
    </p:spTree>
    <p:extLst>
      <p:ext uri="{BB962C8B-B14F-4D97-AF65-F5344CB8AC3E}">
        <p14:creationId xmlns:p14="http://schemas.microsoft.com/office/powerpoint/2010/main" val="7084490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1928</Words>
  <Application>Microsoft Office PowerPoint</Application>
  <PresentationFormat>On-screen Show (16:9)</PresentationFormat>
  <Paragraphs>83</Paragraphs>
  <Slides>75</Slides>
  <Notes>0</Notes>
  <HiddenSlides>0</HiddenSlides>
  <MMClips>0</MMClips>
  <ScaleCrop>false</ScaleCrop>
  <HeadingPairs>
    <vt:vector size="4" baseType="variant">
      <vt:variant>
        <vt:lpstr>Theme</vt:lpstr>
      </vt:variant>
      <vt:variant>
        <vt:i4>6</vt:i4>
      </vt:variant>
      <vt:variant>
        <vt:lpstr>Slide Titles</vt:lpstr>
      </vt:variant>
      <vt:variant>
        <vt:i4>75</vt:i4>
      </vt:variant>
    </vt:vector>
  </HeadingPairs>
  <TitlesOfParts>
    <vt:vector size="81" baseType="lpstr">
      <vt:lpstr>Office Theme</vt:lpstr>
      <vt:lpstr>7_Office Theme</vt:lpstr>
      <vt:lpstr>36_Default Design</vt:lpstr>
      <vt:lpstr>37_Default Design</vt:lpstr>
      <vt:lpstr>4_Office Theme</vt:lpstr>
      <vt:lpstr>5_Office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Hai Người Tiên Phong Hùng Lân- Hùng Thái Hoan</vt:lpstr>
      <vt:lpstr>Pk: Hai người tiền phong hai sao sáng đi đôi và hai tương anh hùng. Xưa đã chối Chúa ba lần trong đêm tối, xưa đem ngựa truy nã Chúa. Nhưng từ ngày Chúa chiếm hai lòng: hai lòng cùng hối, hai lòng cùng mến, hai lòng cùng nóng. “Ngư phủ” dùng chài bắt muôn linh hồn, người xưa hy sinh cho Chúa nên tông đồ gương. </vt:lpstr>
      <vt:lpstr>Đk: Bàn thạch Phê-Rô trường tồn thay! Đồng trụ Phao-Lô trường tồn đây! Đồng đá xây Rô-Ma vinh cường, và đức tin yêu trong tâm hồn. Phù hộ con trên đường đầy gai và Việt Nam trên đường ngày mai. Vì Chúa đem lửa yêu cho đời. Nguồn tin mới cho đời sáng tươi. </vt:lpstr>
      <vt:lpstr>Pk: Hai người tiền phong hai sao sáng đi đôi và hai tương anh hùng. Xưa đã chối Chúa ba lần trong đêm tối, xưa đem ngựa truy nã Chúa. Nhưng từ ngày Chúa chiếm hai lòng: hai lòng cùng hối, hai lòng cùng mến, hai lòng cùng nóng. “Ngư phủ” dùng chài bắt muôn linh hồn, người xưa hy sinh cho Chúa nên tông đồ gương. </vt:lpstr>
      <vt:lpstr>PowerPoint Presentation</vt:lpstr>
      <vt:lpstr> </vt:lpstr>
      <vt:lpstr> </vt:lpstr>
      <vt:lpstr> </vt:lpstr>
      <vt:lpstr> </vt:lpstr>
      <vt:lpstr> </vt:lpstr>
      <vt:lpstr> </vt:lpstr>
      <vt:lpstr> </vt:lpstr>
      <vt:lpstr> </vt:lpstr>
      <vt:lpstr>PowerPoint Presentation</vt:lpstr>
      <vt:lpstr>PowerPoint Presentation</vt:lpstr>
      <vt:lpstr>Đáp Ca Thánh Vịnh 33 Lm. Kim Long 03 Câu</vt:lpstr>
      <vt:lpstr>Đk: Thiên thần của Chúa xây dựng đồn lũy quanh kẻ kính sợ Ngài. </vt:lpstr>
      <vt:lpstr>Tk1: Tôi luôn luôn ca tụng Chúa câu hát mừng Ngài chẳng ngớt trên môi. Chúa đã làm tôi hãnh diện, xin các bạn nghèo nghe nói mà vui lên. </vt:lpstr>
      <vt:lpstr>Đk: Thiên thần của Chúa xây dựng đồn lũy quanh kẻ kính sợ Ngài. </vt:lpstr>
      <vt:lpstr>Tk2: Xin theo tôi ca ngợi Chúa, ta hãy hiệp lời mừng chúc Uy Danh. Chúa đáp lời tôi khẩn cầu, cho thoát mọi điều kinh hãi và lo âu. </vt:lpstr>
      <vt:lpstr>Đk: Thiên thần của Chúa xây dựng đồn lũy quanh kẻ kính sợ Ngài. </vt:lpstr>
      <vt:lpstr>Tk3: Ai hân hoan trông về Chúa, luôn sẽ chẳng còn nhục nhã hổ ngươi. Tiếng kẻ nghèo đây khấn nài, Thiên Chúa ưng nhận cho thoát mọi nguy nan. </vt:lpstr>
      <vt:lpstr>Đk: Thiên thần của Chúa xây dựng đồn lũy quanh kẻ kính sợ Ngài. </vt:lpstr>
      <vt:lpstr>Tk4: Bao cơ binh xây đồn lũy quanh kẻ cậy Ngài giải thoát cứu nguy. Hãy nếm Ngài bao tốt lành nương náu bên Ngài vinh phúc thực khôn vơi. </vt:lpstr>
      <vt:lpstr>PowerPoint Presentation</vt:lpstr>
      <vt:lpstr>Alleluia-Alleluia: Con là Phê-rô, nghĩa là Đá, và trên Đá này Thầy sẽ xây Hội Thánh của Thầy và cửa địa ngục sẽ không thắng được.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Đền vàng vang điệu nhạc cung tiến con đến tiến dâng tình yêu. Tiến dâng ước mơ và xác hồn nguyện như lễ dâng toàn thiêu. Xin nhận tình con nhỏ bé xin hiệp cùng với rượu bánh. Như chiều tiệc ly ngày xưa nên của lễ mừng khen Chúa Trời. </vt:lpstr>
      <vt:lpstr>Đk: Của lễ góp về dâng Chúa là bao sướng vui đau buồn. Dâng ước vọng mai sau dâng tháng ngày đã qua. Nguyện dâng lên cả cuộc đời còn đang rong ruổi gian trần. Nguyện Chúa thương nhận lễ con dâng nguyện Chúa ban nhiều thánh ân. </vt:lpstr>
      <vt:lpstr>Tk2: Chỉ là thân phận người mỏng manh sao dám tiến dâng tình yêu. Chính Cha đã kêu gọi con về để con bước đi cùng Cha. Con được nhận như của lễ dâng về từ nơi trần thế. Cứu đời lầm than tội mê đem tình Chúa vào tim mỗi người. </vt:lpstr>
      <vt:lpstr>Đk: Của lễ góp về dâng Chúa là bao sướng vui đau buồn. Dâng ước vọng mai sau dâng tháng ngày đã qua. Nguyện dâng lên cả cuộc đời còn đang rong ruổi gian trần. Nguyện Chúa thương nhận lễ con dâng nguyện Chúa ban nhiều thánh ân. </vt:lpstr>
      <vt:lpstr>PowerPoint Presentation</vt:lpstr>
      <vt:lpstr>PowerPoint Presentation</vt:lpstr>
      <vt:lpstr>Ca Nguyện Hiệp Lễ Tình Chúa yêu con Giang Tâm</vt:lpstr>
      <vt:lpstr>Tk1: Tình Chúa yêu con như thái sơn vời vợi đỉnh cao. Tình Chúa yêu con như biển khới sóng trào đêm ngày. Tình Ngài yêu con khôn vời từ khi chua có đất trời Chúa đã dủ thương và chọn con từ trước muôn đời. </vt:lpstr>
      <vt:lpstr>**: Gọi chính tên con âu yếm che chở từng phút giây, nào có lo chi Chúa dìu con những ngày khó nguy. Vì Ngài luôn ở bên cạnh đời con chan chứa ơn lành Chúa đã dủ thương Ngài dìu đưa vào bến bình an. </vt:lpstr>
      <vt:lpstr>Đk: Ôi tình yêu Chúa dạt dào, ôi tình yêu Chúa ngọt ngào. Tim con cảm mến ân tình Chúa ngàn năm vững bền. Ôi hồng ân Chúa diệu huyền. Ôi đời con quá mọn hèn. Con mong đền đáp ân tình Chúa lòng con khắc ghi. </vt:lpstr>
      <vt:lpstr>Tk2: Tình Chúa yêu con đưa dẫn con từng nhịp bước chân, tình Chúa yêu con con làm sao đáp đền xứng cân. Tình Ngài yêu con nhiệm mầu tình yêu ôi quá cao sâu Chúa đã dủ thương mời gọi con đền đáp ơn Ngài</vt:lpstr>
      <vt:lpstr>**: Ngày tháng qua mau nhưng nghĩa ân Ngài luôn chứa chan, dù những vong ân khi đời con yếu hèn vô ngần. Vì Ngài yêu thương con hoài dù con yếu đuối lỗi tội Chúa đã dủ thương này tim con cảm mến tình yêu. </vt:lpstr>
      <vt:lpstr>Đk: Ôi tình yêu Chúa dạt dào, ôi tình yêu Chúa ngọt ngào. Tim con cảm mến ân tình Chúa ngàn năm vững bền. Ôi hồng ân Chúa diệu huyền. Ôi đời con quá mọn hèn. Con mong đền đáp ân tình Chúa lòng con khắc ghi. </vt:lpstr>
      <vt:lpstr>Tk3: Tình Chúa yêu con hơn cả thân phụ thân mẫu con. Tình Chúa yêu con hơn tình yêu thế trần muôn phần. Tình Ngài yêu con bao la đời con hát khúc hoan ca Chúa đã dủ thương đổ đầy con bằng nghiwa ân Ngài. </vt:lpstr>
      <vt:lpstr>**: Nguyện Chúa cho con luôn mến yêu Ngài trọn ước mơ, đền đáp bao nhiêu cho vừa ơn Chúa thật vô bờ. Vì Ngài yêu con muôn đời và ngàn năm mãi không ngơi Chúa đã dủ thương hồn con dâng Ngài khúc ngợi ca. </vt:lpstr>
      <vt:lpstr>Đk: Ôi tình yêu Chúa dạt dào, ôi tình yêu Chúa ngọt ngào. Tim con cảm mến ân tình Chúa ngàn năm vững bền. Ôi hồng ân Chúa diệu huyền. Ôi đời con quá mọn hèn. Con mong đền đáp ân tình Chúa lòng con khắc ghi. </vt:lpstr>
      <vt:lpstr>PowerPoint Presentation</vt:lpstr>
      <vt:lpstr>PowerPoint Presentation</vt:lpstr>
      <vt:lpstr>Ca Kết Lễ Thánh Tâm Chúa Giêsu Huyền Linh</vt:lpstr>
      <vt:lpstr>Tk1: Thánh Tâm Chúa Giêsu, nguồn êm ái dịu dàng, xin hãy ban xuống lòng con ngọn lửa say yêu một Chúa. Thánh Tâm Chúa Giêsu, tràn lan tình thương xót, xin thương giúp người đang sống trong tội biết tìm đến Thánh Tâm Cha.</vt:lpstr>
      <vt:lpstr>Tk2: Thánh Tâm Chúa Giêsu, nguồn nhân ái vô ngần, xin hãy thương giúp đoàn con một lòng mê say một Chúa. Thánh Tâm Chúa Giêsu, tràn lan tình tha thứ, xin thương những người đã trót vô tình xúc phạm đến Thánh Tâm Cha.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31</cp:revision>
  <dcterms:created xsi:type="dcterms:W3CDTF">2023-06-20T01:43:30Z</dcterms:created>
  <dcterms:modified xsi:type="dcterms:W3CDTF">2023-06-25T08:07:47Z</dcterms:modified>
</cp:coreProperties>
</file>