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0" r:id="rId2"/>
    <p:sldMasterId id="2147483812" r:id="rId3"/>
    <p:sldMasterId id="2147484028" r:id="rId4"/>
    <p:sldMasterId id="2147484088" r:id="rId5"/>
    <p:sldMasterId id="2147484148" r:id="rId6"/>
    <p:sldMasterId id="2147484160" r:id="rId7"/>
    <p:sldMasterId id="2147484172" r:id="rId8"/>
    <p:sldMasterId id="2147484184" r:id="rId9"/>
    <p:sldMasterId id="2147484196" r:id="rId10"/>
    <p:sldMasterId id="2147484208" r:id="rId11"/>
    <p:sldMasterId id="2147484220" r:id="rId12"/>
    <p:sldMasterId id="2147484232" r:id="rId13"/>
    <p:sldMasterId id="2147484244" r:id="rId14"/>
    <p:sldMasterId id="2147484256" r:id="rId15"/>
    <p:sldMasterId id="2147484268" r:id="rId16"/>
    <p:sldMasterId id="2147484276" r:id="rId17"/>
    <p:sldMasterId id="2147484288" r:id="rId18"/>
  </p:sldMasterIdLst>
  <p:notesMasterIdLst>
    <p:notesMasterId r:id="rId82"/>
  </p:notesMasterIdLst>
  <p:sldIdLst>
    <p:sldId id="9818" r:id="rId19"/>
    <p:sldId id="9802" r:id="rId20"/>
    <p:sldId id="9803" r:id="rId21"/>
    <p:sldId id="9804" r:id="rId22"/>
    <p:sldId id="9805" r:id="rId23"/>
    <p:sldId id="9806" r:id="rId24"/>
    <p:sldId id="9807" r:id="rId25"/>
    <p:sldId id="9808" r:id="rId26"/>
    <p:sldId id="9809" r:id="rId27"/>
    <p:sldId id="9819" r:id="rId28"/>
    <p:sldId id="2146" r:id="rId29"/>
    <p:sldId id="1986" r:id="rId30"/>
    <p:sldId id="1982" r:id="rId31"/>
    <p:sldId id="9820" r:id="rId32"/>
    <p:sldId id="9810" r:id="rId33"/>
    <p:sldId id="9811" r:id="rId34"/>
    <p:sldId id="9812" r:id="rId35"/>
    <p:sldId id="9813" r:id="rId36"/>
    <p:sldId id="9814" r:id="rId37"/>
    <p:sldId id="9815" r:id="rId38"/>
    <p:sldId id="9816" r:id="rId39"/>
    <p:sldId id="9817" r:id="rId40"/>
    <p:sldId id="9821" r:id="rId41"/>
    <p:sldId id="9690" r:id="rId42"/>
    <p:sldId id="9780" r:id="rId43"/>
    <p:sldId id="9674" r:id="rId44"/>
    <p:sldId id="9785" r:id="rId45"/>
    <p:sldId id="9784" r:id="rId46"/>
    <p:sldId id="9786" r:id="rId47"/>
    <p:sldId id="9783" r:id="rId48"/>
    <p:sldId id="9787" r:id="rId49"/>
    <p:sldId id="9782" r:id="rId50"/>
    <p:sldId id="9788" r:id="rId51"/>
    <p:sldId id="9781" r:id="rId52"/>
    <p:sldId id="9789" r:id="rId53"/>
    <p:sldId id="9775" r:id="rId54"/>
    <p:sldId id="9584" r:id="rId55"/>
    <p:sldId id="9822" r:id="rId56"/>
    <p:sldId id="9659" r:id="rId57"/>
    <p:sldId id="258" r:id="rId58"/>
    <p:sldId id="9790" r:id="rId59"/>
    <p:sldId id="9791" r:id="rId60"/>
    <p:sldId id="9792" r:id="rId61"/>
    <p:sldId id="9793" r:id="rId62"/>
    <p:sldId id="9794" r:id="rId63"/>
    <p:sldId id="9795" r:id="rId64"/>
    <p:sldId id="9796" r:id="rId65"/>
    <p:sldId id="9669" r:id="rId66"/>
    <p:sldId id="9823" r:id="rId67"/>
    <p:sldId id="9384" r:id="rId68"/>
    <p:sldId id="9555" r:id="rId69"/>
    <p:sldId id="2344" r:id="rId70"/>
    <p:sldId id="9800" r:id="rId71"/>
    <p:sldId id="9797" r:id="rId72"/>
    <p:sldId id="9798" r:id="rId73"/>
    <p:sldId id="9799" r:id="rId74"/>
    <p:sldId id="9691" r:id="rId75"/>
    <p:sldId id="9824" r:id="rId76"/>
    <p:sldId id="9390" r:id="rId77"/>
    <p:sldId id="2182" r:id="rId78"/>
    <p:sldId id="9770" r:id="rId79"/>
    <p:sldId id="9801" r:id="rId80"/>
    <p:sldId id="9825"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notesMaster" Target="notesMasters/notesMaster1.xml"/><Relationship Id="rId19"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707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77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25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761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85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6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95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02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214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210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86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498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114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872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05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3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699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784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040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09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438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786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388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145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5255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188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132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557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170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955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427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457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795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620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690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980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06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871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953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312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3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615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2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293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62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548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438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315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108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48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87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84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739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290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292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9809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5510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38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3914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8106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1009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7870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3830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4920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5506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357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785274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476852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8746157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5610720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7371055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785495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0979437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217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41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958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900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139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256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388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459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348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011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217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41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958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900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139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256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388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459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348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011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150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572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37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147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76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003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370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530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316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242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90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864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6698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700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646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531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582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315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233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259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525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707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77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25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761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85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6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95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02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214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210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86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707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77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25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761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85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6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95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02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214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210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86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707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77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25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761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85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6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95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02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214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210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86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707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77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25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761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85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6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95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02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214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210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86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2.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 Type="http://schemas.openxmlformats.org/officeDocument/2006/relationships/slideLayout" Target="../slideLayouts/slideLayout169.xml"/><Relationship Id="rId9" Type="http://schemas.openxmlformats.org/officeDocument/2006/relationships/image" Target="../media/image2.jp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341307"/>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5029"/>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190700"/>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705006"/>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71005"/>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555841"/>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971826656"/>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424643"/>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424643"/>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766408"/>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077555"/>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341307"/>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341307"/>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34130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341307"/>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8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4.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57150"/>
            <a:ext cx="468405" cy="4497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2977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57150"/>
            <a:ext cx="468405" cy="4497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5849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Lạy</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Thánh</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Giuse</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Đạo</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Minh</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44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400" b="1" dirty="0" err="1">
                <a:solidFill>
                  <a:srgbClr val="003399"/>
                </a:solidFill>
              </a:rPr>
              <a:t>L</a:t>
            </a:r>
            <a:r>
              <a:rPr lang="en-US" sz="4400" b="1" dirty="0" err="1" smtClean="0">
                <a:solidFill>
                  <a:srgbClr val="003399"/>
                </a:solidFill>
              </a:rPr>
              <a:t>ạy</a:t>
            </a:r>
            <a:r>
              <a:rPr lang="en-US" sz="4400" b="1" dirty="0" smtClean="0">
                <a:solidFill>
                  <a:srgbClr val="003399"/>
                </a:solidFill>
              </a:rPr>
              <a:t> </a:t>
            </a:r>
            <a:r>
              <a:rPr lang="en-US" sz="4400" b="1" dirty="0" err="1" smtClean="0">
                <a:solidFill>
                  <a:srgbClr val="003399"/>
                </a:solidFill>
              </a:rPr>
              <a:t>Thánh</a:t>
            </a:r>
            <a:r>
              <a:rPr lang="en-US" sz="4400" b="1" dirty="0" smtClean="0">
                <a:solidFill>
                  <a:srgbClr val="003399"/>
                </a:solidFill>
              </a:rPr>
              <a:t> </a:t>
            </a:r>
            <a:r>
              <a:rPr lang="en-US" sz="4400" b="1" dirty="0" err="1" smtClean="0">
                <a:solidFill>
                  <a:srgbClr val="003399"/>
                </a:solidFill>
              </a:rPr>
              <a:t>Giuse</a:t>
            </a:r>
            <a:r>
              <a:rPr lang="en-US" sz="4400" b="1" dirty="0" smtClean="0">
                <a:solidFill>
                  <a:srgbClr val="003399"/>
                </a:solidFill>
              </a:rPr>
              <a:t> </a:t>
            </a:r>
            <a:r>
              <a:rPr lang="en-US" sz="4400" b="1" dirty="0" err="1" smtClean="0">
                <a:solidFill>
                  <a:srgbClr val="003399"/>
                </a:solidFill>
              </a:rPr>
              <a:t>vinh</a:t>
            </a:r>
            <a:r>
              <a:rPr lang="en-US" sz="4400" b="1" dirty="0" smtClean="0">
                <a:solidFill>
                  <a:srgbClr val="003399"/>
                </a:solidFill>
              </a:rPr>
              <a:t> </a:t>
            </a:r>
            <a:r>
              <a:rPr lang="en-US" sz="4400" b="1" dirty="0" err="1" smtClean="0">
                <a:solidFill>
                  <a:srgbClr val="003399"/>
                </a:solidFill>
              </a:rPr>
              <a:t>hiển</a:t>
            </a:r>
            <a:r>
              <a:rPr lang="en-US" sz="4400" b="1" dirty="0" smtClean="0">
                <a:solidFill>
                  <a:srgbClr val="003399"/>
                </a:solidFill>
              </a:rPr>
              <a:t> </a:t>
            </a:r>
            <a:r>
              <a:rPr lang="en-US" sz="4400" b="1" dirty="0" err="1" smtClean="0">
                <a:solidFill>
                  <a:srgbClr val="003399"/>
                </a:solidFill>
              </a:rPr>
              <a:t>trên</a:t>
            </a:r>
            <a:r>
              <a:rPr lang="en-US" sz="4400" b="1" dirty="0" smtClean="0">
                <a:solidFill>
                  <a:srgbClr val="003399"/>
                </a:solidFill>
              </a:rPr>
              <a:t> </a:t>
            </a:r>
            <a:r>
              <a:rPr lang="en-US" sz="4400" b="1" dirty="0" err="1" smtClean="0">
                <a:solidFill>
                  <a:srgbClr val="003399"/>
                </a:solidFill>
              </a:rPr>
              <a:t>nơi</a:t>
            </a:r>
            <a:r>
              <a:rPr lang="en-US" sz="4400" b="1" dirty="0" smtClean="0">
                <a:solidFill>
                  <a:srgbClr val="003399"/>
                </a:solidFill>
              </a:rPr>
              <a:t> </a:t>
            </a:r>
            <a:r>
              <a:rPr lang="en-US" sz="4400" b="1" dirty="0" err="1" smtClean="0">
                <a:solidFill>
                  <a:srgbClr val="003399"/>
                </a:solidFill>
              </a:rPr>
              <a:t>diệu</a:t>
            </a:r>
            <a:r>
              <a:rPr lang="en-US" sz="4400" b="1" dirty="0" smtClean="0">
                <a:solidFill>
                  <a:srgbClr val="003399"/>
                </a:solidFill>
              </a:rPr>
              <a:t> </a:t>
            </a:r>
            <a:r>
              <a:rPr lang="en-US" sz="4400" b="1" dirty="0" err="1" smtClean="0">
                <a:solidFill>
                  <a:srgbClr val="003399"/>
                </a:solidFill>
              </a:rPr>
              <a:t>quang</a:t>
            </a:r>
            <a:r>
              <a:rPr lang="en-US" sz="4400" b="1" dirty="0" smtClean="0">
                <a:solidFill>
                  <a:srgbClr val="003399"/>
                </a:solidFill>
              </a:rPr>
              <a:t>. </a:t>
            </a:r>
            <a:r>
              <a:rPr lang="en-US" sz="4400" b="1" dirty="0" err="1" smtClean="0">
                <a:solidFill>
                  <a:srgbClr val="003399"/>
                </a:solidFill>
              </a:rPr>
              <a:t>Người</a:t>
            </a:r>
            <a:r>
              <a:rPr lang="en-US" sz="4400" b="1" dirty="0" smtClean="0">
                <a:solidFill>
                  <a:srgbClr val="003399"/>
                </a:solidFill>
              </a:rPr>
              <a:t> </a:t>
            </a:r>
            <a:r>
              <a:rPr lang="en-US" sz="4400" b="1" dirty="0" err="1" smtClean="0">
                <a:solidFill>
                  <a:srgbClr val="003399"/>
                </a:solidFill>
              </a:rPr>
              <a:t>được</a:t>
            </a:r>
            <a:r>
              <a:rPr lang="en-US" sz="4400" b="1" dirty="0" smtClean="0">
                <a:solidFill>
                  <a:srgbClr val="003399"/>
                </a:solidFill>
              </a:rPr>
              <a:t> </a:t>
            </a:r>
            <a:r>
              <a:rPr lang="en-US" sz="4400" b="1" dirty="0" err="1" smtClean="0">
                <a:solidFill>
                  <a:srgbClr val="003399"/>
                </a:solidFill>
              </a:rPr>
              <a:t>Thiên</a:t>
            </a:r>
            <a:r>
              <a:rPr lang="en-US" sz="4400" b="1" dirty="0" smtClean="0">
                <a:solidFill>
                  <a:srgbClr val="003399"/>
                </a:solidFill>
              </a:rPr>
              <a:t> </a:t>
            </a:r>
            <a:r>
              <a:rPr lang="en-US" sz="4400" b="1" dirty="0" err="1" smtClean="0">
                <a:solidFill>
                  <a:srgbClr val="003399"/>
                </a:solidFill>
              </a:rPr>
              <a:t>Chúa</a:t>
            </a:r>
            <a:r>
              <a:rPr lang="en-US" sz="4400" b="1" dirty="0" smtClean="0">
                <a:solidFill>
                  <a:srgbClr val="003399"/>
                </a:solidFill>
              </a:rPr>
              <a:t> </a:t>
            </a:r>
            <a:r>
              <a:rPr lang="en-US" sz="4400" b="1" err="1" smtClean="0">
                <a:solidFill>
                  <a:srgbClr val="003399"/>
                </a:solidFill>
              </a:rPr>
              <a:t>phong</a:t>
            </a:r>
            <a:r>
              <a:rPr lang="en-US" sz="4400" b="1" smtClean="0">
                <a:solidFill>
                  <a:srgbClr val="003399"/>
                </a:solidFill>
              </a:rPr>
              <a:t> </a:t>
            </a:r>
            <a:r>
              <a:rPr lang="en-US" sz="4400" b="1" smtClean="0">
                <a:solidFill>
                  <a:srgbClr val="003399"/>
                </a:solidFill>
              </a:rPr>
              <a:t>ban</a:t>
            </a:r>
            <a:r>
              <a:rPr lang="en-US" sz="4400" b="1" smtClean="0">
                <a:solidFill>
                  <a:srgbClr val="003399"/>
                </a:solidFill>
              </a:rPr>
              <a:t> </a:t>
            </a:r>
            <a:r>
              <a:rPr lang="en-US" sz="4400" b="1" dirty="0" err="1" smtClean="0">
                <a:solidFill>
                  <a:srgbClr val="003399"/>
                </a:solidFill>
              </a:rPr>
              <a:t>tước</a:t>
            </a:r>
            <a:r>
              <a:rPr lang="en-US" sz="4400" b="1" dirty="0" smtClean="0">
                <a:solidFill>
                  <a:srgbClr val="003399"/>
                </a:solidFill>
              </a:rPr>
              <a:t> </a:t>
            </a:r>
            <a:r>
              <a:rPr lang="en-US" sz="4400" b="1" dirty="0" err="1" smtClean="0">
                <a:solidFill>
                  <a:srgbClr val="003399"/>
                </a:solidFill>
              </a:rPr>
              <a:t>lộc</a:t>
            </a:r>
            <a:r>
              <a:rPr lang="en-US" sz="4400" b="1" dirty="0" smtClean="0">
                <a:solidFill>
                  <a:srgbClr val="003399"/>
                </a:solidFill>
              </a:rPr>
              <a:t> </a:t>
            </a:r>
            <a:r>
              <a:rPr lang="en-US" sz="4400" b="1" dirty="0" err="1" smtClean="0">
                <a:solidFill>
                  <a:srgbClr val="003399"/>
                </a:solidFill>
              </a:rPr>
              <a:t>cao</a:t>
            </a:r>
            <a:r>
              <a:rPr lang="en-US" sz="4400" b="1" dirty="0" smtClean="0">
                <a:solidFill>
                  <a:srgbClr val="003399"/>
                </a:solidFill>
              </a:rPr>
              <a:t> sang. </a:t>
            </a:r>
            <a:r>
              <a:rPr lang="en-US" sz="4400" b="1" dirty="0" err="1" smtClean="0">
                <a:solidFill>
                  <a:srgbClr val="003399"/>
                </a:solidFill>
              </a:rPr>
              <a:t>Nhớ</a:t>
            </a:r>
            <a:r>
              <a:rPr lang="en-US" sz="4400" b="1" dirty="0" smtClean="0">
                <a:solidFill>
                  <a:srgbClr val="003399"/>
                </a:solidFill>
              </a:rPr>
              <a:t> </a:t>
            </a:r>
            <a:r>
              <a:rPr lang="en-US" sz="4400" b="1" dirty="0" err="1" smtClean="0">
                <a:solidFill>
                  <a:srgbClr val="003399"/>
                </a:solidFill>
              </a:rPr>
              <a:t>khi</a:t>
            </a:r>
            <a:r>
              <a:rPr lang="en-US" sz="4400" b="1" dirty="0" smtClean="0">
                <a:solidFill>
                  <a:srgbClr val="003399"/>
                </a:solidFill>
              </a:rPr>
              <a:t> </a:t>
            </a:r>
            <a:r>
              <a:rPr lang="en-US" sz="4400" b="1" dirty="0" err="1" smtClean="0">
                <a:solidFill>
                  <a:srgbClr val="003399"/>
                </a:solidFill>
              </a:rPr>
              <a:t>sanh</a:t>
            </a:r>
            <a:r>
              <a:rPr lang="en-US" sz="4400" b="1" dirty="0" smtClean="0">
                <a:solidFill>
                  <a:srgbClr val="003399"/>
                </a:solidFill>
              </a:rPr>
              <a:t> </a:t>
            </a:r>
            <a:r>
              <a:rPr lang="en-US" sz="4400" b="1" dirty="0" err="1" smtClean="0">
                <a:solidFill>
                  <a:srgbClr val="003399"/>
                </a:solidFill>
              </a:rPr>
              <a:t>tiền</a:t>
            </a:r>
            <a:r>
              <a:rPr lang="en-US" sz="4400" b="1" dirty="0" smtClean="0">
                <a:solidFill>
                  <a:srgbClr val="003399"/>
                </a:solidFill>
              </a:rPr>
              <a:t> Cha </a:t>
            </a:r>
            <a:r>
              <a:rPr lang="en-US" sz="4400" b="1" dirty="0" err="1" smtClean="0">
                <a:solidFill>
                  <a:srgbClr val="003399"/>
                </a:solidFill>
              </a:rPr>
              <a:t>đã</a:t>
            </a:r>
            <a:r>
              <a:rPr lang="en-US" sz="4400" b="1" dirty="0" smtClean="0">
                <a:solidFill>
                  <a:srgbClr val="003399"/>
                </a:solidFill>
              </a:rPr>
              <a:t> </a:t>
            </a:r>
            <a:r>
              <a:rPr lang="en-US" sz="4400" b="1" dirty="0" err="1" smtClean="0">
                <a:solidFill>
                  <a:srgbClr val="003399"/>
                </a:solidFill>
              </a:rPr>
              <a:t>giữ</a:t>
            </a:r>
            <a:r>
              <a:rPr lang="en-US" sz="4400" b="1" dirty="0" smtClean="0">
                <a:solidFill>
                  <a:srgbClr val="003399"/>
                </a:solidFill>
              </a:rPr>
              <a:t> </a:t>
            </a:r>
            <a:r>
              <a:rPr lang="en-US" sz="4400" b="1" dirty="0" err="1" smtClean="0">
                <a:solidFill>
                  <a:srgbClr val="003399"/>
                </a:solidFill>
              </a:rPr>
              <a:t>gìn</a:t>
            </a:r>
            <a:r>
              <a:rPr lang="en-US" sz="4400" b="1" dirty="0" smtClean="0">
                <a:solidFill>
                  <a:srgbClr val="003399"/>
                </a:solidFill>
              </a:rPr>
              <a:t> </a:t>
            </a:r>
            <a:r>
              <a:rPr lang="en-US" sz="4400" b="1" dirty="0" err="1" smtClean="0">
                <a:solidFill>
                  <a:srgbClr val="003399"/>
                </a:solidFill>
              </a:rPr>
              <a:t>Thánh</a:t>
            </a:r>
            <a:r>
              <a:rPr lang="en-US" sz="4400" b="1" dirty="0" smtClean="0">
                <a:solidFill>
                  <a:srgbClr val="003399"/>
                </a:solidFill>
              </a:rPr>
              <a:t> </a:t>
            </a:r>
            <a:r>
              <a:rPr lang="en-US" sz="4400" b="1" dirty="0" err="1" smtClean="0">
                <a:solidFill>
                  <a:srgbClr val="003399"/>
                </a:solidFill>
              </a:rPr>
              <a:t>thất</a:t>
            </a:r>
            <a:r>
              <a:rPr lang="en-US" sz="4400" b="1" dirty="0" smtClean="0">
                <a:solidFill>
                  <a:srgbClr val="003399"/>
                </a:solidFill>
              </a:rPr>
              <a:t>. </a:t>
            </a:r>
            <a:r>
              <a:rPr lang="en-US" sz="4400" b="1" dirty="0" err="1" smtClean="0">
                <a:solidFill>
                  <a:srgbClr val="003399"/>
                </a:solidFill>
              </a:rPr>
              <a:t>Dám</a:t>
            </a:r>
            <a:r>
              <a:rPr lang="en-US" sz="4400" b="1" dirty="0" smtClean="0">
                <a:solidFill>
                  <a:srgbClr val="003399"/>
                </a:solidFill>
              </a:rPr>
              <a:t> </a:t>
            </a:r>
            <a:r>
              <a:rPr lang="en-US" sz="4400" b="1" dirty="0" err="1" smtClean="0">
                <a:solidFill>
                  <a:srgbClr val="003399"/>
                </a:solidFill>
              </a:rPr>
              <a:t>xin</a:t>
            </a:r>
            <a:r>
              <a:rPr lang="en-US" sz="4400" b="1" dirty="0" smtClean="0">
                <a:solidFill>
                  <a:srgbClr val="003399"/>
                </a:solidFill>
              </a:rPr>
              <a:t> </a:t>
            </a:r>
            <a:r>
              <a:rPr lang="en-US" sz="4400" b="1" dirty="0" err="1" smtClean="0">
                <a:solidFill>
                  <a:srgbClr val="003399"/>
                </a:solidFill>
              </a:rPr>
              <a:t>hộ</a:t>
            </a:r>
            <a:r>
              <a:rPr lang="en-US" sz="4400" b="1" dirty="0" smtClean="0">
                <a:solidFill>
                  <a:srgbClr val="003399"/>
                </a:solidFill>
              </a:rPr>
              <a:t> </a:t>
            </a:r>
            <a:r>
              <a:rPr lang="en-US" sz="4400" b="1" dirty="0" err="1" smtClean="0">
                <a:solidFill>
                  <a:srgbClr val="003399"/>
                </a:solidFill>
              </a:rPr>
              <a:t>phù</a:t>
            </a:r>
            <a:r>
              <a:rPr lang="en-US" sz="4400" b="1" dirty="0" smtClean="0">
                <a:solidFill>
                  <a:srgbClr val="003399"/>
                </a:solidFill>
              </a:rPr>
              <a:t> </a:t>
            </a:r>
            <a:r>
              <a:rPr lang="en-US" sz="4400" b="1" dirty="0" err="1" smtClean="0">
                <a:solidFill>
                  <a:srgbClr val="003399"/>
                </a:solidFill>
              </a:rPr>
              <a:t>đoàn</a:t>
            </a:r>
            <a:r>
              <a:rPr lang="en-US" sz="4400" b="1" dirty="0" smtClean="0">
                <a:solidFill>
                  <a:srgbClr val="003399"/>
                </a:solidFill>
              </a:rPr>
              <a:t> con </a:t>
            </a:r>
            <a:r>
              <a:rPr lang="en-US" sz="4400" b="1" dirty="0" err="1" smtClean="0">
                <a:solidFill>
                  <a:srgbClr val="003399"/>
                </a:solidFill>
              </a:rPr>
              <a:t>cái</a:t>
            </a:r>
            <a:r>
              <a:rPr lang="en-US" sz="4400" b="1" dirty="0" smtClean="0">
                <a:solidFill>
                  <a:srgbClr val="003399"/>
                </a:solidFill>
              </a:rPr>
              <a:t> </a:t>
            </a:r>
            <a:r>
              <a:rPr lang="en-US" sz="4400" b="1" dirty="0" err="1" smtClean="0">
                <a:solidFill>
                  <a:srgbClr val="003399"/>
                </a:solidFill>
              </a:rPr>
              <a:t>nơi</a:t>
            </a:r>
            <a:r>
              <a:rPr lang="en-US" sz="4400" b="1" dirty="0" smtClean="0">
                <a:solidFill>
                  <a:srgbClr val="003399"/>
                </a:solidFill>
              </a:rPr>
              <a:t> </a:t>
            </a:r>
            <a:r>
              <a:rPr lang="en-US" sz="4400" b="1" dirty="0" err="1" smtClean="0">
                <a:solidFill>
                  <a:srgbClr val="003399"/>
                </a:solidFill>
              </a:rPr>
              <a:t>trần</a:t>
            </a:r>
            <a:r>
              <a:rPr lang="en-US" sz="4400" b="1" dirty="0" smtClean="0">
                <a:solidFill>
                  <a:srgbClr val="003399"/>
                </a:solidFill>
              </a:rPr>
              <a:t> </a:t>
            </a:r>
            <a:r>
              <a:rPr lang="en-US" sz="4400" b="1" dirty="0" err="1" smtClean="0">
                <a:solidFill>
                  <a:srgbClr val="003399"/>
                </a:solidFill>
              </a:rPr>
              <a:t>gian</a:t>
            </a:r>
            <a:r>
              <a:rPr lang="en-US" sz="4400" b="1" dirty="0" smtClean="0">
                <a:solidFill>
                  <a:srgbClr val="003399"/>
                </a:solidFill>
              </a:rPr>
              <a:t>. </a:t>
            </a:r>
            <a:endParaRPr lang="vi-VN" sz="4400" b="1" dirty="0">
              <a:solidFill>
                <a:srgbClr val="003399"/>
              </a:solidFill>
            </a:endParaRPr>
          </a:p>
        </p:txBody>
      </p:sp>
    </p:spTree>
    <p:extLst>
      <p:ext uri="{BB962C8B-B14F-4D97-AF65-F5344CB8AC3E}">
        <p14:creationId xmlns:p14="http://schemas.microsoft.com/office/powerpoint/2010/main" val="3093494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3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3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3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300" b="1" dirty="0">
                <a:solidFill>
                  <a:srgbClr val="003399"/>
                </a:solidFill>
              </a:rPr>
              <a:t> </a:t>
            </a:r>
            <a:r>
              <a:rPr lang="en-US" sz="4300" b="1" dirty="0" err="1" smtClean="0">
                <a:solidFill>
                  <a:srgbClr val="003399"/>
                </a:solidFill>
              </a:rPr>
              <a:t>Mừng</a:t>
            </a:r>
            <a:r>
              <a:rPr lang="en-US" sz="4300" b="1" dirty="0" smtClean="0">
                <a:solidFill>
                  <a:srgbClr val="003399"/>
                </a:solidFill>
              </a:rPr>
              <a:t> </a:t>
            </a:r>
            <a:r>
              <a:rPr lang="en-US" sz="4300" b="1" dirty="0" err="1" smtClean="0">
                <a:solidFill>
                  <a:srgbClr val="003399"/>
                </a:solidFill>
              </a:rPr>
              <a:t>lạy</a:t>
            </a:r>
            <a:r>
              <a:rPr lang="en-US" sz="4300" b="1" dirty="0" smtClean="0">
                <a:solidFill>
                  <a:srgbClr val="003399"/>
                </a:solidFill>
              </a:rPr>
              <a:t> Cha </a:t>
            </a:r>
            <a:r>
              <a:rPr lang="en-US" sz="4300" b="1" dirty="0" err="1" smtClean="0">
                <a:solidFill>
                  <a:srgbClr val="003399"/>
                </a:solidFill>
              </a:rPr>
              <a:t>chí</a:t>
            </a:r>
            <a:r>
              <a:rPr lang="en-US" sz="4300" b="1" dirty="0" smtClean="0">
                <a:solidFill>
                  <a:srgbClr val="003399"/>
                </a:solidFill>
              </a:rPr>
              <a:t> </a:t>
            </a:r>
            <a:r>
              <a:rPr lang="en-US" sz="4300" b="1" dirty="0" err="1" smtClean="0">
                <a:solidFill>
                  <a:srgbClr val="003399"/>
                </a:solidFill>
              </a:rPr>
              <a:t>nhân</a:t>
            </a:r>
            <a:r>
              <a:rPr lang="en-US" sz="4300" b="1" dirty="0" smtClean="0">
                <a:solidFill>
                  <a:srgbClr val="003399"/>
                </a:solidFill>
              </a:rPr>
              <a:t> </a:t>
            </a:r>
            <a:r>
              <a:rPr lang="en-US" sz="4300" b="1" dirty="0" err="1" smtClean="0">
                <a:solidFill>
                  <a:srgbClr val="003399"/>
                </a:solidFill>
              </a:rPr>
              <a:t>chí</a:t>
            </a:r>
            <a:r>
              <a:rPr lang="en-US" sz="4300" b="1" dirty="0" smtClean="0">
                <a:solidFill>
                  <a:srgbClr val="003399"/>
                </a:solidFill>
              </a:rPr>
              <a:t> </a:t>
            </a:r>
            <a:r>
              <a:rPr lang="en-US" sz="4300" b="1" dirty="0" err="1" smtClean="0">
                <a:solidFill>
                  <a:srgbClr val="003399"/>
                </a:solidFill>
              </a:rPr>
              <a:t>lành</a:t>
            </a:r>
            <a:r>
              <a:rPr lang="en-US" sz="4300" b="1" dirty="0" smtClean="0">
                <a:solidFill>
                  <a:srgbClr val="003399"/>
                </a:solidFill>
              </a:rPr>
              <a:t>. </a:t>
            </a:r>
            <a:r>
              <a:rPr lang="en-US" sz="4300" b="1" dirty="0" err="1" smtClean="0">
                <a:solidFill>
                  <a:srgbClr val="003399"/>
                </a:solidFill>
              </a:rPr>
              <a:t>Là</a:t>
            </a:r>
            <a:r>
              <a:rPr lang="en-US" sz="4300" b="1" dirty="0" smtClean="0">
                <a:solidFill>
                  <a:srgbClr val="003399"/>
                </a:solidFill>
              </a:rPr>
              <a:t> </a:t>
            </a:r>
            <a:r>
              <a:rPr lang="en-US" sz="4300" b="1" dirty="0" err="1" smtClean="0">
                <a:solidFill>
                  <a:srgbClr val="003399"/>
                </a:solidFill>
              </a:rPr>
              <a:t>bạn</a:t>
            </a:r>
            <a:r>
              <a:rPr lang="en-US" sz="4300" b="1" dirty="0" smtClean="0">
                <a:solidFill>
                  <a:srgbClr val="003399"/>
                </a:solidFill>
              </a:rPr>
              <a:t> </a:t>
            </a:r>
            <a:r>
              <a:rPr lang="en-US" sz="4300" b="1" dirty="0" err="1" smtClean="0">
                <a:solidFill>
                  <a:srgbClr val="003399"/>
                </a:solidFill>
              </a:rPr>
              <a:t>thanh</a:t>
            </a:r>
            <a:r>
              <a:rPr lang="en-US" sz="4300" b="1" dirty="0" smtClean="0">
                <a:solidFill>
                  <a:srgbClr val="003399"/>
                </a:solidFill>
              </a:rPr>
              <a:t> </a:t>
            </a:r>
            <a:r>
              <a:rPr lang="en-US" sz="4300" b="1" dirty="0" err="1" smtClean="0">
                <a:solidFill>
                  <a:srgbClr val="003399"/>
                </a:solidFill>
              </a:rPr>
              <a:t>sạch</a:t>
            </a:r>
            <a:r>
              <a:rPr lang="en-US" sz="4300" b="1" dirty="0" smtClean="0">
                <a:solidFill>
                  <a:srgbClr val="003399"/>
                </a:solidFill>
              </a:rPr>
              <a:t> </a:t>
            </a:r>
            <a:r>
              <a:rPr lang="en-US" sz="4300" b="1" dirty="0" err="1" smtClean="0">
                <a:solidFill>
                  <a:srgbClr val="003399"/>
                </a:solidFill>
              </a:rPr>
              <a:t>Đức</a:t>
            </a:r>
            <a:r>
              <a:rPr lang="en-US" sz="4300" b="1" dirty="0" smtClean="0">
                <a:solidFill>
                  <a:srgbClr val="003399"/>
                </a:solidFill>
              </a:rPr>
              <a:t> </a:t>
            </a:r>
            <a:r>
              <a:rPr lang="en-US" sz="4300" b="1" dirty="0" err="1" smtClean="0">
                <a:solidFill>
                  <a:srgbClr val="003399"/>
                </a:solidFill>
              </a:rPr>
              <a:t>Nữ</a:t>
            </a:r>
            <a:r>
              <a:rPr lang="en-US" sz="4300" b="1" dirty="0" smtClean="0">
                <a:solidFill>
                  <a:srgbClr val="003399"/>
                </a:solidFill>
              </a:rPr>
              <a:t> Trinh. </a:t>
            </a:r>
            <a:r>
              <a:rPr lang="en-US" sz="4300" b="1" dirty="0" err="1" smtClean="0">
                <a:solidFill>
                  <a:srgbClr val="003399"/>
                </a:solidFill>
              </a:rPr>
              <a:t>Nhân</a:t>
            </a:r>
            <a:r>
              <a:rPr lang="en-US" sz="4300" b="1" dirty="0" smtClean="0">
                <a:solidFill>
                  <a:srgbClr val="003399"/>
                </a:solidFill>
              </a:rPr>
              <a:t> </a:t>
            </a:r>
            <a:r>
              <a:rPr lang="en-US" sz="4300" b="1" dirty="0" err="1" smtClean="0">
                <a:solidFill>
                  <a:srgbClr val="003399"/>
                </a:solidFill>
              </a:rPr>
              <a:t>đức</a:t>
            </a:r>
            <a:r>
              <a:rPr lang="en-US" sz="4300" b="1" dirty="0" smtClean="0">
                <a:solidFill>
                  <a:srgbClr val="003399"/>
                </a:solidFill>
              </a:rPr>
              <a:t> Cha </a:t>
            </a:r>
            <a:r>
              <a:rPr lang="en-US" sz="4300" b="1" dirty="0" err="1" smtClean="0">
                <a:solidFill>
                  <a:srgbClr val="003399"/>
                </a:solidFill>
              </a:rPr>
              <a:t>rạng</a:t>
            </a:r>
            <a:r>
              <a:rPr lang="en-US" sz="4300" b="1" dirty="0" smtClean="0">
                <a:solidFill>
                  <a:srgbClr val="003399"/>
                </a:solidFill>
              </a:rPr>
              <a:t> </a:t>
            </a:r>
            <a:r>
              <a:rPr lang="en-US" sz="4300" b="1" dirty="0" err="1" smtClean="0">
                <a:solidFill>
                  <a:srgbClr val="003399"/>
                </a:solidFill>
              </a:rPr>
              <a:t>ngời</a:t>
            </a:r>
            <a:r>
              <a:rPr lang="en-US" sz="4300" b="1" dirty="0" smtClean="0">
                <a:solidFill>
                  <a:srgbClr val="003399"/>
                </a:solidFill>
              </a:rPr>
              <a:t>. </a:t>
            </a:r>
            <a:r>
              <a:rPr lang="en-US" sz="4300" b="1" dirty="0" err="1" smtClean="0">
                <a:solidFill>
                  <a:srgbClr val="003399"/>
                </a:solidFill>
              </a:rPr>
              <a:t>Soi</a:t>
            </a:r>
            <a:r>
              <a:rPr lang="en-US" sz="4300" b="1" dirty="0" smtClean="0">
                <a:solidFill>
                  <a:srgbClr val="003399"/>
                </a:solidFill>
              </a:rPr>
              <a:t> </a:t>
            </a:r>
            <a:r>
              <a:rPr lang="en-US" sz="4300" b="1" dirty="0" err="1" smtClean="0">
                <a:solidFill>
                  <a:srgbClr val="003399"/>
                </a:solidFill>
              </a:rPr>
              <a:t>chiếu</a:t>
            </a:r>
            <a:r>
              <a:rPr lang="en-US" sz="4300" b="1" dirty="0" smtClean="0">
                <a:solidFill>
                  <a:srgbClr val="003399"/>
                </a:solidFill>
              </a:rPr>
              <a:t> </a:t>
            </a:r>
            <a:r>
              <a:rPr lang="en-US" sz="4300" b="1" dirty="0" err="1" smtClean="0">
                <a:solidFill>
                  <a:srgbClr val="003399"/>
                </a:solidFill>
              </a:rPr>
              <a:t>muôn</a:t>
            </a:r>
            <a:r>
              <a:rPr lang="en-US" sz="4300" b="1" dirty="0" smtClean="0">
                <a:solidFill>
                  <a:srgbClr val="003399"/>
                </a:solidFill>
              </a:rPr>
              <a:t> </a:t>
            </a:r>
            <a:r>
              <a:rPr lang="en-US" sz="4300" b="1" dirty="0" err="1" smtClean="0">
                <a:solidFill>
                  <a:srgbClr val="003399"/>
                </a:solidFill>
              </a:rPr>
              <a:t>nghìn</a:t>
            </a:r>
            <a:r>
              <a:rPr lang="en-US" sz="4300" b="1" dirty="0" smtClean="0">
                <a:solidFill>
                  <a:srgbClr val="003399"/>
                </a:solidFill>
              </a:rPr>
              <a:t> </a:t>
            </a:r>
            <a:r>
              <a:rPr lang="en-US" sz="4300" b="1" dirty="0" err="1" smtClean="0">
                <a:solidFill>
                  <a:srgbClr val="003399"/>
                </a:solidFill>
              </a:rPr>
              <a:t>đời</a:t>
            </a:r>
            <a:r>
              <a:rPr lang="en-US" sz="4300" b="1" dirty="0" smtClean="0">
                <a:solidFill>
                  <a:srgbClr val="003399"/>
                </a:solidFill>
              </a:rPr>
              <a:t>. </a:t>
            </a:r>
            <a:r>
              <a:rPr lang="en-US" sz="4300" b="1" dirty="0" err="1" smtClean="0">
                <a:solidFill>
                  <a:srgbClr val="003399"/>
                </a:solidFill>
              </a:rPr>
              <a:t>Nguyện</a:t>
            </a:r>
            <a:r>
              <a:rPr lang="en-US" sz="4300" b="1" dirty="0" smtClean="0">
                <a:solidFill>
                  <a:srgbClr val="003399"/>
                </a:solidFill>
              </a:rPr>
              <a:t> </a:t>
            </a:r>
            <a:r>
              <a:rPr lang="en-US" sz="4300" b="1" dirty="0" err="1" smtClean="0">
                <a:solidFill>
                  <a:srgbClr val="003399"/>
                </a:solidFill>
              </a:rPr>
              <a:t>cho</a:t>
            </a:r>
            <a:r>
              <a:rPr lang="en-US" sz="4300" b="1" dirty="0" smtClean="0">
                <a:solidFill>
                  <a:srgbClr val="003399"/>
                </a:solidFill>
              </a:rPr>
              <a:t> con </a:t>
            </a:r>
            <a:r>
              <a:rPr lang="en-US" sz="4300" b="1" dirty="0" err="1" smtClean="0">
                <a:solidFill>
                  <a:srgbClr val="003399"/>
                </a:solidFill>
              </a:rPr>
              <a:t>noi</a:t>
            </a:r>
            <a:r>
              <a:rPr lang="en-US" sz="4300" b="1" dirty="0" smtClean="0">
                <a:solidFill>
                  <a:srgbClr val="003399"/>
                </a:solidFill>
              </a:rPr>
              <a:t> </a:t>
            </a:r>
            <a:r>
              <a:rPr lang="en-US" sz="4300" b="1" dirty="0" err="1" smtClean="0">
                <a:solidFill>
                  <a:srgbClr val="003399"/>
                </a:solidFill>
              </a:rPr>
              <a:t>dấu</a:t>
            </a:r>
            <a:r>
              <a:rPr lang="en-US" sz="4300" b="1" dirty="0" smtClean="0">
                <a:solidFill>
                  <a:srgbClr val="003399"/>
                </a:solidFill>
              </a:rPr>
              <a:t> </a:t>
            </a:r>
            <a:r>
              <a:rPr lang="en-US" sz="4300" b="1" dirty="0" err="1" smtClean="0">
                <a:solidFill>
                  <a:srgbClr val="003399"/>
                </a:solidFill>
              </a:rPr>
              <a:t>người</a:t>
            </a:r>
            <a:r>
              <a:rPr lang="en-US" sz="4300" b="1" dirty="0" smtClean="0">
                <a:solidFill>
                  <a:srgbClr val="003399"/>
                </a:solidFill>
              </a:rPr>
              <a:t> </a:t>
            </a:r>
            <a:r>
              <a:rPr lang="en-US" sz="4300" b="1" dirty="0" err="1" smtClean="0">
                <a:solidFill>
                  <a:srgbClr val="003399"/>
                </a:solidFill>
              </a:rPr>
              <a:t>liên</a:t>
            </a:r>
            <a:r>
              <a:rPr lang="en-US" sz="4300" b="1" dirty="0" smtClean="0">
                <a:solidFill>
                  <a:srgbClr val="003399"/>
                </a:solidFill>
              </a:rPr>
              <a:t>. </a:t>
            </a:r>
            <a:r>
              <a:rPr lang="en-US" sz="4300" b="1" dirty="0" err="1" smtClean="0">
                <a:solidFill>
                  <a:srgbClr val="003399"/>
                </a:solidFill>
              </a:rPr>
              <a:t>Để</a:t>
            </a:r>
            <a:r>
              <a:rPr lang="en-US" sz="4300" b="1" dirty="0" smtClean="0">
                <a:solidFill>
                  <a:srgbClr val="003399"/>
                </a:solidFill>
              </a:rPr>
              <a:t> </a:t>
            </a:r>
            <a:r>
              <a:rPr lang="en-US" sz="4300" b="1" dirty="0" err="1" smtClean="0">
                <a:solidFill>
                  <a:srgbClr val="003399"/>
                </a:solidFill>
              </a:rPr>
              <a:t>sau</a:t>
            </a:r>
            <a:r>
              <a:rPr lang="en-US" sz="4300" b="1" dirty="0" smtClean="0">
                <a:solidFill>
                  <a:srgbClr val="003399"/>
                </a:solidFill>
              </a:rPr>
              <a:t> </a:t>
            </a:r>
            <a:r>
              <a:rPr lang="en-US" sz="4300" b="1" dirty="0" err="1" smtClean="0">
                <a:solidFill>
                  <a:srgbClr val="003399"/>
                </a:solidFill>
              </a:rPr>
              <a:t>được</a:t>
            </a:r>
            <a:r>
              <a:rPr lang="en-US" sz="4300" b="1" dirty="0" smtClean="0">
                <a:solidFill>
                  <a:srgbClr val="003399"/>
                </a:solidFill>
              </a:rPr>
              <a:t> </a:t>
            </a:r>
            <a:r>
              <a:rPr lang="en-US" sz="4300" b="1" dirty="0" err="1" smtClean="0">
                <a:solidFill>
                  <a:srgbClr val="003399"/>
                </a:solidFill>
              </a:rPr>
              <a:t>vinh</a:t>
            </a:r>
            <a:r>
              <a:rPr lang="en-US" sz="4300" b="1" dirty="0" smtClean="0">
                <a:solidFill>
                  <a:srgbClr val="003399"/>
                </a:solidFill>
              </a:rPr>
              <a:t> </a:t>
            </a:r>
            <a:r>
              <a:rPr lang="en-US" sz="4300" b="1" dirty="0" err="1" smtClean="0">
                <a:solidFill>
                  <a:srgbClr val="003399"/>
                </a:solidFill>
              </a:rPr>
              <a:t>phúc</a:t>
            </a:r>
            <a:r>
              <a:rPr lang="en-US" sz="4300" b="1" dirty="0" smtClean="0">
                <a:solidFill>
                  <a:srgbClr val="003399"/>
                </a:solidFill>
              </a:rPr>
              <a:t> </a:t>
            </a:r>
            <a:r>
              <a:rPr lang="en-US" sz="4300" b="1" dirty="0" err="1" smtClean="0">
                <a:solidFill>
                  <a:srgbClr val="003399"/>
                </a:solidFill>
              </a:rPr>
              <a:t>vô</a:t>
            </a:r>
            <a:r>
              <a:rPr lang="en-US" sz="4300" b="1" dirty="0" smtClean="0">
                <a:solidFill>
                  <a:srgbClr val="003399"/>
                </a:solidFill>
              </a:rPr>
              <a:t> </a:t>
            </a:r>
            <a:r>
              <a:rPr lang="en-US" sz="4300" b="1" dirty="0" err="1" smtClean="0">
                <a:solidFill>
                  <a:srgbClr val="003399"/>
                </a:solidFill>
              </a:rPr>
              <a:t>biên</a:t>
            </a:r>
            <a:r>
              <a:rPr lang="en-US" sz="4300" b="1" dirty="0" smtClean="0">
                <a:solidFill>
                  <a:srgbClr val="003399"/>
                </a:solidFill>
              </a:rPr>
              <a:t>. </a:t>
            </a:r>
            <a:endParaRPr lang="en-US" sz="43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57150"/>
            <a:ext cx="468405" cy="4497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5849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5278952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689816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9658715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3478245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7103324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651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8970115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4813609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8005093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57150"/>
            <a:ext cx="468405" cy="44978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43840" y="438150"/>
            <a:ext cx="8175636" cy="1077218"/>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en-US" sz="3200">
                <a:solidFill>
                  <a:srgbClr val="FFFF00"/>
                </a:solidFill>
              </a:rPr>
              <a:t>Lạy </a:t>
            </a:r>
            <a:r>
              <a:rPr lang="en-US" sz="3200" smtClean="0">
                <a:solidFill>
                  <a:srgbClr val="FFFF00"/>
                </a:solidFill>
              </a:rPr>
              <a:t>Chúa, </a:t>
            </a:r>
            <a:r>
              <a:rPr lang="en-US" sz="3200">
                <a:solidFill>
                  <a:srgbClr val="FFFF00"/>
                </a:solidFill>
              </a:rPr>
              <a:t>xin củng cố việc tay chúng con làm</a:t>
            </a:r>
            <a:r>
              <a:rPr lang="en-US" sz="3200" smtClean="0">
                <a:solidFill>
                  <a:srgbClr val="FFFF00"/>
                </a:solidFill>
              </a:rPr>
              <a:t>.</a:t>
            </a:r>
          </a:p>
          <a:p>
            <a:r>
              <a:rPr lang="en-US" sz="3200">
                <a:solidFill>
                  <a:srgbClr val="FFFF00"/>
                </a:solidFill>
              </a:rPr>
              <a:t> </a:t>
            </a:r>
            <a:r>
              <a:rPr lang="en-US" sz="3200" smtClean="0">
                <a:solidFill>
                  <a:srgbClr val="FFFF00"/>
                </a:solidFill>
              </a:rPr>
              <a:t>                                                     </a:t>
            </a:r>
            <a:r>
              <a:rPr lang="en-US" sz="3200" i="1" u="sng" smtClean="0">
                <a:solidFill>
                  <a:srgbClr val="FFFF00"/>
                </a:solidFill>
              </a:rPr>
              <a:t>Tv, 89</a:t>
            </a:r>
            <a:endParaRPr lang="en-US" sz="3200" i="1" u="sng">
              <a:solidFill>
                <a:srgbClr val="FFFF00"/>
              </a:solidFill>
            </a:endParaRPr>
          </a:p>
        </p:txBody>
      </p:sp>
    </p:spTree>
    <p:extLst>
      <p:ext uri="{BB962C8B-B14F-4D97-AF65-F5344CB8AC3E}">
        <p14:creationId xmlns:p14="http://schemas.microsoft.com/office/powerpoint/2010/main" val="3435849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VỊNH </a:t>
            </a:r>
            <a:r>
              <a:rPr lang="en-US" sz="5400" b="1" dirty="0" smtClean="0">
                <a:solidFill>
                  <a:srgbClr val="FF0000"/>
                </a:solidFill>
                <a:latin typeface="+mj-lt"/>
                <a:cs typeface="Tahoma" pitchFamily="34" charset="0"/>
              </a:rPr>
              <a:t>89</a:t>
            </a:r>
            <a:endParaRPr lang="en-US" sz="5400" b="1" dirty="0">
              <a:solidFill>
                <a:srgbClr val="FF0000"/>
              </a:solidFill>
              <a:latin typeface="+mj-lt"/>
              <a:cs typeface="Tahoma" pitchFamily="34" charset="0"/>
            </a:endParaRP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dirty="0">
                <a:solidFill>
                  <a:srgbClr val="FF0000"/>
                </a:solidFill>
                <a:latin typeface="+mj-lt"/>
                <a:cs typeface="Tahoma" pitchFamily="34" charset="0"/>
              </a:rPr>
              <a:t>05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003399"/>
                </a:solidFill>
                <a:latin typeface="+mn-lt"/>
              </a:rPr>
              <a:t>Lạy</a:t>
            </a:r>
            <a:r>
              <a:rPr lang="en-US" sz="8000" b="1" dirty="0" smtClean="0">
                <a:solidFill>
                  <a:srgbClr val="003399"/>
                </a:solidFill>
                <a:latin typeface="+mn-lt"/>
              </a:rPr>
              <a:t> </a:t>
            </a:r>
            <a:r>
              <a:rPr lang="en-US" sz="8000" b="1" dirty="0" err="1" smtClean="0">
                <a:solidFill>
                  <a:srgbClr val="003399"/>
                </a:solidFill>
                <a:latin typeface="+mn-lt"/>
              </a:rPr>
              <a:t>Chúa</a:t>
            </a:r>
            <a:r>
              <a:rPr lang="en-US" sz="8000" b="1" dirty="0" smtClean="0">
                <a:solidFill>
                  <a:srgbClr val="003399"/>
                </a:solidFill>
                <a:latin typeface="+mn-lt"/>
              </a:rPr>
              <a:t> </a:t>
            </a:r>
            <a:r>
              <a:rPr lang="en-US" sz="8000" b="1" dirty="0" err="1" smtClean="0">
                <a:solidFill>
                  <a:srgbClr val="003399"/>
                </a:solidFill>
                <a:latin typeface="+mn-lt"/>
              </a:rPr>
              <a:t>xin</a:t>
            </a:r>
            <a:r>
              <a:rPr lang="en-US" sz="8000" b="1" dirty="0" smtClean="0">
                <a:solidFill>
                  <a:srgbClr val="003399"/>
                </a:solidFill>
                <a:latin typeface="+mn-lt"/>
              </a:rPr>
              <a:t> </a:t>
            </a:r>
            <a:r>
              <a:rPr lang="en-US" sz="8000" b="1" dirty="0" err="1" smtClean="0">
                <a:solidFill>
                  <a:srgbClr val="003399"/>
                </a:solidFill>
                <a:latin typeface="+mn-lt"/>
              </a:rPr>
              <a:t>củng</a:t>
            </a:r>
            <a:r>
              <a:rPr lang="en-US" sz="8000" b="1" dirty="0" smtClean="0">
                <a:solidFill>
                  <a:srgbClr val="003399"/>
                </a:solidFill>
                <a:latin typeface="+mn-lt"/>
              </a:rPr>
              <a:t> </a:t>
            </a:r>
            <a:r>
              <a:rPr lang="en-US" sz="8000" b="1" dirty="0" err="1" smtClean="0">
                <a:solidFill>
                  <a:srgbClr val="003399"/>
                </a:solidFill>
                <a:latin typeface="+mn-lt"/>
              </a:rPr>
              <a:t>cố</a:t>
            </a:r>
            <a:r>
              <a:rPr lang="en-US" sz="8000" b="1" dirty="0" smtClean="0">
                <a:solidFill>
                  <a:srgbClr val="003399"/>
                </a:solidFill>
                <a:latin typeface="+mn-lt"/>
              </a:rPr>
              <a:t> </a:t>
            </a:r>
            <a:r>
              <a:rPr lang="en-US" sz="8000" b="1" dirty="0" err="1" smtClean="0">
                <a:solidFill>
                  <a:srgbClr val="003399"/>
                </a:solidFill>
                <a:latin typeface="+mn-lt"/>
              </a:rPr>
              <a:t>việc</a:t>
            </a:r>
            <a:r>
              <a:rPr lang="en-US" sz="8000" b="1" dirty="0" smtClean="0">
                <a:solidFill>
                  <a:srgbClr val="003399"/>
                </a:solidFill>
                <a:latin typeface="+mn-lt"/>
              </a:rPr>
              <a:t> </a:t>
            </a:r>
            <a:r>
              <a:rPr lang="en-US" sz="8000" b="1" dirty="0" err="1" smtClean="0">
                <a:solidFill>
                  <a:srgbClr val="003399"/>
                </a:solidFill>
                <a:latin typeface="+mn-lt"/>
              </a:rPr>
              <a:t>tay</a:t>
            </a:r>
            <a:r>
              <a:rPr lang="en-US" sz="8000" b="1" dirty="0" smtClean="0">
                <a:solidFill>
                  <a:srgbClr val="003399"/>
                </a:solidFill>
                <a:latin typeface="+mn-lt"/>
              </a:rPr>
              <a:t> </a:t>
            </a:r>
            <a:r>
              <a:rPr lang="en-US" sz="8000" b="1" dirty="0" err="1" smtClean="0">
                <a:solidFill>
                  <a:srgbClr val="003399"/>
                </a:solidFill>
                <a:latin typeface="+mn-lt"/>
              </a:rPr>
              <a:t>chúng</a:t>
            </a:r>
            <a:r>
              <a:rPr lang="en-US" sz="8000" b="1" dirty="0" smtClean="0">
                <a:solidFill>
                  <a:srgbClr val="003399"/>
                </a:solidFill>
                <a:latin typeface="+mn-lt"/>
              </a:rPr>
              <a:t> con </a:t>
            </a:r>
            <a:r>
              <a:rPr lang="en-US" sz="8000" b="1" dirty="0" err="1" smtClean="0">
                <a:solidFill>
                  <a:srgbClr val="003399"/>
                </a:solidFill>
                <a:latin typeface="+mn-lt"/>
              </a:rPr>
              <a:t>làm</a:t>
            </a:r>
            <a:r>
              <a:rPr lang="en-US" sz="8000" b="1" dirty="0" smtClean="0">
                <a:solidFill>
                  <a:srgbClr val="003399"/>
                </a:solidFill>
                <a:latin typeface="+mn-lt"/>
              </a:rPr>
              <a:t>.</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149372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fontAlgn="base"/>
            <a:r>
              <a:rPr lang="en-US" sz="6400" b="1" u="sng" dirty="0" smtClean="0">
                <a:solidFill>
                  <a:srgbClr val="FF0000"/>
                </a:solidFill>
                <a:effectLst>
                  <a:outerShdw blurRad="38100" dist="38100" dir="2700000" algn="tl">
                    <a:srgbClr val="000000">
                      <a:alpha val="43137"/>
                    </a:srgbClr>
                  </a:outerShdw>
                </a:effectLst>
                <a:latin typeface="+mn-lt"/>
                <a:cs typeface="Times New Roman" pitchFamily="18" charset="0"/>
              </a:rPr>
              <a:t>Tk1:</a:t>
            </a:r>
            <a:r>
              <a:rPr lang="en-US" sz="6400" b="1" dirty="0" smtClean="0">
                <a:solidFill>
                  <a:srgbClr val="FF0000"/>
                </a:solidFill>
                <a:effectLst>
                  <a:outerShdw blurRad="38100" dist="38100" dir="2700000" algn="tl">
                    <a:srgbClr val="000000">
                      <a:alpha val="43137"/>
                    </a:srgbClr>
                  </a:outerShdw>
                </a:effectLst>
                <a:latin typeface="+mn-lt"/>
                <a:cs typeface="Times New Roman" pitchFamily="18" charset="0"/>
              </a:rPr>
              <a:t> </a:t>
            </a:r>
            <a:r>
              <a:rPr lang="en-US" sz="6400" b="1" dirty="0" err="1" smtClean="0">
                <a:solidFill>
                  <a:srgbClr val="003399"/>
                </a:solidFill>
                <a:latin typeface="+mn-lt"/>
              </a:rPr>
              <a:t>Ngay</a:t>
            </a:r>
            <a:r>
              <a:rPr lang="en-US" sz="6400" b="1" dirty="0" smtClean="0">
                <a:solidFill>
                  <a:srgbClr val="003399"/>
                </a:solidFill>
                <a:latin typeface="+mn-lt"/>
              </a:rPr>
              <a:t> </a:t>
            </a:r>
            <a:r>
              <a:rPr lang="en-US" sz="6400" b="1" dirty="0" err="1" smtClean="0">
                <a:solidFill>
                  <a:srgbClr val="003399"/>
                </a:solidFill>
                <a:latin typeface="+mn-lt"/>
              </a:rPr>
              <a:t>khi</a:t>
            </a:r>
            <a:r>
              <a:rPr lang="en-US" sz="6400" b="1" dirty="0" smtClean="0">
                <a:solidFill>
                  <a:srgbClr val="003399"/>
                </a:solidFill>
                <a:latin typeface="+mn-lt"/>
              </a:rPr>
              <a:t> </a:t>
            </a:r>
            <a:r>
              <a:rPr lang="en-US" sz="6400" b="1" dirty="0" err="1" smtClean="0">
                <a:solidFill>
                  <a:srgbClr val="003399"/>
                </a:solidFill>
                <a:latin typeface="+mn-lt"/>
              </a:rPr>
              <a:t>núi</a:t>
            </a:r>
            <a:r>
              <a:rPr lang="en-US" sz="6400" b="1" dirty="0" smtClean="0">
                <a:solidFill>
                  <a:srgbClr val="003399"/>
                </a:solidFill>
                <a:latin typeface="+mn-lt"/>
              </a:rPr>
              <a:t> </a:t>
            </a:r>
            <a:r>
              <a:rPr lang="en-US" sz="6400" b="1" dirty="0" err="1" smtClean="0">
                <a:solidFill>
                  <a:srgbClr val="003399"/>
                </a:solidFill>
                <a:latin typeface="+mn-lt"/>
              </a:rPr>
              <a:t>đồi</a:t>
            </a:r>
            <a:r>
              <a:rPr lang="en-US" sz="6400" b="1" dirty="0" smtClean="0">
                <a:solidFill>
                  <a:srgbClr val="003399"/>
                </a:solidFill>
                <a:latin typeface="+mn-lt"/>
              </a:rPr>
              <a:t> </a:t>
            </a:r>
            <a:r>
              <a:rPr lang="en-US" sz="6400" b="1" dirty="0" err="1" smtClean="0">
                <a:solidFill>
                  <a:srgbClr val="003399"/>
                </a:solidFill>
                <a:latin typeface="+mn-lt"/>
              </a:rPr>
              <a:t>chưa</a:t>
            </a:r>
            <a:r>
              <a:rPr lang="en-US" sz="6400" b="1" dirty="0" smtClean="0">
                <a:solidFill>
                  <a:srgbClr val="003399"/>
                </a:solidFill>
                <a:latin typeface="+mn-lt"/>
              </a:rPr>
              <a:t> </a:t>
            </a:r>
            <a:r>
              <a:rPr lang="en-US" sz="6400" b="1" dirty="0" err="1" smtClean="0">
                <a:solidFill>
                  <a:srgbClr val="003399"/>
                </a:solidFill>
                <a:latin typeface="+mn-lt"/>
              </a:rPr>
              <a:t>được</a:t>
            </a:r>
            <a:r>
              <a:rPr lang="en-US" sz="6400" b="1" dirty="0" smtClean="0">
                <a:solidFill>
                  <a:srgbClr val="003399"/>
                </a:solidFill>
                <a:latin typeface="+mn-lt"/>
              </a:rPr>
              <a:t> </a:t>
            </a:r>
            <a:r>
              <a:rPr lang="en-US" sz="6400" b="1" dirty="0" err="1" smtClean="0">
                <a:solidFill>
                  <a:srgbClr val="003399"/>
                </a:solidFill>
                <a:latin typeface="+mn-lt"/>
              </a:rPr>
              <a:t>tạo</a:t>
            </a:r>
            <a:r>
              <a:rPr lang="en-US" sz="6400" b="1" dirty="0" smtClean="0">
                <a:solidFill>
                  <a:srgbClr val="003399"/>
                </a:solidFill>
                <a:latin typeface="+mn-lt"/>
              </a:rPr>
              <a:t> </a:t>
            </a:r>
            <a:r>
              <a:rPr lang="en-US" sz="6400" b="1" dirty="0" err="1" smtClean="0">
                <a:solidFill>
                  <a:srgbClr val="003399"/>
                </a:solidFill>
                <a:latin typeface="+mn-lt"/>
              </a:rPr>
              <a:t>thành</a:t>
            </a:r>
            <a:r>
              <a:rPr lang="en-US" sz="6400" b="1" dirty="0" smtClean="0">
                <a:solidFill>
                  <a:srgbClr val="003399"/>
                </a:solidFill>
                <a:latin typeface="+mn-lt"/>
              </a:rPr>
              <a:t>. </a:t>
            </a:r>
            <a:r>
              <a:rPr lang="en-US" sz="6400" b="1" dirty="0" err="1" smtClean="0">
                <a:solidFill>
                  <a:srgbClr val="003399"/>
                </a:solidFill>
                <a:latin typeface="+mn-lt"/>
              </a:rPr>
              <a:t>Địa</a:t>
            </a:r>
            <a:r>
              <a:rPr lang="en-US" sz="6400" b="1" dirty="0" smtClean="0">
                <a:solidFill>
                  <a:srgbClr val="003399"/>
                </a:solidFill>
                <a:latin typeface="+mn-lt"/>
              </a:rPr>
              <a:t> </a:t>
            </a:r>
            <a:r>
              <a:rPr lang="en-US" sz="6400" b="1" dirty="0" err="1" smtClean="0">
                <a:solidFill>
                  <a:srgbClr val="003399"/>
                </a:solidFill>
                <a:latin typeface="+mn-lt"/>
              </a:rPr>
              <a:t>cầu</a:t>
            </a:r>
            <a:r>
              <a:rPr lang="en-US" sz="6400" b="1" dirty="0" smtClean="0">
                <a:solidFill>
                  <a:srgbClr val="003399"/>
                </a:solidFill>
                <a:latin typeface="+mn-lt"/>
              </a:rPr>
              <a:t> </a:t>
            </a:r>
            <a:r>
              <a:rPr lang="en-US" sz="6400" b="1" dirty="0" err="1" smtClean="0">
                <a:solidFill>
                  <a:srgbClr val="003399"/>
                </a:solidFill>
                <a:latin typeface="+mn-lt"/>
              </a:rPr>
              <a:t>và</a:t>
            </a:r>
            <a:r>
              <a:rPr lang="en-US" sz="6400" b="1" dirty="0" smtClean="0">
                <a:solidFill>
                  <a:srgbClr val="003399"/>
                </a:solidFill>
                <a:latin typeface="+mn-lt"/>
              </a:rPr>
              <a:t> </a:t>
            </a:r>
            <a:r>
              <a:rPr lang="en-US" sz="6400" b="1" dirty="0" err="1" smtClean="0">
                <a:solidFill>
                  <a:srgbClr val="003399"/>
                </a:solidFill>
                <a:latin typeface="+mn-lt"/>
              </a:rPr>
              <a:t>hoàn</a:t>
            </a:r>
            <a:r>
              <a:rPr lang="en-US" sz="6400" b="1" dirty="0" smtClean="0">
                <a:solidFill>
                  <a:srgbClr val="003399"/>
                </a:solidFill>
                <a:latin typeface="+mn-lt"/>
              </a:rPr>
              <a:t> </a:t>
            </a:r>
            <a:r>
              <a:rPr lang="en-US" sz="6400" b="1" dirty="0" err="1" smtClean="0">
                <a:solidFill>
                  <a:srgbClr val="003399"/>
                </a:solidFill>
                <a:latin typeface="+mn-lt"/>
              </a:rPr>
              <a:t>vũ</a:t>
            </a:r>
            <a:r>
              <a:rPr lang="en-US" sz="6400" b="1" dirty="0" smtClean="0">
                <a:solidFill>
                  <a:srgbClr val="003399"/>
                </a:solidFill>
                <a:latin typeface="+mn-lt"/>
              </a:rPr>
              <a:t> </a:t>
            </a:r>
            <a:r>
              <a:rPr lang="en-US" sz="6400" b="1" dirty="0" err="1" smtClean="0">
                <a:solidFill>
                  <a:srgbClr val="003399"/>
                </a:solidFill>
                <a:latin typeface="+mn-lt"/>
              </a:rPr>
              <a:t>chứa</a:t>
            </a:r>
            <a:r>
              <a:rPr lang="en-US" sz="6400" b="1" dirty="0" smtClean="0">
                <a:solidFill>
                  <a:srgbClr val="003399"/>
                </a:solidFill>
                <a:latin typeface="+mn-lt"/>
              </a:rPr>
              <a:t> </a:t>
            </a:r>
            <a:r>
              <a:rPr lang="en-US" sz="6400" b="1" dirty="0" err="1" smtClean="0">
                <a:solidFill>
                  <a:srgbClr val="003399"/>
                </a:solidFill>
                <a:latin typeface="+mn-lt"/>
              </a:rPr>
              <a:t>được</a:t>
            </a:r>
            <a:r>
              <a:rPr lang="en-US" sz="6400" b="1" dirty="0" smtClean="0">
                <a:solidFill>
                  <a:srgbClr val="003399"/>
                </a:solidFill>
                <a:latin typeface="+mn-lt"/>
              </a:rPr>
              <a:t> </a:t>
            </a:r>
            <a:r>
              <a:rPr lang="en-US" sz="6400" b="1" dirty="0" err="1" smtClean="0">
                <a:solidFill>
                  <a:srgbClr val="003399"/>
                </a:solidFill>
                <a:latin typeface="+mn-lt"/>
              </a:rPr>
              <a:t>khai</a:t>
            </a:r>
            <a:r>
              <a:rPr lang="en-US" sz="6400" b="1" dirty="0" smtClean="0">
                <a:solidFill>
                  <a:srgbClr val="003399"/>
                </a:solidFill>
                <a:latin typeface="+mn-lt"/>
              </a:rPr>
              <a:t> </a:t>
            </a:r>
            <a:r>
              <a:rPr lang="en-US" sz="6400" b="1" dirty="0" err="1" smtClean="0">
                <a:solidFill>
                  <a:srgbClr val="003399"/>
                </a:solidFill>
                <a:latin typeface="+mn-lt"/>
              </a:rPr>
              <a:t>sinh</a:t>
            </a:r>
            <a:r>
              <a:rPr lang="en-US" sz="6400" b="1" dirty="0" smtClean="0">
                <a:solidFill>
                  <a:srgbClr val="003399"/>
                </a:solidFill>
                <a:latin typeface="+mn-lt"/>
              </a:rPr>
              <a:t>. </a:t>
            </a:r>
            <a:r>
              <a:rPr lang="en-US" sz="6400" b="1" dirty="0" err="1" smtClean="0">
                <a:solidFill>
                  <a:srgbClr val="003399"/>
                </a:solidFill>
                <a:latin typeface="+mn-lt"/>
              </a:rPr>
              <a:t>Từ</a:t>
            </a:r>
            <a:r>
              <a:rPr lang="en-US" sz="6400" b="1" dirty="0" smtClean="0">
                <a:solidFill>
                  <a:srgbClr val="003399"/>
                </a:solidFill>
                <a:latin typeface="+mn-lt"/>
              </a:rPr>
              <a:t> </a:t>
            </a:r>
            <a:r>
              <a:rPr lang="en-US" sz="6400" b="1" dirty="0" err="1" smtClean="0">
                <a:solidFill>
                  <a:srgbClr val="003399"/>
                </a:solidFill>
                <a:latin typeface="+mn-lt"/>
              </a:rPr>
              <a:t>muôn</a:t>
            </a:r>
            <a:r>
              <a:rPr lang="en-US" sz="6400" b="1" dirty="0" smtClean="0">
                <a:solidFill>
                  <a:srgbClr val="003399"/>
                </a:solidFill>
                <a:latin typeface="+mn-lt"/>
              </a:rPr>
              <a:t> </a:t>
            </a:r>
            <a:r>
              <a:rPr lang="en-US" sz="6400" b="1" dirty="0" err="1" smtClean="0">
                <a:solidFill>
                  <a:srgbClr val="003399"/>
                </a:solidFill>
                <a:latin typeface="+mn-lt"/>
              </a:rPr>
              <a:t>thuở</a:t>
            </a:r>
            <a:r>
              <a:rPr lang="en-US" sz="6400" b="1" dirty="0" smtClean="0">
                <a:solidFill>
                  <a:srgbClr val="003399"/>
                </a:solidFill>
                <a:latin typeface="+mn-lt"/>
              </a:rPr>
              <a:t> </a:t>
            </a:r>
            <a:r>
              <a:rPr lang="en-US" sz="6400" b="1" dirty="0" err="1" smtClean="0">
                <a:solidFill>
                  <a:srgbClr val="003399"/>
                </a:solidFill>
                <a:latin typeface="+mn-lt"/>
              </a:rPr>
              <a:t>đến</a:t>
            </a:r>
            <a:r>
              <a:rPr lang="en-US" sz="6400" b="1" dirty="0" smtClean="0">
                <a:solidFill>
                  <a:srgbClr val="003399"/>
                </a:solidFill>
                <a:latin typeface="+mn-lt"/>
              </a:rPr>
              <a:t> </a:t>
            </a:r>
            <a:r>
              <a:rPr lang="en-US" sz="6400" b="1" dirty="0" err="1" smtClean="0">
                <a:solidFill>
                  <a:srgbClr val="003399"/>
                </a:solidFill>
                <a:latin typeface="+mn-lt"/>
              </a:rPr>
              <a:t>muôn</a:t>
            </a:r>
            <a:r>
              <a:rPr lang="en-US" sz="6400" b="1" dirty="0" smtClean="0">
                <a:solidFill>
                  <a:srgbClr val="003399"/>
                </a:solidFill>
                <a:latin typeface="+mn-lt"/>
              </a:rPr>
              <a:t> </a:t>
            </a:r>
            <a:r>
              <a:rPr lang="en-US" sz="6400" b="1" dirty="0" err="1" smtClean="0">
                <a:solidFill>
                  <a:srgbClr val="003399"/>
                </a:solidFill>
                <a:latin typeface="+mn-lt"/>
              </a:rPr>
              <a:t>đời</a:t>
            </a:r>
            <a:r>
              <a:rPr lang="en-US" sz="6400" b="1" dirty="0" smtClean="0">
                <a:solidFill>
                  <a:srgbClr val="003399"/>
                </a:solidFill>
                <a:latin typeface="+mn-lt"/>
              </a:rPr>
              <a:t> </a:t>
            </a:r>
            <a:r>
              <a:rPr lang="en-US" sz="6400" b="1" dirty="0" err="1" smtClean="0">
                <a:solidFill>
                  <a:srgbClr val="003399"/>
                </a:solidFill>
                <a:latin typeface="+mn-lt"/>
              </a:rPr>
              <a:t>Chúa</a:t>
            </a:r>
            <a:r>
              <a:rPr lang="en-US" sz="6400" b="1" dirty="0" smtClean="0">
                <a:solidFill>
                  <a:srgbClr val="003399"/>
                </a:solidFill>
                <a:latin typeface="+mn-lt"/>
              </a:rPr>
              <a:t> </a:t>
            </a:r>
            <a:r>
              <a:rPr lang="en-US" sz="6400" b="1" dirty="0" err="1" smtClean="0">
                <a:solidFill>
                  <a:srgbClr val="003399"/>
                </a:solidFill>
                <a:latin typeface="+mn-lt"/>
              </a:rPr>
              <a:t>ơi</a:t>
            </a:r>
            <a:r>
              <a:rPr lang="en-US" sz="6400" b="1" dirty="0" smtClean="0">
                <a:solidFill>
                  <a:srgbClr val="003399"/>
                </a:solidFill>
                <a:latin typeface="+mn-lt"/>
              </a:rPr>
              <a:t>. </a:t>
            </a:r>
            <a:r>
              <a:rPr lang="en-US" sz="6400" b="1" dirty="0" err="1" smtClean="0">
                <a:solidFill>
                  <a:srgbClr val="003399"/>
                </a:solidFill>
                <a:latin typeface="+mn-lt"/>
              </a:rPr>
              <a:t>Ngài</a:t>
            </a:r>
            <a:r>
              <a:rPr lang="en-US" sz="6400" b="1" dirty="0" smtClean="0">
                <a:solidFill>
                  <a:srgbClr val="003399"/>
                </a:solidFill>
                <a:latin typeface="+mn-lt"/>
              </a:rPr>
              <a:t> </a:t>
            </a:r>
            <a:r>
              <a:rPr lang="en-US" sz="6400" b="1" dirty="0" err="1" smtClean="0">
                <a:solidFill>
                  <a:srgbClr val="003399"/>
                </a:solidFill>
                <a:latin typeface="+mn-lt"/>
              </a:rPr>
              <a:t>vẫn</a:t>
            </a:r>
            <a:r>
              <a:rPr lang="en-US" sz="6400" b="1" dirty="0" smtClean="0">
                <a:solidFill>
                  <a:srgbClr val="003399"/>
                </a:solidFill>
                <a:latin typeface="+mn-lt"/>
              </a:rPr>
              <a:t> </a:t>
            </a:r>
            <a:r>
              <a:rPr lang="en-US" sz="6400" b="1" dirty="0" err="1" smtClean="0">
                <a:solidFill>
                  <a:srgbClr val="003399"/>
                </a:solidFill>
                <a:latin typeface="+mn-lt"/>
              </a:rPr>
              <a:t>là</a:t>
            </a:r>
            <a:r>
              <a:rPr lang="en-US" sz="6400" b="1" dirty="0" smtClean="0">
                <a:solidFill>
                  <a:srgbClr val="003399"/>
                </a:solidFill>
                <a:latin typeface="+mn-lt"/>
              </a:rPr>
              <a:t> </a:t>
            </a:r>
            <a:r>
              <a:rPr lang="en-US" sz="6400" b="1" dirty="0" err="1" smtClean="0">
                <a:solidFill>
                  <a:srgbClr val="003399"/>
                </a:solidFill>
                <a:latin typeface="+mn-lt"/>
              </a:rPr>
              <a:t>Thiên</a:t>
            </a:r>
            <a:r>
              <a:rPr lang="en-US" sz="6400" b="1" dirty="0" smtClean="0">
                <a:solidFill>
                  <a:srgbClr val="003399"/>
                </a:solidFill>
                <a:latin typeface="+mn-lt"/>
              </a:rPr>
              <a:t> </a:t>
            </a:r>
            <a:r>
              <a:rPr lang="en-US" sz="6400" b="1" dirty="0" err="1" smtClean="0">
                <a:solidFill>
                  <a:srgbClr val="003399"/>
                </a:solidFill>
                <a:latin typeface="+mn-lt"/>
              </a:rPr>
              <a:t>Chúa</a:t>
            </a:r>
            <a:r>
              <a:rPr lang="en-US" sz="6400" b="1" dirty="0" smtClean="0">
                <a:solidFill>
                  <a:srgbClr val="003399"/>
                </a:solidFill>
                <a:latin typeface="+mn-lt"/>
              </a:rPr>
              <a:t>. </a:t>
            </a:r>
            <a:endParaRPr lang="en-US" sz="6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003399"/>
                </a:solidFill>
                <a:latin typeface="+mn-lt"/>
              </a:rPr>
              <a:t>Lạy</a:t>
            </a:r>
            <a:r>
              <a:rPr lang="en-US" sz="8000" b="1" dirty="0" smtClean="0">
                <a:solidFill>
                  <a:srgbClr val="003399"/>
                </a:solidFill>
                <a:latin typeface="+mn-lt"/>
              </a:rPr>
              <a:t> </a:t>
            </a:r>
            <a:r>
              <a:rPr lang="en-US" sz="8000" b="1" dirty="0" err="1" smtClean="0">
                <a:solidFill>
                  <a:srgbClr val="003399"/>
                </a:solidFill>
                <a:latin typeface="+mn-lt"/>
              </a:rPr>
              <a:t>Chúa</a:t>
            </a:r>
            <a:r>
              <a:rPr lang="en-US" sz="8000" b="1" dirty="0" smtClean="0">
                <a:solidFill>
                  <a:srgbClr val="003399"/>
                </a:solidFill>
                <a:latin typeface="+mn-lt"/>
              </a:rPr>
              <a:t> </a:t>
            </a:r>
            <a:r>
              <a:rPr lang="en-US" sz="8000" b="1" dirty="0" err="1" smtClean="0">
                <a:solidFill>
                  <a:srgbClr val="003399"/>
                </a:solidFill>
                <a:latin typeface="+mn-lt"/>
              </a:rPr>
              <a:t>xin</a:t>
            </a:r>
            <a:r>
              <a:rPr lang="en-US" sz="8000" b="1" dirty="0" smtClean="0">
                <a:solidFill>
                  <a:srgbClr val="003399"/>
                </a:solidFill>
                <a:latin typeface="+mn-lt"/>
              </a:rPr>
              <a:t> </a:t>
            </a:r>
            <a:r>
              <a:rPr lang="en-US" sz="8000" b="1" dirty="0" err="1" smtClean="0">
                <a:solidFill>
                  <a:srgbClr val="003399"/>
                </a:solidFill>
                <a:latin typeface="+mn-lt"/>
              </a:rPr>
              <a:t>củng</a:t>
            </a:r>
            <a:r>
              <a:rPr lang="en-US" sz="8000" b="1" dirty="0" smtClean="0">
                <a:solidFill>
                  <a:srgbClr val="003399"/>
                </a:solidFill>
                <a:latin typeface="+mn-lt"/>
              </a:rPr>
              <a:t> </a:t>
            </a:r>
            <a:r>
              <a:rPr lang="en-US" sz="8000" b="1" dirty="0" err="1" smtClean="0">
                <a:solidFill>
                  <a:srgbClr val="003399"/>
                </a:solidFill>
                <a:latin typeface="+mn-lt"/>
              </a:rPr>
              <a:t>cố</a:t>
            </a:r>
            <a:r>
              <a:rPr lang="en-US" sz="8000" b="1" dirty="0" smtClean="0">
                <a:solidFill>
                  <a:srgbClr val="003399"/>
                </a:solidFill>
                <a:latin typeface="+mn-lt"/>
              </a:rPr>
              <a:t> </a:t>
            </a:r>
            <a:r>
              <a:rPr lang="en-US" sz="8000" b="1" dirty="0" err="1" smtClean="0">
                <a:solidFill>
                  <a:srgbClr val="003399"/>
                </a:solidFill>
                <a:latin typeface="+mn-lt"/>
              </a:rPr>
              <a:t>việc</a:t>
            </a:r>
            <a:r>
              <a:rPr lang="en-US" sz="8000" b="1" dirty="0" smtClean="0">
                <a:solidFill>
                  <a:srgbClr val="003399"/>
                </a:solidFill>
                <a:latin typeface="+mn-lt"/>
              </a:rPr>
              <a:t> </a:t>
            </a:r>
            <a:r>
              <a:rPr lang="en-US" sz="8000" b="1" dirty="0" err="1" smtClean="0">
                <a:solidFill>
                  <a:srgbClr val="003399"/>
                </a:solidFill>
                <a:latin typeface="+mn-lt"/>
              </a:rPr>
              <a:t>tay</a:t>
            </a:r>
            <a:r>
              <a:rPr lang="en-US" sz="8000" b="1" dirty="0" smtClean="0">
                <a:solidFill>
                  <a:srgbClr val="003399"/>
                </a:solidFill>
                <a:latin typeface="+mn-lt"/>
              </a:rPr>
              <a:t> </a:t>
            </a:r>
            <a:r>
              <a:rPr lang="en-US" sz="8000" b="1" dirty="0" err="1" smtClean="0">
                <a:solidFill>
                  <a:srgbClr val="003399"/>
                </a:solidFill>
                <a:latin typeface="+mn-lt"/>
              </a:rPr>
              <a:t>chúng</a:t>
            </a:r>
            <a:r>
              <a:rPr lang="en-US" sz="8000" b="1" dirty="0" smtClean="0">
                <a:solidFill>
                  <a:srgbClr val="003399"/>
                </a:solidFill>
                <a:latin typeface="+mn-lt"/>
              </a:rPr>
              <a:t> con </a:t>
            </a:r>
            <a:r>
              <a:rPr lang="en-US" sz="8000" b="1" dirty="0" err="1" smtClean="0">
                <a:solidFill>
                  <a:srgbClr val="003399"/>
                </a:solidFill>
                <a:latin typeface="+mn-lt"/>
              </a:rPr>
              <a:t>làm</a:t>
            </a:r>
            <a:r>
              <a:rPr lang="en-US" sz="8000" b="1" dirty="0" smtClean="0">
                <a:solidFill>
                  <a:srgbClr val="003399"/>
                </a:solidFill>
                <a:latin typeface="+mn-lt"/>
              </a:rPr>
              <a:t>.</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933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1" u="sng" dirty="0"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dirty="0" smtClean="0">
                <a:solidFill>
                  <a:srgbClr val="FF0000"/>
                </a:solidFill>
                <a:effectLst>
                  <a:outerShdw blurRad="38100" dist="38100" dir="2700000" algn="tl">
                    <a:srgbClr val="000000">
                      <a:alpha val="43137"/>
                    </a:srgbClr>
                  </a:outerShdw>
                </a:effectLst>
                <a:latin typeface="+mn-lt"/>
                <a:cs typeface="Times New Roman" pitchFamily="18" charset="0"/>
              </a:rPr>
              <a:t> </a:t>
            </a:r>
            <a:r>
              <a:rPr lang="en-US" sz="5400" b="1" dirty="0" err="1" smtClean="0">
                <a:solidFill>
                  <a:srgbClr val="003399"/>
                </a:solidFill>
                <a:latin typeface="+mn-lt"/>
              </a:rPr>
              <a:t>Đây</a:t>
            </a:r>
            <a:r>
              <a:rPr lang="en-US" sz="5400" b="1" dirty="0" smtClean="0">
                <a:solidFill>
                  <a:srgbClr val="003399"/>
                </a:solidFill>
                <a:latin typeface="+mn-lt"/>
              </a:rPr>
              <a:t> </a:t>
            </a:r>
            <a:r>
              <a:rPr lang="en-US" sz="5400" b="1" dirty="0" err="1" smtClean="0">
                <a:solidFill>
                  <a:srgbClr val="003399"/>
                </a:solidFill>
                <a:latin typeface="+mn-lt"/>
              </a:rPr>
              <a:t>Thiên</a:t>
            </a:r>
            <a:r>
              <a:rPr lang="en-US" sz="5400" b="1" dirty="0" smtClean="0">
                <a:solidFill>
                  <a:srgbClr val="003399"/>
                </a:solidFill>
                <a:latin typeface="+mn-lt"/>
              </a:rPr>
              <a:t> </a:t>
            </a:r>
            <a:r>
              <a:rPr lang="en-US" sz="5400" b="1" dirty="0" err="1" smtClean="0">
                <a:solidFill>
                  <a:srgbClr val="003399"/>
                </a:solidFill>
                <a:latin typeface="+mn-lt"/>
              </a:rPr>
              <a:t>Chúa</a:t>
            </a:r>
            <a:r>
              <a:rPr lang="en-US" sz="5400" b="1" dirty="0" smtClean="0">
                <a:solidFill>
                  <a:srgbClr val="003399"/>
                </a:solidFill>
                <a:latin typeface="+mn-lt"/>
              </a:rPr>
              <a:t> </a:t>
            </a:r>
            <a:r>
              <a:rPr lang="en-US" sz="5400" b="1" dirty="0" err="1" smtClean="0">
                <a:solidFill>
                  <a:srgbClr val="003399"/>
                </a:solidFill>
                <a:latin typeface="+mn-lt"/>
              </a:rPr>
              <a:t>truyền</a:t>
            </a:r>
            <a:r>
              <a:rPr lang="en-US" sz="5400" b="1" dirty="0" smtClean="0">
                <a:solidFill>
                  <a:srgbClr val="003399"/>
                </a:solidFill>
                <a:latin typeface="+mn-lt"/>
              </a:rPr>
              <a:t> con </a:t>
            </a:r>
            <a:r>
              <a:rPr lang="en-US" sz="5400" b="1" dirty="0" err="1" smtClean="0">
                <a:solidFill>
                  <a:srgbClr val="003399"/>
                </a:solidFill>
                <a:latin typeface="+mn-lt"/>
              </a:rPr>
              <a:t>người</a:t>
            </a:r>
            <a:r>
              <a:rPr lang="en-US" sz="5400" b="1" dirty="0" smtClean="0">
                <a:solidFill>
                  <a:srgbClr val="003399"/>
                </a:solidFill>
                <a:latin typeface="+mn-lt"/>
              </a:rPr>
              <a:t> </a:t>
            </a:r>
            <a:r>
              <a:rPr lang="en-US" sz="5400" b="1" dirty="0" err="1" smtClean="0">
                <a:solidFill>
                  <a:srgbClr val="003399"/>
                </a:solidFill>
                <a:latin typeface="+mn-lt"/>
              </a:rPr>
              <a:t>trở</a:t>
            </a:r>
            <a:r>
              <a:rPr lang="en-US" sz="5400" b="1" dirty="0" smtClean="0">
                <a:solidFill>
                  <a:srgbClr val="003399"/>
                </a:solidFill>
                <a:latin typeface="+mn-lt"/>
              </a:rPr>
              <a:t> </a:t>
            </a:r>
            <a:r>
              <a:rPr lang="en-US" sz="5400" b="1" dirty="0" err="1" smtClean="0">
                <a:solidFill>
                  <a:srgbClr val="003399"/>
                </a:solidFill>
                <a:latin typeface="+mn-lt"/>
              </a:rPr>
              <a:t>về</a:t>
            </a:r>
            <a:r>
              <a:rPr lang="en-US" sz="5400" b="1" dirty="0" smtClean="0">
                <a:solidFill>
                  <a:srgbClr val="003399"/>
                </a:solidFill>
                <a:latin typeface="+mn-lt"/>
              </a:rPr>
              <a:t>. </a:t>
            </a:r>
            <a:r>
              <a:rPr lang="en-US" sz="5400" b="1" dirty="0" err="1" smtClean="0">
                <a:solidFill>
                  <a:srgbClr val="003399"/>
                </a:solidFill>
                <a:latin typeface="+mn-lt"/>
              </a:rPr>
              <a:t>Trở</a:t>
            </a:r>
            <a:r>
              <a:rPr lang="en-US" sz="5400" b="1" dirty="0" smtClean="0">
                <a:solidFill>
                  <a:srgbClr val="003399"/>
                </a:solidFill>
                <a:latin typeface="+mn-lt"/>
              </a:rPr>
              <a:t> </a:t>
            </a:r>
            <a:r>
              <a:rPr lang="en-US" sz="5400" b="1" dirty="0" err="1" smtClean="0">
                <a:solidFill>
                  <a:srgbClr val="003399"/>
                </a:solidFill>
                <a:latin typeface="+mn-lt"/>
              </a:rPr>
              <a:t>về</a:t>
            </a:r>
            <a:r>
              <a:rPr lang="en-US" sz="5400" b="1" dirty="0" smtClean="0">
                <a:solidFill>
                  <a:srgbClr val="003399"/>
                </a:solidFill>
                <a:latin typeface="+mn-lt"/>
              </a:rPr>
              <a:t> </a:t>
            </a:r>
            <a:r>
              <a:rPr lang="en-US" sz="5400" b="1" dirty="0" err="1" smtClean="0">
                <a:solidFill>
                  <a:srgbClr val="003399"/>
                </a:solidFill>
                <a:latin typeface="+mn-lt"/>
              </a:rPr>
              <a:t>cùng</a:t>
            </a:r>
            <a:r>
              <a:rPr lang="en-US" sz="5400" b="1" dirty="0" smtClean="0">
                <a:solidFill>
                  <a:srgbClr val="003399"/>
                </a:solidFill>
                <a:latin typeface="+mn-lt"/>
              </a:rPr>
              <a:t> </a:t>
            </a:r>
            <a:r>
              <a:rPr lang="en-US" sz="5400" b="1" dirty="0" err="1" smtClean="0">
                <a:solidFill>
                  <a:srgbClr val="003399"/>
                </a:solidFill>
                <a:latin typeface="+mn-lt"/>
              </a:rPr>
              <a:t>bụi</a:t>
            </a:r>
            <a:r>
              <a:rPr lang="en-US" sz="5400" b="1" dirty="0" smtClean="0">
                <a:solidFill>
                  <a:srgbClr val="003399"/>
                </a:solidFill>
                <a:latin typeface="+mn-lt"/>
              </a:rPr>
              <a:t> </a:t>
            </a:r>
            <a:r>
              <a:rPr lang="en-US" sz="5400" b="1" dirty="0" err="1" smtClean="0">
                <a:solidFill>
                  <a:srgbClr val="003399"/>
                </a:solidFill>
                <a:latin typeface="+mn-lt"/>
              </a:rPr>
              <a:t>cát</a:t>
            </a:r>
            <a:r>
              <a:rPr lang="en-US" sz="5400" b="1" dirty="0" smtClean="0">
                <a:solidFill>
                  <a:srgbClr val="003399"/>
                </a:solidFill>
                <a:latin typeface="+mn-lt"/>
              </a:rPr>
              <a:t> </a:t>
            </a:r>
            <a:r>
              <a:rPr lang="en-US" sz="5400" b="1" dirty="0" err="1" smtClean="0">
                <a:solidFill>
                  <a:srgbClr val="003399"/>
                </a:solidFill>
                <a:latin typeface="+mn-lt"/>
              </a:rPr>
              <a:t>mau</a:t>
            </a:r>
            <a:r>
              <a:rPr lang="en-US" sz="5400" b="1" dirty="0" smtClean="0">
                <a:solidFill>
                  <a:srgbClr val="003399"/>
                </a:solidFill>
                <a:latin typeface="+mn-lt"/>
              </a:rPr>
              <a:t> </a:t>
            </a:r>
            <a:r>
              <a:rPr lang="en-US" sz="5400" b="1" dirty="0" err="1" smtClean="0">
                <a:solidFill>
                  <a:srgbClr val="003399"/>
                </a:solidFill>
                <a:latin typeface="+mn-lt"/>
              </a:rPr>
              <a:t>phàm</a:t>
            </a:r>
            <a:r>
              <a:rPr lang="en-US" sz="5400" b="1" dirty="0" smtClean="0">
                <a:solidFill>
                  <a:srgbClr val="003399"/>
                </a:solidFill>
                <a:latin typeface="+mn-lt"/>
              </a:rPr>
              <a:t> </a:t>
            </a:r>
            <a:r>
              <a:rPr lang="en-US" sz="5400" b="1" dirty="0" err="1" smtClean="0">
                <a:solidFill>
                  <a:srgbClr val="003399"/>
                </a:solidFill>
                <a:latin typeface="+mn-lt"/>
              </a:rPr>
              <a:t>nhân</a:t>
            </a:r>
            <a:r>
              <a:rPr lang="en-US" sz="5400" b="1" dirty="0" smtClean="0">
                <a:solidFill>
                  <a:srgbClr val="003399"/>
                </a:solidFill>
                <a:latin typeface="+mn-lt"/>
              </a:rPr>
              <a:t> </a:t>
            </a:r>
            <a:r>
              <a:rPr lang="en-US" sz="5400" b="1" dirty="0" err="1" smtClean="0">
                <a:solidFill>
                  <a:srgbClr val="003399"/>
                </a:solidFill>
                <a:latin typeface="+mn-lt"/>
              </a:rPr>
              <a:t>ơi</a:t>
            </a:r>
            <a:r>
              <a:rPr lang="en-US" sz="5400" b="1" dirty="0" smtClean="0">
                <a:solidFill>
                  <a:srgbClr val="003399"/>
                </a:solidFill>
                <a:latin typeface="+mn-lt"/>
              </a:rPr>
              <a:t>. </a:t>
            </a:r>
            <a:r>
              <a:rPr lang="en-US" sz="5400" b="1" dirty="0" err="1" smtClean="0">
                <a:solidFill>
                  <a:srgbClr val="003399"/>
                </a:solidFill>
                <a:latin typeface="+mn-lt"/>
              </a:rPr>
              <a:t>Ngàn</a:t>
            </a:r>
            <a:r>
              <a:rPr lang="en-US" sz="5400" b="1" dirty="0" smtClean="0">
                <a:solidFill>
                  <a:srgbClr val="003399"/>
                </a:solidFill>
                <a:latin typeface="+mn-lt"/>
              </a:rPr>
              <a:t> </a:t>
            </a:r>
            <a:r>
              <a:rPr lang="en-US" sz="5400" b="1" dirty="0" err="1" smtClean="0">
                <a:solidFill>
                  <a:srgbClr val="003399"/>
                </a:solidFill>
                <a:latin typeface="+mn-lt"/>
              </a:rPr>
              <a:t>năm</a:t>
            </a:r>
            <a:r>
              <a:rPr lang="en-US" sz="5400" b="1" dirty="0" smtClean="0">
                <a:solidFill>
                  <a:srgbClr val="003399"/>
                </a:solidFill>
                <a:latin typeface="+mn-lt"/>
              </a:rPr>
              <a:t> </a:t>
            </a:r>
            <a:r>
              <a:rPr lang="en-US" sz="5400" b="1" dirty="0" err="1" smtClean="0">
                <a:solidFill>
                  <a:srgbClr val="003399"/>
                </a:solidFill>
                <a:latin typeface="+mn-lt"/>
              </a:rPr>
              <a:t>nào</a:t>
            </a:r>
            <a:r>
              <a:rPr lang="en-US" sz="5400" b="1" dirty="0" smtClean="0">
                <a:solidFill>
                  <a:srgbClr val="003399"/>
                </a:solidFill>
                <a:latin typeface="+mn-lt"/>
              </a:rPr>
              <a:t> </a:t>
            </a:r>
            <a:r>
              <a:rPr lang="en-US" sz="5400" b="1" dirty="0" err="1" smtClean="0">
                <a:solidFill>
                  <a:srgbClr val="003399"/>
                </a:solidFill>
                <a:latin typeface="+mn-lt"/>
              </a:rPr>
              <a:t>khác</a:t>
            </a:r>
            <a:r>
              <a:rPr lang="en-US" sz="5400" b="1" dirty="0" smtClean="0">
                <a:solidFill>
                  <a:srgbClr val="003399"/>
                </a:solidFill>
                <a:latin typeface="+mn-lt"/>
              </a:rPr>
              <a:t> </a:t>
            </a:r>
            <a:r>
              <a:rPr lang="en-US" sz="5400" b="1" dirty="0" err="1" smtClean="0">
                <a:solidFill>
                  <a:srgbClr val="003399"/>
                </a:solidFill>
                <a:latin typeface="+mn-lt"/>
              </a:rPr>
              <a:t>một</a:t>
            </a:r>
            <a:r>
              <a:rPr lang="en-US" sz="5400" b="1" dirty="0" smtClean="0">
                <a:solidFill>
                  <a:srgbClr val="003399"/>
                </a:solidFill>
                <a:latin typeface="+mn-lt"/>
              </a:rPr>
              <a:t> </a:t>
            </a:r>
            <a:r>
              <a:rPr lang="en-US" sz="5400" b="1" dirty="0" err="1" smtClean="0">
                <a:solidFill>
                  <a:srgbClr val="003399"/>
                </a:solidFill>
                <a:latin typeface="+mn-lt"/>
              </a:rPr>
              <a:t>ngày</a:t>
            </a:r>
            <a:r>
              <a:rPr lang="en-US" sz="5400" b="1" dirty="0" smtClean="0">
                <a:solidFill>
                  <a:srgbClr val="003399"/>
                </a:solidFill>
                <a:latin typeface="+mn-lt"/>
              </a:rPr>
              <a:t> </a:t>
            </a:r>
            <a:r>
              <a:rPr lang="en-US" sz="5400" b="1" dirty="0" err="1" smtClean="0">
                <a:solidFill>
                  <a:srgbClr val="003399"/>
                </a:solidFill>
                <a:latin typeface="+mn-lt"/>
              </a:rPr>
              <a:t>mới</a:t>
            </a:r>
            <a:r>
              <a:rPr lang="en-US" sz="5400" b="1" dirty="0" smtClean="0">
                <a:solidFill>
                  <a:srgbClr val="003399"/>
                </a:solidFill>
                <a:latin typeface="+mn-lt"/>
              </a:rPr>
              <a:t> qua, </a:t>
            </a:r>
            <a:r>
              <a:rPr lang="en-US" sz="5400" b="1" dirty="0" err="1" smtClean="0">
                <a:solidFill>
                  <a:srgbClr val="003399"/>
                </a:solidFill>
                <a:latin typeface="+mn-lt"/>
              </a:rPr>
              <a:t>tựa</a:t>
            </a:r>
            <a:r>
              <a:rPr lang="en-US" sz="5400" b="1" dirty="0" smtClean="0">
                <a:solidFill>
                  <a:srgbClr val="003399"/>
                </a:solidFill>
                <a:latin typeface="+mn-lt"/>
              </a:rPr>
              <a:t> </a:t>
            </a:r>
            <a:r>
              <a:rPr lang="en-US" sz="5400" b="1" dirty="0" err="1" smtClean="0">
                <a:solidFill>
                  <a:srgbClr val="003399"/>
                </a:solidFill>
                <a:latin typeface="+mn-lt"/>
              </a:rPr>
              <a:t>canh</a:t>
            </a:r>
            <a:r>
              <a:rPr lang="en-US" sz="5400" b="1" dirty="0" smtClean="0">
                <a:solidFill>
                  <a:srgbClr val="003399"/>
                </a:solidFill>
                <a:latin typeface="+mn-lt"/>
              </a:rPr>
              <a:t> </a:t>
            </a:r>
            <a:r>
              <a:rPr lang="en-US" sz="5400" b="1" dirty="0" err="1" smtClean="0">
                <a:solidFill>
                  <a:srgbClr val="003399"/>
                </a:solidFill>
                <a:latin typeface="+mn-lt"/>
              </a:rPr>
              <a:t>tàn</a:t>
            </a:r>
            <a:r>
              <a:rPr lang="en-US" sz="5400" b="1" dirty="0" smtClean="0">
                <a:solidFill>
                  <a:srgbClr val="003399"/>
                </a:solidFill>
                <a:latin typeface="+mn-lt"/>
              </a:rPr>
              <a:t> </a:t>
            </a:r>
            <a:r>
              <a:rPr lang="en-US" sz="5400" b="1" dirty="0" err="1" smtClean="0">
                <a:solidFill>
                  <a:srgbClr val="003399"/>
                </a:solidFill>
                <a:latin typeface="+mn-lt"/>
              </a:rPr>
              <a:t>đêm</a:t>
            </a:r>
            <a:r>
              <a:rPr lang="en-US" sz="5400" b="1" dirty="0" smtClean="0">
                <a:solidFill>
                  <a:srgbClr val="003399"/>
                </a:solidFill>
                <a:latin typeface="+mn-lt"/>
              </a:rPr>
              <a:t> </a:t>
            </a:r>
            <a:r>
              <a:rPr lang="en-US" sz="5400" b="1" dirty="0" err="1" smtClean="0">
                <a:solidFill>
                  <a:srgbClr val="003399"/>
                </a:solidFill>
                <a:latin typeface="+mn-lt"/>
              </a:rPr>
              <a:t>vắng</a:t>
            </a:r>
            <a:r>
              <a:rPr lang="en-US" sz="5400" b="1" dirty="0" smtClean="0">
                <a:solidFill>
                  <a:srgbClr val="003399"/>
                </a:solidFill>
                <a:latin typeface="+mn-lt"/>
              </a:rPr>
              <a:t>. </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82969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003399"/>
                </a:solidFill>
                <a:latin typeface="+mn-lt"/>
              </a:rPr>
              <a:t>Lạy</a:t>
            </a:r>
            <a:r>
              <a:rPr lang="en-US" sz="8000" b="1" dirty="0" smtClean="0">
                <a:solidFill>
                  <a:srgbClr val="003399"/>
                </a:solidFill>
                <a:latin typeface="+mn-lt"/>
              </a:rPr>
              <a:t> </a:t>
            </a:r>
            <a:r>
              <a:rPr lang="en-US" sz="8000" b="1" dirty="0" err="1" smtClean="0">
                <a:solidFill>
                  <a:srgbClr val="003399"/>
                </a:solidFill>
                <a:latin typeface="+mn-lt"/>
              </a:rPr>
              <a:t>Chúa</a:t>
            </a:r>
            <a:r>
              <a:rPr lang="en-US" sz="8000" b="1" dirty="0" smtClean="0">
                <a:solidFill>
                  <a:srgbClr val="003399"/>
                </a:solidFill>
                <a:latin typeface="+mn-lt"/>
              </a:rPr>
              <a:t> </a:t>
            </a:r>
            <a:r>
              <a:rPr lang="en-US" sz="8000" b="1" dirty="0" err="1" smtClean="0">
                <a:solidFill>
                  <a:srgbClr val="003399"/>
                </a:solidFill>
                <a:latin typeface="+mn-lt"/>
              </a:rPr>
              <a:t>xin</a:t>
            </a:r>
            <a:r>
              <a:rPr lang="en-US" sz="8000" b="1" dirty="0" smtClean="0">
                <a:solidFill>
                  <a:srgbClr val="003399"/>
                </a:solidFill>
                <a:latin typeface="+mn-lt"/>
              </a:rPr>
              <a:t> </a:t>
            </a:r>
            <a:r>
              <a:rPr lang="en-US" sz="8000" b="1" dirty="0" err="1" smtClean="0">
                <a:solidFill>
                  <a:srgbClr val="003399"/>
                </a:solidFill>
                <a:latin typeface="+mn-lt"/>
              </a:rPr>
              <a:t>củng</a:t>
            </a:r>
            <a:r>
              <a:rPr lang="en-US" sz="8000" b="1" dirty="0" smtClean="0">
                <a:solidFill>
                  <a:srgbClr val="003399"/>
                </a:solidFill>
                <a:latin typeface="+mn-lt"/>
              </a:rPr>
              <a:t> </a:t>
            </a:r>
            <a:r>
              <a:rPr lang="en-US" sz="8000" b="1" dirty="0" err="1" smtClean="0">
                <a:solidFill>
                  <a:srgbClr val="003399"/>
                </a:solidFill>
                <a:latin typeface="+mn-lt"/>
              </a:rPr>
              <a:t>cố</a:t>
            </a:r>
            <a:r>
              <a:rPr lang="en-US" sz="8000" b="1" dirty="0" smtClean="0">
                <a:solidFill>
                  <a:srgbClr val="003399"/>
                </a:solidFill>
                <a:latin typeface="+mn-lt"/>
              </a:rPr>
              <a:t> </a:t>
            </a:r>
            <a:r>
              <a:rPr lang="en-US" sz="8000" b="1" dirty="0" err="1" smtClean="0">
                <a:solidFill>
                  <a:srgbClr val="003399"/>
                </a:solidFill>
                <a:latin typeface="+mn-lt"/>
              </a:rPr>
              <a:t>việc</a:t>
            </a:r>
            <a:r>
              <a:rPr lang="en-US" sz="8000" b="1" dirty="0" smtClean="0">
                <a:solidFill>
                  <a:srgbClr val="003399"/>
                </a:solidFill>
                <a:latin typeface="+mn-lt"/>
              </a:rPr>
              <a:t> </a:t>
            </a:r>
            <a:r>
              <a:rPr lang="en-US" sz="8000" b="1" dirty="0" err="1" smtClean="0">
                <a:solidFill>
                  <a:srgbClr val="003399"/>
                </a:solidFill>
                <a:latin typeface="+mn-lt"/>
              </a:rPr>
              <a:t>tay</a:t>
            </a:r>
            <a:r>
              <a:rPr lang="en-US" sz="8000" b="1" dirty="0" smtClean="0">
                <a:solidFill>
                  <a:srgbClr val="003399"/>
                </a:solidFill>
                <a:latin typeface="+mn-lt"/>
              </a:rPr>
              <a:t> </a:t>
            </a:r>
            <a:r>
              <a:rPr lang="en-US" sz="8000" b="1" dirty="0" err="1" smtClean="0">
                <a:solidFill>
                  <a:srgbClr val="003399"/>
                </a:solidFill>
                <a:latin typeface="+mn-lt"/>
              </a:rPr>
              <a:t>chúng</a:t>
            </a:r>
            <a:r>
              <a:rPr lang="en-US" sz="8000" b="1" dirty="0" smtClean="0">
                <a:solidFill>
                  <a:srgbClr val="003399"/>
                </a:solidFill>
                <a:latin typeface="+mn-lt"/>
              </a:rPr>
              <a:t> con </a:t>
            </a:r>
            <a:r>
              <a:rPr lang="en-US" sz="8000" b="1" dirty="0" err="1" smtClean="0">
                <a:solidFill>
                  <a:srgbClr val="003399"/>
                </a:solidFill>
                <a:latin typeface="+mn-lt"/>
              </a:rPr>
              <a:t>làm</a:t>
            </a:r>
            <a:r>
              <a:rPr lang="en-US" sz="8000" b="1" dirty="0" smtClean="0">
                <a:solidFill>
                  <a:srgbClr val="003399"/>
                </a:solidFill>
                <a:latin typeface="+mn-lt"/>
              </a:rPr>
              <a:t>.</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933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a:t>
            </a:r>
            <a:r>
              <a:rPr lang="vi-VN" sz="5400" b="1" dirty="0">
                <a:solidFill>
                  <a:srgbClr val="003399"/>
                </a:solidFill>
                <a:effectLst>
                  <a:outerShdw blurRad="38100" dist="38100" dir="2700000" algn="tl">
                    <a:srgbClr val="000000">
                      <a:alpha val="43137"/>
                    </a:srgbClr>
                  </a:outerShdw>
                </a:effectLst>
              </a:rPr>
              <a:t>vẹn toàn,</a:t>
            </a:r>
            <a:r>
              <a:rPr lang="en-US" sz="5400" b="1" dirty="0">
                <a:solidFill>
                  <a:srgbClr val="003399"/>
                </a:solidFill>
                <a:effectLst>
                  <a:outerShdw blurRad="38100" dist="38100" dir="2700000" algn="tl">
                    <a:srgbClr val="000000">
                      <a:alpha val="43137"/>
                    </a:srgbClr>
                  </a:outerShdw>
                </a:effectLs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576226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1" u="sng" dirty="0" smtClean="0">
                <a:solidFill>
                  <a:srgbClr val="FF0000"/>
                </a:solidFill>
                <a:effectLst>
                  <a:outerShdw blurRad="38100" dist="38100" dir="2700000" algn="tl">
                    <a:srgbClr val="000000">
                      <a:alpha val="43137"/>
                    </a:srgbClr>
                  </a:outerShdw>
                </a:effectLst>
                <a:latin typeface="+mn-lt"/>
                <a:cs typeface="Times New Roman" pitchFamily="18" charset="0"/>
              </a:rPr>
              <a:t>Tk3:</a:t>
            </a:r>
            <a:r>
              <a:rPr lang="en-US" sz="5400" b="1" dirty="0" smtClean="0">
                <a:solidFill>
                  <a:srgbClr val="FF0000"/>
                </a:solidFill>
                <a:effectLst>
                  <a:outerShdw blurRad="38100" dist="38100" dir="2700000" algn="tl">
                    <a:srgbClr val="000000">
                      <a:alpha val="43137"/>
                    </a:srgbClr>
                  </a:outerShdw>
                </a:effectLst>
                <a:latin typeface="+mn-lt"/>
                <a:cs typeface="Times New Roman" pitchFamily="18" charset="0"/>
              </a:rPr>
              <a:t> </a:t>
            </a:r>
            <a:r>
              <a:rPr lang="en-US" sz="5400" b="1" dirty="0" smtClean="0">
                <a:solidFill>
                  <a:srgbClr val="003399"/>
                </a:solidFill>
                <a:latin typeface="+mn-lt"/>
              </a:rPr>
              <a:t>Tan </a:t>
            </a:r>
            <a:r>
              <a:rPr lang="en-US" sz="5400" b="1" dirty="0" err="1" smtClean="0">
                <a:solidFill>
                  <a:srgbClr val="003399"/>
                </a:solidFill>
                <a:latin typeface="+mn-lt"/>
              </a:rPr>
              <a:t>như</a:t>
            </a:r>
            <a:r>
              <a:rPr lang="en-US" sz="5400" b="1" dirty="0" smtClean="0">
                <a:solidFill>
                  <a:srgbClr val="003399"/>
                </a:solidFill>
                <a:latin typeface="+mn-lt"/>
              </a:rPr>
              <a:t> </a:t>
            </a:r>
            <a:r>
              <a:rPr lang="en-US" sz="5400" b="1" dirty="0" err="1" smtClean="0">
                <a:solidFill>
                  <a:srgbClr val="003399"/>
                </a:solidFill>
                <a:latin typeface="+mn-lt"/>
              </a:rPr>
              <a:t>giấc</a:t>
            </a:r>
            <a:r>
              <a:rPr lang="en-US" sz="5400" b="1" dirty="0" smtClean="0">
                <a:solidFill>
                  <a:srgbClr val="003399"/>
                </a:solidFill>
                <a:latin typeface="+mn-lt"/>
              </a:rPr>
              <a:t> </a:t>
            </a:r>
            <a:r>
              <a:rPr lang="en-US" sz="5400" b="1" dirty="0" err="1" smtClean="0">
                <a:solidFill>
                  <a:srgbClr val="003399"/>
                </a:solidFill>
                <a:latin typeface="+mn-lt"/>
              </a:rPr>
              <a:t>mộng</a:t>
            </a:r>
            <a:r>
              <a:rPr lang="en-US" sz="5400" b="1" dirty="0" smtClean="0">
                <a:solidFill>
                  <a:srgbClr val="003399"/>
                </a:solidFill>
                <a:latin typeface="+mn-lt"/>
              </a:rPr>
              <a:t> </a:t>
            </a:r>
            <a:r>
              <a:rPr lang="en-US" sz="5400" b="1" dirty="0" err="1" smtClean="0">
                <a:solidFill>
                  <a:srgbClr val="003399"/>
                </a:solidFill>
                <a:latin typeface="+mn-lt"/>
              </a:rPr>
              <a:t>khi</a:t>
            </a:r>
            <a:r>
              <a:rPr lang="en-US" sz="5400" b="1" dirty="0" smtClean="0">
                <a:solidFill>
                  <a:srgbClr val="003399"/>
                </a:solidFill>
                <a:latin typeface="+mn-lt"/>
              </a:rPr>
              <a:t> </a:t>
            </a:r>
            <a:r>
              <a:rPr lang="en-US" sz="5400" b="1" dirty="0" err="1" smtClean="0">
                <a:solidFill>
                  <a:srgbClr val="003399"/>
                </a:solidFill>
                <a:latin typeface="+mn-lt"/>
              </a:rPr>
              <a:t>Ngài</a:t>
            </a:r>
            <a:r>
              <a:rPr lang="en-US" sz="5400" b="1" dirty="0" smtClean="0">
                <a:solidFill>
                  <a:srgbClr val="003399"/>
                </a:solidFill>
                <a:latin typeface="+mn-lt"/>
              </a:rPr>
              <a:t> </a:t>
            </a:r>
            <a:r>
              <a:rPr lang="en-US" sz="5400" b="1" dirty="0" err="1" smtClean="0">
                <a:solidFill>
                  <a:srgbClr val="003399"/>
                </a:solidFill>
                <a:latin typeface="+mn-lt"/>
              </a:rPr>
              <a:t>cuộc</a:t>
            </a:r>
            <a:r>
              <a:rPr lang="en-US" sz="5400" b="1" dirty="0" smtClean="0">
                <a:solidFill>
                  <a:srgbClr val="003399"/>
                </a:solidFill>
                <a:latin typeface="+mn-lt"/>
              </a:rPr>
              <a:t> </a:t>
            </a:r>
            <a:r>
              <a:rPr lang="en-US" sz="5400" b="1" dirty="0" err="1" smtClean="0">
                <a:solidFill>
                  <a:srgbClr val="003399"/>
                </a:solidFill>
                <a:latin typeface="+mn-lt"/>
              </a:rPr>
              <a:t>đi</a:t>
            </a:r>
            <a:r>
              <a:rPr lang="en-US" sz="5400" b="1" dirty="0" smtClean="0">
                <a:solidFill>
                  <a:srgbClr val="003399"/>
                </a:solidFill>
                <a:latin typeface="+mn-lt"/>
              </a:rPr>
              <a:t> </a:t>
            </a:r>
            <a:r>
              <a:rPr lang="en-US" sz="5400" b="1" dirty="0" err="1" smtClean="0">
                <a:solidFill>
                  <a:srgbClr val="003399"/>
                </a:solidFill>
                <a:latin typeface="+mn-lt"/>
              </a:rPr>
              <a:t>tựa</a:t>
            </a:r>
            <a:r>
              <a:rPr lang="en-US" sz="5400" b="1" dirty="0" smtClean="0">
                <a:solidFill>
                  <a:srgbClr val="003399"/>
                </a:solidFill>
                <a:latin typeface="+mn-lt"/>
              </a:rPr>
              <a:t> </a:t>
            </a:r>
            <a:r>
              <a:rPr lang="en-US" sz="5400" b="1" dirty="0" err="1" smtClean="0">
                <a:solidFill>
                  <a:srgbClr val="003399"/>
                </a:solidFill>
                <a:latin typeface="+mn-lt"/>
              </a:rPr>
              <a:t>cỏ</a:t>
            </a:r>
            <a:r>
              <a:rPr lang="en-US" sz="5400" b="1" dirty="0" smtClean="0">
                <a:solidFill>
                  <a:srgbClr val="003399"/>
                </a:solidFill>
                <a:latin typeface="+mn-lt"/>
              </a:rPr>
              <a:t> </a:t>
            </a:r>
            <a:r>
              <a:rPr lang="en-US" sz="5400" b="1" dirty="0" err="1" smtClean="0">
                <a:solidFill>
                  <a:srgbClr val="003399"/>
                </a:solidFill>
                <a:latin typeface="+mn-lt"/>
              </a:rPr>
              <a:t>ngoài</a:t>
            </a:r>
            <a:r>
              <a:rPr lang="en-US" sz="5400" b="1" dirty="0" smtClean="0">
                <a:solidFill>
                  <a:srgbClr val="003399"/>
                </a:solidFill>
                <a:latin typeface="+mn-lt"/>
              </a:rPr>
              <a:t> </a:t>
            </a:r>
            <a:r>
              <a:rPr lang="en-US" sz="5400" b="1" dirty="0" err="1" smtClean="0">
                <a:solidFill>
                  <a:srgbClr val="003399"/>
                </a:solidFill>
                <a:latin typeface="+mn-lt"/>
              </a:rPr>
              <a:t>đồng</a:t>
            </a:r>
            <a:r>
              <a:rPr lang="en-US" sz="5400" b="1" dirty="0" smtClean="0">
                <a:solidFill>
                  <a:srgbClr val="003399"/>
                </a:solidFill>
                <a:latin typeface="+mn-lt"/>
              </a:rPr>
              <a:t> </a:t>
            </a:r>
            <a:r>
              <a:rPr lang="en-US" sz="5400" b="1" dirty="0" err="1" smtClean="0">
                <a:solidFill>
                  <a:srgbClr val="003399"/>
                </a:solidFill>
                <a:latin typeface="+mn-lt"/>
              </a:rPr>
              <a:t>mới</a:t>
            </a:r>
            <a:r>
              <a:rPr lang="en-US" sz="5400" b="1" dirty="0" smtClean="0">
                <a:solidFill>
                  <a:srgbClr val="003399"/>
                </a:solidFill>
                <a:latin typeface="+mn-lt"/>
              </a:rPr>
              <a:t> </a:t>
            </a:r>
            <a:r>
              <a:rPr lang="en-US" sz="5400" b="1" dirty="0" err="1" smtClean="0">
                <a:solidFill>
                  <a:srgbClr val="003399"/>
                </a:solidFill>
                <a:latin typeface="+mn-lt"/>
              </a:rPr>
              <a:t>trổ</a:t>
            </a:r>
            <a:r>
              <a:rPr lang="en-US" sz="5400" b="1" dirty="0" smtClean="0">
                <a:solidFill>
                  <a:srgbClr val="003399"/>
                </a:solidFill>
                <a:latin typeface="+mn-lt"/>
              </a:rPr>
              <a:t> </a:t>
            </a:r>
            <a:r>
              <a:rPr lang="en-US" sz="5400" b="1" dirty="0" err="1" smtClean="0">
                <a:solidFill>
                  <a:srgbClr val="003399"/>
                </a:solidFill>
                <a:latin typeface="+mn-lt"/>
              </a:rPr>
              <a:t>mọc</a:t>
            </a:r>
            <a:r>
              <a:rPr lang="en-US" sz="5400" b="1" dirty="0" smtClean="0">
                <a:solidFill>
                  <a:srgbClr val="003399"/>
                </a:solidFill>
                <a:latin typeface="+mn-lt"/>
              </a:rPr>
              <a:t> ban </a:t>
            </a:r>
            <a:r>
              <a:rPr lang="en-US" sz="5400" b="1" dirty="0" err="1" smtClean="0">
                <a:solidFill>
                  <a:srgbClr val="003399"/>
                </a:solidFill>
                <a:latin typeface="+mn-lt"/>
              </a:rPr>
              <a:t>mai</a:t>
            </a:r>
            <a:r>
              <a:rPr lang="en-US" sz="5400" b="1" dirty="0" smtClean="0">
                <a:solidFill>
                  <a:srgbClr val="003399"/>
                </a:solidFill>
                <a:latin typeface="+mn-lt"/>
              </a:rPr>
              <a:t>. </a:t>
            </a:r>
            <a:r>
              <a:rPr lang="en-US" sz="5400" b="1" dirty="0" err="1" smtClean="0">
                <a:solidFill>
                  <a:srgbClr val="003399"/>
                </a:solidFill>
                <a:latin typeface="+mn-lt"/>
              </a:rPr>
              <a:t>Bình</a:t>
            </a:r>
            <a:r>
              <a:rPr lang="en-US" sz="5400" b="1" dirty="0" smtClean="0">
                <a:solidFill>
                  <a:srgbClr val="003399"/>
                </a:solidFill>
                <a:latin typeface="+mn-lt"/>
              </a:rPr>
              <a:t> minh </a:t>
            </a:r>
            <a:r>
              <a:rPr lang="en-US" sz="5400" b="1" dirty="0" err="1" smtClean="0">
                <a:solidFill>
                  <a:srgbClr val="003399"/>
                </a:solidFill>
                <a:latin typeface="+mn-lt"/>
              </a:rPr>
              <a:t>vừa</a:t>
            </a:r>
            <a:r>
              <a:rPr lang="en-US" sz="5400" b="1" dirty="0" smtClean="0">
                <a:solidFill>
                  <a:srgbClr val="003399"/>
                </a:solidFill>
                <a:latin typeface="+mn-lt"/>
              </a:rPr>
              <a:t> </a:t>
            </a:r>
            <a:r>
              <a:rPr lang="en-US" sz="5400" b="1" dirty="0" err="1" smtClean="0">
                <a:solidFill>
                  <a:srgbClr val="003399"/>
                </a:solidFill>
                <a:latin typeface="+mn-lt"/>
              </a:rPr>
              <a:t>mới</a:t>
            </a:r>
            <a:r>
              <a:rPr lang="en-US" sz="5400" b="1" dirty="0" smtClean="0">
                <a:solidFill>
                  <a:srgbClr val="003399"/>
                </a:solidFill>
                <a:latin typeface="+mn-lt"/>
              </a:rPr>
              <a:t> </a:t>
            </a:r>
            <a:r>
              <a:rPr lang="en-US" sz="5400" b="1" dirty="0" err="1" smtClean="0">
                <a:solidFill>
                  <a:srgbClr val="003399"/>
                </a:solidFill>
                <a:latin typeface="+mn-lt"/>
              </a:rPr>
              <a:t>vươn</a:t>
            </a:r>
            <a:r>
              <a:rPr lang="en-US" sz="5400" b="1" dirty="0" smtClean="0">
                <a:solidFill>
                  <a:srgbClr val="003399"/>
                </a:solidFill>
                <a:latin typeface="+mn-lt"/>
              </a:rPr>
              <a:t> </a:t>
            </a:r>
            <a:r>
              <a:rPr lang="en-US" sz="5400" b="1" dirty="0" err="1" smtClean="0">
                <a:solidFill>
                  <a:srgbClr val="003399"/>
                </a:solidFill>
                <a:latin typeface="+mn-lt"/>
              </a:rPr>
              <a:t>dậy</a:t>
            </a:r>
            <a:r>
              <a:rPr lang="en-US" sz="5400" b="1" dirty="0" smtClean="0">
                <a:solidFill>
                  <a:srgbClr val="003399"/>
                </a:solidFill>
                <a:latin typeface="+mn-lt"/>
              </a:rPr>
              <a:t> </a:t>
            </a:r>
            <a:r>
              <a:rPr lang="en-US" sz="5400" b="1" dirty="0" err="1" smtClean="0">
                <a:solidFill>
                  <a:srgbClr val="003399"/>
                </a:solidFill>
                <a:latin typeface="+mn-lt"/>
              </a:rPr>
              <a:t>nở</a:t>
            </a:r>
            <a:r>
              <a:rPr lang="en-US" sz="5400" b="1" dirty="0" smtClean="0">
                <a:solidFill>
                  <a:srgbClr val="003399"/>
                </a:solidFill>
                <a:latin typeface="+mn-lt"/>
              </a:rPr>
              <a:t> </a:t>
            </a:r>
            <a:r>
              <a:rPr lang="en-US" sz="5400" b="1" dirty="0" err="1" smtClean="0">
                <a:solidFill>
                  <a:srgbClr val="003399"/>
                </a:solidFill>
                <a:latin typeface="+mn-lt"/>
              </a:rPr>
              <a:t>hoa</a:t>
            </a:r>
            <a:r>
              <a:rPr lang="en-US" sz="5400" b="1" dirty="0" smtClean="0">
                <a:solidFill>
                  <a:srgbClr val="003399"/>
                </a:solidFill>
                <a:latin typeface="+mn-lt"/>
              </a:rPr>
              <a:t>, </a:t>
            </a:r>
            <a:r>
              <a:rPr lang="en-US" sz="5400" b="1" dirty="0" err="1" smtClean="0">
                <a:solidFill>
                  <a:srgbClr val="003399"/>
                </a:solidFill>
                <a:latin typeface="+mn-lt"/>
              </a:rPr>
              <a:t>hoàng</a:t>
            </a:r>
            <a:r>
              <a:rPr lang="en-US" sz="5400" b="1" dirty="0" smtClean="0">
                <a:solidFill>
                  <a:srgbClr val="003399"/>
                </a:solidFill>
                <a:latin typeface="+mn-lt"/>
              </a:rPr>
              <a:t> </a:t>
            </a:r>
            <a:r>
              <a:rPr lang="en-US" sz="5400" b="1" dirty="0" err="1" smtClean="0">
                <a:solidFill>
                  <a:srgbClr val="003399"/>
                </a:solidFill>
                <a:latin typeface="+mn-lt"/>
              </a:rPr>
              <a:t>hôn</a:t>
            </a:r>
            <a:r>
              <a:rPr lang="en-US" sz="5400" b="1" dirty="0" smtClean="0">
                <a:solidFill>
                  <a:srgbClr val="003399"/>
                </a:solidFill>
                <a:latin typeface="+mn-lt"/>
              </a:rPr>
              <a:t> </a:t>
            </a:r>
            <a:r>
              <a:rPr lang="en-US" sz="5400" b="1" dirty="0" err="1" smtClean="0">
                <a:solidFill>
                  <a:srgbClr val="003399"/>
                </a:solidFill>
                <a:latin typeface="+mn-lt"/>
              </a:rPr>
              <a:t>vội</a:t>
            </a:r>
            <a:r>
              <a:rPr lang="en-US" sz="5400" b="1" dirty="0" smtClean="0">
                <a:solidFill>
                  <a:srgbClr val="003399"/>
                </a:solidFill>
                <a:latin typeface="+mn-lt"/>
              </a:rPr>
              <a:t> </a:t>
            </a:r>
            <a:r>
              <a:rPr lang="en-US" sz="5400" b="1" dirty="0" err="1" smtClean="0">
                <a:solidFill>
                  <a:srgbClr val="003399"/>
                </a:solidFill>
                <a:latin typeface="+mn-lt"/>
              </a:rPr>
              <a:t>khô</a:t>
            </a:r>
            <a:r>
              <a:rPr lang="en-US" sz="5400" b="1" dirty="0" smtClean="0">
                <a:solidFill>
                  <a:srgbClr val="003399"/>
                </a:solidFill>
                <a:latin typeface="+mn-lt"/>
              </a:rPr>
              <a:t> </a:t>
            </a:r>
            <a:r>
              <a:rPr lang="en-US" sz="5400" b="1" dirty="0" err="1" smtClean="0">
                <a:solidFill>
                  <a:srgbClr val="003399"/>
                </a:solidFill>
                <a:latin typeface="+mn-lt"/>
              </a:rPr>
              <a:t>héo</a:t>
            </a:r>
            <a:r>
              <a:rPr lang="en-US" sz="5400" b="1" dirty="0" smtClean="0">
                <a:solidFill>
                  <a:srgbClr val="003399"/>
                </a:solidFill>
                <a:latin typeface="+mn-lt"/>
              </a:rPr>
              <a:t>. </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82969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003399"/>
                </a:solidFill>
                <a:latin typeface="+mn-lt"/>
              </a:rPr>
              <a:t>Lạy</a:t>
            </a:r>
            <a:r>
              <a:rPr lang="en-US" sz="8000" b="1" dirty="0" smtClean="0">
                <a:solidFill>
                  <a:srgbClr val="003399"/>
                </a:solidFill>
                <a:latin typeface="+mn-lt"/>
              </a:rPr>
              <a:t> </a:t>
            </a:r>
            <a:r>
              <a:rPr lang="en-US" sz="8000" b="1" dirty="0" err="1" smtClean="0">
                <a:solidFill>
                  <a:srgbClr val="003399"/>
                </a:solidFill>
                <a:latin typeface="+mn-lt"/>
              </a:rPr>
              <a:t>Chúa</a:t>
            </a:r>
            <a:r>
              <a:rPr lang="en-US" sz="8000" b="1" dirty="0" smtClean="0">
                <a:solidFill>
                  <a:srgbClr val="003399"/>
                </a:solidFill>
                <a:latin typeface="+mn-lt"/>
              </a:rPr>
              <a:t> </a:t>
            </a:r>
            <a:r>
              <a:rPr lang="en-US" sz="8000" b="1" dirty="0" err="1" smtClean="0">
                <a:solidFill>
                  <a:srgbClr val="003399"/>
                </a:solidFill>
                <a:latin typeface="+mn-lt"/>
              </a:rPr>
              <a:t>xin</a:t>
            </a:r>
            <a:r>
              <a:rPr lang="en-US" sz="8000" b="1" dirty="0" smtClean="0">
                <a:solidFill>
                  <a:srgbClr val="003399"/>
                </a:solidFill>
                <a:latin typeface="+mn-lt"/>
              </a:rPr>
              <a:t> </a:t>
            </a:r>
            <a:r>
              <a:rPr lang="en-US" sz="8000" b="1" dirty="0" err="1" smtClean="0">
                <a:solidFill>
                  <a:srgbClr val="003399"/>
                </a:solidFill>
                <a:latin typeface="+mn-lt"/>
              </a:rPr>
              <a:t>củng</a:t>
            </a:r>
            <a:r>
              <a:rPr lang="en-US" sz="8000" b="1" dirty="0" smtClean="0">
                <a:solidFill>
                  <a:srgbClr val="003399"/>
                </a:solidFill>
                <a:latin typeface="+mn-lt"/>
              </a:rPr>
              <a:t> </a:t>
            </a:r>
            <a:r>
              <a:rPr lang="en-US" sz="8000" b="1" dirty="0" err="1" smtClean="0">
                <a:solidFill>
                  <a:srgbClr val="003399"/>
                </a:solidFill>
                <a:latin typeface="+mn-lt"/>
              </a:rPr>
              <a:t>cố</a:t>
            </a:r>
            <a:r>
              <a:rPr lang="en-US" sz="8000" b="1" dirty="0" smtClean="0">
                <a:solidFill>
                  <a:srgbClr val="003399"/>
                </a:solidFill>
                <a:latin typeface="+mn-lt"/>
              </a:rPr>
              <a:t> </a:t>
            </a:r>
            <a:r>
              <a:rPr lang="en-US" sz="8000" b="1" dirty="0" err="1" smtClean="0">
                <a:solidFill>
                  <a:srgbClr val="003399"/>
                </a:solidFill>
                <a:latin typeface="+mn-lt"/>
              </a:rPr>
              <a:t>việc</a:t>
            </a:r>
            <a:r>
              <a:rPr lang="en-US" sz="8000" b="1" dirty="0" smtClean="0">
                <a:solidFill>
                  <a:srgbClr val="003399"/>
                </a:solidFill>
                <a:latin typeface="+mn-lt"/>
              </a:rPr>
              <a:t> </a:t>
            </a:r>
            <a:r>
              <a:rPr lang="en-US" sz="8000" b="1" dirty="0" err="1" smtClean="0">
                <a:solidFill>
                  <a:srgbClr val="003399"/>
                </a:solidFill>
                <a:latin typeface="+mn-lt"/>
              </a:rPr>
              <a:t>tay</a:t>
            </a:r>
            <a:r>
              <a:rPr lang="en-US" sz="8000" b="1" dirty="0" smtClean="0">
                <a:solidFill>
                  <a:srgbClr val="003399"/>
                </a:solidFill>
                <a:latin typeface="+mn-lt"/>
              </a:rPr>
              <a:t> </a:t>
            </a:r>
            <a:r>
              <a:rPr lang="en-US" sz="8000" b="1" dirty="0" err="1" smtClean="0">
                <a:solidFill>
                  <a:srgbClr val="003399"/>
                </a:solidFill>
                <a:latin typeface="+mn-lt"/>
              </a:rPr>
              <a:t>chúng</a:t>
            </a:r>
            <a:r>
              <a:rPr lang="en-US" sz="8000" b="1" dirty="0" smtClean="0">
                <a:solidFill>
                  <a:srgbClr val="003399"/>
                </a:solidFill>
                <a:latin typeface="+mn-lt"/>
              </a:rPr>
              <a:t> con </a:t>
            </a:r>
            <a:r>
              <a:rPr lang="en-US" sz="8000" b="1" dirty="0" err="1" smtClean="0">
                <a:solidFill>
                  <a:srgbClr val="003399"/>
                </a:solidFill>
                <a:latin typeface="+mn-lt"/>
              </a:rPr>
              <a:t>làm</a:t>
            </a:r>
            <a:r>
              <a:rPr lang="en-US" sz="8000" b="1" dirty="0" smtClean="0">
                <a:solidFill>
                  <a:srgbClr val="003399"/>
                </a:solidFill>
                <a:latin typeface="+mn-lt"/>
              </a:rPr>
              <a:t>.</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933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1" u="sng" dirty="0" smtClean="0">
                <a:solidFill>
                  <a:srgbClr val="FF0000"/>
                </a:solidFill>
                <a:effectLst>
                  <a:outerShdw blurRad="38100" dist="38100" dir="2700000" algn="tl">
                    <a:srgbClr val="000000">
                      <a:alpha val="43137"/>
                    </a:srgbClr>
                  </a:outerShdw>
                </a:effectLst>
                <a:latin typeface="+mn-lt"/>
                <a:cs typeface="Times New Roman" pitchFamily="18" charset="0"/>
              </a:rPr>
              <a:t>Tk4:</a:t>
            </a:r>
            <a:r>
              <a:rPr lang="en-US" sz="5400" b="1" dirty="0" smtClean="0">
                <a:solidFill>
                  <a:srgbClr val="FF0000"/>
                </a:solidFill>
                <a:effectLst>
                  <a:outerShdw blurRad="38100" dist="38100" dir="2700000" algn="tl">
                    <a:srgbClr val="000000">
                      <a:alpha val="43137"/>
                    </a:srgbClr>
                  </a:outerShdw>
                </a:effectLst>
                <a:latin typeface="+mn-lt"/>
                <a:cs typeface="Times New Roman" pitchFamily="18" charset="0"/>
              </a:rPr>
              <a:t> </a:t>
            </a:r>
            <a:r>
              <a:rPr lang="en-US" sz="5400" b="1" dirty="0" err="1" smtClean="0">
                <a:solidFill>
                  <a:srgbClr val="003399"/>
                </a:solidFill>
                <a:latin typeface="+mn-lt"/>
              </a:rPr>
              <a:t>Ôi</a:t>
            </a:r>
            <a:r>
              <a:rPr lang="en-US" sz="5400" b="1" dirty="0" smtClean="0">
                <a:solidFill>
                  <a:srgbClr val="003399"/>
                </a:solidFill>
                <a:latin typeface="+mn-lt"/>
              </a:rPr>
              <a:t> </a:t>
            </a:r>
            <a:r>
              <a:rPr lang="en-US" sz="5400" b="1" dirty="0" err="1" smtClean="0">
                <a:solidFill>
                  <a:srgbClr val="003399"/>
                </a:solidFill>
                <a:latin typeface="+mn-lt"/>
              </a:rPr>
              <a:t>Thiên</a:t>
            </a:r>
            <a:r>
              <a:rPr lang="en-US" sz="5400" b="1" dirty="0" smtClean="0">
                <a:solidFill>
                  <a:srgbClr val="003399"/>
                </a:solidFill>
                <a:latin typeface="+mn-lt"/>
              </a:rPr>
              <a:t> </a:t>
            </a:r>
            <a:r>
              <a:rPr lang="en-US" sz="5400" b="1" dirty="0" err="1" smtClean="0">
                <a:solidFill>
                  <a:srgbClr val="003399"/>
                </a:solidFill>
                <a:latin typeface="+mn-lt"/>
              </a:rPr>
              <a:t>Chúa</a:t>
            </a:r>
            <a:r>
              <a:rPr lang="en-US" sz="5400" b="1" dirty="0" smtClean="0">
                <a:solidFill>
                  <a:srgbClr val="003399"/>
                </a:solidFill>
                <a:latin typeface="+mn-lt"/>
              </a:rPr>
              <a:t> </a:t>
            </a:r>
            <a:r>
              <a:rPr lang="en-US" sz="5400" b="1" dirty="0" err="1" smtClean="0">
                <a:solidFill>
                  <a:srgbClr val="003399"/>
                </a:solidFill>
                <a:latin typeface="+mn-lt"/>
              </a:rPr>
              <a:t>đợi</a:t>
            </a:r>
            <a:r>
              <a:rPr lang="en-US" sz="5400" b="1" dirty="0" smtClean="0">
                <a:solidFill>
                  <a:srgbClr val="003399"/>
                </a:solidFill>
                <a:latin typeface="+mn-lt"/>
              </a:rPr>
              <a:t> </a:t>
            </a:r>
            <a:r>
              <a:rPr lang="en-US" sz="5400" b="1" dirty="0" err="1" smtClean="0">
                <a:solidFill>
                  <a:srgbClr val="003399"/>
                </a:solidFill>
                <a:latin typeface="+mn-lt"/>
              </a:rPr>
              <a:t>bao</a:t>
            </a:r>
            <a:r>
              <a:rPr lang="en-US" sz="5400" b="1" dirty="0" smtClean="0">
                <a:solidFill>
                  <a:srgbClr val="003399"/>
                </a:solidFill>
                <a:latin typeface="+mn-lt"/>
              </a:rPr>
              <a:t> </a:t>
            </a:r>
            <a:r>
              <a:rPr lang="en-US" sz="5400" b="1" dirty="0" err="1" smtClean="0">
                <a:solidFill>
                  <a:srgbClr val="003399"/>
                </a:solidFill>
                <a:latin typeface="+mn-lt"/>
              </a:rPr>
              <a:t>giờ</a:t>
            </a:r>
            <a:r>
              <a:rPr lang="en-US" sz="5400" b="1" dirty="0" smtClean="0">
                <a:solidFill>
                  <a:srgbClr val="003399"/>
                </a:solidFill>
                <a:latin typeface="+mn-lt"/>
              </a:rPr>
              <a:t> </a:t>
            </a:r>
            <a:r>
              <a:rPr lang="en-US" sz="5400" b="1" dirty="0" err="1" smtClean="0">
                <a:solidFill>
                  <a:srgbClr val="003399"/>
                </a:solidFill>
                <a:latin typeface="+mn-lt"/>
              </a:rPr>
              <a:t>trở</a:t>
            </a:r>
            <a:r>
              <a:rPr lang="en-US" sz="5400" b="1" dirty="0" smtClean="0">
                <a:solidFill>
                  <a:srgbClr val="003399"/>
                </a:solidFill>
                <a:latin typeface="+mn-lt"/>
              </a:rPr>
              <a:t> </a:t>
            </a:r>
            <a:r>
              <a:rPr lang="en-US" sz="5400" b="1" dirty="0" err="1" smtClean="0">
                <a:solidFill>
                  <a:srgbClr val="003399"/>
                </a:solidFill>
                <a:latin typeface="+mn-lt"/>
              </a:rPr>
              <a:t>lại</a:t>
            </a:r>
            <a:r>
              <a:rPr lang="en-US" sz="5400" b="1" dirty="0" smtClean="0">
                <a:solidFill>
                  <a:srgbClr val="003399"/>
                </a:solidFill>
                <a:latin typeface="+mn-lt"/>
              </a:rPr>
              <a:t>, </a:t>
            </a:r>
            <a:r>
              <a:rPr lang="en-US" sz="5400" b="1" dirty="0" err="1" smtClean="0">
                <a:solidFill>
                  <a:srgbClr val="003399"/>
                </a:solidFill>
                <a:latin typeface="+mn-lt"/>
              </a:rPr>
              <a:t>mà</a:t>
            </a:r>
            <a:r>
              <a:rPr lang="en-US" sz="5400" b="1" dirty="0" smtClean="0">
                <a:solidFill>
                  <a:srgbClr val="003399"/>
                </a:solidFill>
                <a:latin typeface="+mn-lt"/>
              </a:rPr>
              <a:t> </a:t>
            </a:r>
            <a:r>
              <a:rPr lang="en-US" sz="5400" b="1" dirty="0" err="1" smtClean="0">
                <a:solidFill>
                  <a:srgbClr val="003399"/>
                </a:solidFill>
                <a:latin typeface="+mn-lt"/>
              </a:rPr>
              <a:t>chạnh</a:t>
            </a:r>
            <a:r>
              <a:rPr lang="en-US" sz="5400" b="1" dirty="0" smtClean="0">
                <a:solidFill>
                  <a:srgbClr val="003399"/>
                </a:solidFill>
                <a:latin typeface="+mn-lt"/>
              </a:rPr>
              <a:t> </a:t>
            </a:r>
            <a:r>
              <a:rPr lang="en-US" sz="5400" b="1" dirty="0" err="1" smtClean="0">
                <a:solidFill>
                  <a:srgbClr val="003399"/>
                </a:solidFill>
                <a:latin typeface="+mn-lt"/>
              </a:rPr>
              <a:t>lòng</a:t>
            </a:r>
            <a:r>
              <a:rPr lang="en-US" sz="5400" b="1" dirty="0" smtClean="0">
                <a:solidFill>
                  <a:srgbClr val="003399"/>
                </a:solidFill>
                <a:latin typeface="+mn-lt"/>
              </a:rPr>
              <a:t> </a:t>
            </a:r>
            <a:r>
              <a:rPr lang="en-US" sz="5400" b="1" dirty="0" err="1" smtClean="0">
                <a:solidFill>
                  <a:srgbClr val="003399"/>
                </a:solidFill>
                <a:latin typeface="+mn-lt"/>
              </a:rPr>
              <a:t>nhìn</a:t>
            </a:r>
            <a:r>
              <a:rPr lang="en-US" sz="5400" b="1" dirty="0" smtClean="0">
                <a:solidFill>
                  <a:srgbClr val="003399"/>
                </a:solidFill>
                <a:latin typeface="+mn-lt"/>
              </a:rPr>
              <a:t> </a:t>
            </a:r>
            <a:r>
              <a:rPr lang="en-US" sz="5400" b="1" dirty="0" err="1" smtClean="0">
                <a:solidFill>
                  <a:srgbClr val="003399"/>
                </a:solidFill>
                <a:latin typeface="+mn-lt"/>
              </a:rPr>
              <a:t>đến</a:t>
            </a:r>
            <a:r>
              <a:rPr lang="en-US" sz="5400" b="1" dirty="0" smtClean="0">
                <a:solidFill>
                  <a:srgbClr val="003399"/>
                </a:solidFill>
                <a:latin typeface="+mn-lt"/>
              </a:rPr>
              <a:t> </a:t>
            </a:r>
            <a:r>
              <a:rPr lang="en-US" sz="5400" b="1" dirty="0" err="1" smtClean="0">
                <a:solidFill>
                  <a:srgbClr val="003399"/>
                </a:solidFill>
                <a:latin typeface="+mn-lt"/>
              </a:rPr>
              <a:t>thương</a:t>
            </a:r>
            <a:r>
              <a:rPr lang="en-US" sz="5400" b="1" dirty="0" smtClean="0">
                <a:solidFill>
                  <a:srgbClr val="003399"/>
                </a:solidFill>
                <a:latin typeface="+mn-lt"/>
              </a:rPr>
              <a:t> </a:t>
            </a:r>
            <a:r>
              <a:rPr lang="en-US" sz="5400" b="1" dirty="0" err="1" smtClean="0">
                <a:solidFill>
                  <a:srgbClr val="003399"/>
                </a:solidFill>
                <a:latin typeface="+mn-lt"/>
              </a:rPr>
              <a:t>bầy</a:t>
            </a:r>
            <a:r>
              <a:rPr lang="en-US" sz="5400" b="1" dirty="0" smtClean="0">
                <a:solidFill>
                  <a:srgbClr val="003399"/>
                </a:solidFill>
                <a:latin typeface="+mn-lt"/>
              </a:rPr>
              <a:t> </a:t>
            </a:r>
            <a:r>
              <a:rPr lang="en-US" sz="5400" b="1" dirty="0" err="1" smtClean="0">
                <a:solidFill>
                  <a:srgbClr val="003399"/>
                </a:solidFill>
                <a:latin typeface="+mn-lt"/>
              </a:rPr>
              <a:t>tôi</a:t>
            </a:r>
            <a:r>
              <a:rPr lang="en-US" sz="5400" b="1" dirty="0" smtClean="0">
                <a:solidFill>
                  <a:srgbClr val="003399"/>
                </a:solidFill>
                <a:latin typeface="+mn-lt"/>
              </a:rPr>
              <a:t> </a:t>
            </a:r>
            <a:r>
              <a:rPr lang="en-US" sz="5400" b="1" dirty="0" err="1" smtClean="0">
                <a:solidFill>
                  <a:srgbClr val="003399"/>
                </a:solidFill>
                <a:latin typeface="+mn-lt"/>
              </a:rPr>
              <a:t>đây</a:t>
            </a:r>
            <a:r>
              <a:rPr lang="en-US" sz="5400" b="1" dirty="0" smtClean="0">
                <a:solidFill>
                  <a:srgbClr val="003399"/>
                </a:solidFill>
                <a:latin typeface="+mn-lt"/>
              </a:rPr>
              <a:t>. </a:t>
            </a:r>
            <a:r>
              <a:rPr lang="en-US" sz="5400" b="1" dirty="0" err="1" smtClean="0">
                <a:solidFill>
                  <a:srgbClr val="003399"/>
                </a:solidFill>
                <a:latin typeface="+mn-lt"/>
              </a:rPr>
              <a:t>Và</a:t>
            </a:r>
            <a:r>
              <a:rPr lang="en-US" sz="5400" b="1" dirty="0" smtClean="0">
                <a:solidFill>
                  <a:srgbClr val="003399"/>
                </a:solidFill>
                <a:latin typeface="+mn-lt"/>
              </a:rPr>
              <a:t> </a:t>
            </a:r>
            <a:r>
              <a:rPr lang="en-US" sz="5400" b="1" dirty="0" err="1" smtClean="0">
                <a:solidFill>
                  <a:srgbClr val="003399"/>
                </a:solidFill>
                <a:latin typeface="+mn-lt"/>
              </a:rPr>
              <a:t>răn</a:t>
            </a:r>
            <a:r>
              <a:rPr lang="en-US" sz="5400" b="1" dirty="0" smtClean="0">
                <a:solidFill>
                  <a:srgbClr val="003399"/>
                </a:solidFill>
                <a:latin typeface="+mn-lt"/>
              </a:rPr>
              <a:t> </a:t>
            </a:r>
            <a:r>
              <a:rPr lang="en-US" sz="5400" b="1" dirty="0" err="1" smtClean="0">
                <a:solidFill>
                  <a:srgbClr val="003399"/>
                </a:solidFill>
                <a:latin typeface="+mn-lt"/>
              </a:rPr>
              <a:t>dạy</a:t>
            </a:r>
            <a:r>
              <a:rPr lang="en-US" sz="5400" b="1" dirty="0" smtClean="0">
                <a:solidFill>
                  <a:srgbClr val="003399"/>
                </a:solidFill>
                <a:latin typeface="+mn-lt"/>
              </a:rPr>
              <a:t> </a:t>
            </a:r>
            <a:r>
              <a:rPr lang="en-US" sz="5400" b="1" dirty="0" err="1" smtClean="0">
                <a:solidFill>
                  <a:srgbClr val="003399"/>
                </a:solidFill>
                <a:latin typeface="+mn-lt"/>
              </a:rPr>
              <a:t>tính</a:t>
            </a:r>
            <a:r>
              <a:rPr lang="en-US" sz="5400" b="1" dirty="0" smtClean="0">
                <a:solidFill>
                  <a:srgbClr val="003399"/>
                </a:solidFill>
                <a:latin typeface="+mn-lt"/>
              </a:rPr>
              <a:t> </a:t>
            </a:r>
            <a:r>
              <a:rPr lang="en-US" sz="5400" b="1" dirty="0" err="1" smtClean="0">
                <a:solidFill>
                  <a:srgbClr val="003399"/>
                </a:solidFill>
                <a:latin typeface="+mn-lt"/>
              </a:rPr>
              <a:t>sổ</a:t>
            </a:r>
            <a:r>
              <a:rPr lang="en-US" sz="5400" b="1" dirty="0" smtClean="0">
                <a:solidFill>
                  <a:srgbClr val="003399"/>
                </a:solidFill>
                <a:latin typeface="+mn-lt"/>
              </a:rPr>
              <a:t> </a:t>
            </a:r>
            <a:r>
              <a:rPr lang="en-US" sz="5400" b="1" dirty="0" err="1" smtClean="0">
                <a:solidFill>
                  <a:srgbClr val="003399"/>
                </a:solidFill>
                <a:latin typeface="+mn-lt"/>
              </a:rPr>
              <a:t>đời</a:t>
            </a:r>
            <a:r>
              <a:rPr lang="en-US" sz="5400" b="1" dirty="0" smtClean="0">
                <a:solidFill>
                  <a:srgbClr val="003399"/>
                </a:solidFill>
                <a:latin typeface="+mn-lt"/>
              </a:rPr>
              <a:t> </a:t>
            </a:r>
            <a:r>
              <a:rPr lang="en-US" sz="5400" b="1" dirty="0" err="1" smtClean="0">
                <a:solidFill>
                  <a:srgbClr val="003399"/>
                </a:solidFill>
                <a:latin typeface="+mn-lt"/>
              </a:rPr>
              <a:t>chúng</a:t>
            </a:r>
            <a:r>
              <a:rPr lang="en-US" sz="5400" b="1" dirty="0" smtClean="0">
                <a:solidFill>
                  <a:srgbClr val="003399"/>
                </a:solidFill>
                <a:latin typeface="+mn-lt"/>
              </a:rPr>
              <a:t> con, </a:t>
            </a:r>
            <a:r>
              <a:rPr lang="en-US" sz="5400" b="1" dirty="0" err="1" smtClean="0">
                <a:solidFill>
                  <a:srgbClr val="003399"/>
                </a:solidFill>
                <a:latin typeface="+mn-lt"/>
              </a:rPr>
              <a:t>hầu</a:t>
            </a:r>
            <a:r>
              <a:rPr lang="en-US" sz="5400" b="1" dirty="0" smtClean="0">
                <a:solidFill>
                  <a:srgbClr val="003399"/>
                </a:solidFill>
                <a:latin typeface="+mn-lt"/>
              </a:rPr>
              <a:t> </a:t>
            </a:r>
            <a:r>
              <a:rPr lang="en-US" sz="5400" b="1" dirty="0" err="1" smtClean="0">
                <a:solidFill>
                  <a:srgbClr val="003399"/>
                </a:solidFill>
                <a:latin typeface="+mn-lt"/>
              </a:rPr>
              <a:t>thêm</a:t>
            </a:r>
            <a:r>
              <a:rPr lang="en-US" sz="5400" b="1" dirty="0" smtClean="0">
                <a:solidFill>
                  <a:srgbClr val="003399"/>
                </a:solidFill>
                <a:latin typeface="+mn-lt"/>
              </a:rPr>
              <a:t> </a:t>
            </a:r>
            <a:r>
              <a:rPr lang="en-US" sz="5400" b="1" dirty="0" err="1" smtClean="0">
                <a:solidFill>
                  <a:srgbClr val="003399"/>
                </a:solidFill>
                <a:latin typeface="+mn-lt"/>
              </a:rPr>
              <a:t>phần</a:t>
            </a:r>
            <a:r>
              <a:rPr lang="en-US" sz="5400" b="1" dirty="0" smtClean="0">
                <a:solidFill>
                  <a:srgbClr val="003399"/>
                </a:solidFill>
                <a:latin typeface="+mn-lt"/>
              </a:rPr>
              <a:t> </a:t>
            </a:r>
            <a:r>
              <a:rPr lang="en-US" sz="5400" b="1" dirty="0" err="1" smtClean="0">
                <a:solidFill>
                  <a:srgbClr val="003399"/>
                </a:solidFill>
                <a:latin typeface="+mn-lt"/>
              </a:rPr>
              <a:t>khôn</a:t>
            </a:r>
            <a:r>
              <a:rPr lang="en-US" sz="5400" b="1" dirty="0" smtClean="0">
                <a:solidFill>
                  <a:srgbClr val="003399"/>
                </a:solidFill>
                <a:latin typeface="+mn-lt"/>
              </a:rPr>
              <a:t> </a:t>
            </a:r>
            <a:r>
              <a:rPr lang="en-US" sz="5400" b="1" dirty="0" err="1" smtClean="0">
                <a:solidFill>
                  <a:srgbClr val="003399"/>
                </a:solidFill>
                <a:latin typeface="+mn-lt"/>
              </a:rPr>
              <a:t>khéo</a:t>
            </a:r>
            <a:r>
              <a:rPr lang="en-US" sz="5400" b="1" dirty="0" smtClean="0">
                <a:solidFill>
                  <a:srgbClr val="003399"/>
                </a:solidFill>
                <a:latin typeface="+mn-lt"/>
              </a:rPr>
              <a:t>. </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82969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003399"/>
                </a:solidFill>
                <a:latin typeface="+mn-lt"/>
              </a:rPr>
              <a:t>Lạy</a:t>
            </a:r>
            <a:r>
              <a:rPr lang="en-US" sz="8000" b="1" dirty="0" smtClean="0">
                <a:solidFill>
                  <a:srgbClr val="003399"/>
                </a:solidFill>
                <a:latin typeface="+mn-lt"/>
              </a:rPr>
              <a:t> </a:t>
            </a:r>
            <a:r>
              <a:rPr lang="en-US" sz="8000" b="1" dirty="0" err="1" smtClean="0">
                <a:solidFill>
                  <a:srgbClr val="003399"/>
                </a:solidFill>
                <a:latin typeface="+mn-lt"/>
              </a:rPr>
              <a:t>Chúa</a:t>
            </a:r>
            <a:r>
              <a:rPr lang="en-US" sz="8000" b="1" dirty="0" smtClean="0">
                <a:solidFill>
                  <a:srgbClr val="003399"/>
                </a:solidFill>
                <a:latin typeface="+mn-lt"/>
              </a:rPr>
              <a:t> </a:t>
            </a:r>
            <a:r>
              <a:rPr lang="en-US" sz="8000" b="1" dirty="0" err="1" smtClean="0">
                <a:solidFill>
                  <a:srgbClr val="003399"/>
                </a:solidFill>
                <a:latin typeface="+mn-lt"/>
              </a:rPr>
              <a:t>xin</a:t>
            </a:r>
            <a:r>
              <a:rPr lang="en-US" sz="8000" b="1" dirty="0" smtClean="0">
                <a:solidFill>
                  <a:srgbClr val="003399"/>
                </a:solidFill>
                <a:latin typeface="+mn-lt"/>
              </a:rPr>
              <a:t> </a:t>
            </a:r>
            <a:r>
              <a:rPr lang="en-US" sz="8000" b="1" dirty="0" err="1" smtClean="0">
                <a:solidFill>
                  <a:srgbClr val="003399"/>
                </a:solidFill>
                <a:latin typeface="+mn-lt"/>
              </a:rPr>
              <a:t>củng</a:t>
            </a:r>
            <a:r>
              <a:rPr lang="en-US" sz="8000" b="1" dirty="0" smtClean="0">
                <a:solidFill>
                  <a:srgbClr val="003399"/>
                </a:solidFill>
                <a:latin typeface="+mn-lt"/>
              </a:rPr>
              <a:t> </a:t>
            </a:r>
            <a:r>
              <a:rPr lang="en-US" sz="8000" b="1" dirty="0" err="1" smtClean="0">
                <a:solidFill>
                  <a:srgbClr val="003399"/>
                </a:solidFill>
                <a:latin typeface="+mn-lt"/>
              </a:rPr>
              <a:t>cố</a:t>
            </a:r>
            <a:r>
              <a:rPr lang="en-US" sz="8000" b="1" dirty="0" smtClean="0">
                <a:solidFill>
                  <a:srgbClr val="003399"/>
                </a:solidFill>
                <a:latin typeface="+mn-lt"/>
              </a:rPr>
              <a:t> </a:t>
            </a:r>
            <a:r>
              <a:rPr lang="en-US" sz="8000" b="1" dirty="0" err="1" smtClean="0">
                <a:solidFill>
                  <a:srgbClr val="003399"/>
                </a:solidFill>
                <a:latin typeface="+mn-lt"/>
              </a:rPr>
              <a:t>việc</a:t>
            </a:r>
            <a:r>
              <a:rPr lang="en-US" sz="8000" b="1" dirty="0" smtClean="0">
                <a:solidFill>
                  <a:srgbClr val="003399"/>
                </a:solidFill>
                <a:latin typeface="+mn-lt"/>
              </a:rPr>
              <a:t> </a:t>
            </a:r>
            <a:r>
              <a:rPr lang="en-US" sz="8000" b="1" dirty="0" err="1" smtClean="0">
                <a:solidFill>
                  <a:srgbClr val="003399"/>
                </a:solidFill>
                <a:latin typeface="+mn-lt"/>
              </a:rPr>
              <a:t>tay</a:t>
            </a:r>
            <a:r>
              <a:rPr lang="en-US" sz="8000" b="1" dirty="0" smtClean="0">
                <a:solidFill>
                  <a:srgbClr val="003399"/>
                </a:solidFill>
                <a:latin typeface="+mn-lt"/>
              </a:rPr>
              <a:t> </a:t>
            </a:r>
            <a:r>
              <a:rPr lang="en-US" sz="8000" b="1" dirty="0" err="1" smtClean="0">
                <a:solidFill>
                  <a:srgbClr val="003399"/>
                </a:solidFill>
                <a:latin typeface="+mn-lt"/>
              </a:rPr>
              <a:t>chúng</a:t>
            </a:r>
            <a:r>
              <a:rPr lang="en-US" sz="8000" b="1" dirty="0" smtClean="0">
                <a:solidFill>
                  <a:srgbClr val="003399"/>
                </a:solidFill>
                <a:latin typeface="+mn-lt"/>
              </a:rPr>
              <a:t> con </a:t>
            </a:r>
            <a:r>
              <a:rPr lang="en-US" sz="8000" b="1" dirty="0" err="1" smtClean="0">
                <a:solidFill>
                  <a:srgbClr val="003399"/>
                </a:solidFill>
                <a:latin typeface="+mn-lt"/>
              </a:rPr>
              <a:t>làm</a:t>
            </a:r>
            <a:r>
              <a:rPr lang="en-US" sz="8000" b="1" dirty="0" smtClean="0">
                <a:solidFill>
                  <a:srgbClr val="003399"/>
                </a:solidFill>
                <a:latin typeface="+mn-lt"/>
              </a:rPr>
              <a:t>.</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933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1" u="sng" dirty="0" smtClean="0">
                <a:solidFill>
                  <a:srgbClr val="FF0000"/>
                </a:solidFill>
                <a:effectLst>
                  <a:outerShdw blurRad="38100" dist="38100" dir="2700000" algn="tl">
                    <a:srgbClr val="000000">
                      <a:alpha val="43137"/>
                    </a:srgbClr>
                  </a:outerShdw>
                </a:effectLst>
                <a:latin typeface="+mn-lt"/>
                <a:cs typeface="Times New Roman" pitchFamily="18" charset="0"/>
              </a:rPr>
              <a:t>Tk5:</a:t>
            </a:r>
            <a:r>
              <a:rPr lang="en-US" sz="5400" b="1" dirty="0" smtClean="0">
                <a:solidFill>
                  <a:srgbClr val="FF0000"/>
                </a:solidFill>
                <a:effectLst>
                  <a:outerShdw blurRad="38100" dist="38100" dir="2700000" algn="tl">
                    <a:srgbClr val="000000">
                      <a:alpha val="43137"/>
                    </a:srgbClr>
                  </a:outerShdw>
                </a:effectLst>
                <a:latin typeface="+mn-lt"/>
                <a:cs typeface="Times New Roman" pitchFamily="18" charset="0"/>
              </a:rPr>
              <a:t> </a:t>
            </a:r>
            <a:r>
              <a:rPr lang="en-US" sz="5400" b="1" dirty="0" smtClean="0">
                <a:solidFill>
                  <a:srgbClr val="003399"/>
                </a:solidFill>
                <a:latin typeface="+mn-lt"/>
              </a:rPr>
              <a:t>Cho ban </a:t>
            </a:r>
            <a:r>
              <a:rPr lang="en-US" sz="5400" b="1" dirty="0" err="1" smtClean="0">
                <a:solidFill>
                  <a:srgbClr val="003399"/>
                </a:solidFill>
                <a:latin typeface="+mn-lt"/>
              </a:rPr>
              <a:t>sáng</a:t>
            </a:r>
            <a:r>
              <a:rPr lang="en-US" sz="5400" b="1" dirty="0" smtClean="0">
                <a:solidFill>
                  <a:srgbClr val="003399"/>
                </a:solidFill>
                <a:latin typeface="+mn-lt"/>
              </a:rPr>
              <a:t> </a:t>
            </a:r>
            <a:r>
              <a:rPr lang="en-US" sz="5400" b="1" dirty="0" err="1" smtClean="0">
                <a:solidFill>
                  <a:srgbClr val="003399"/>
                </a:solidFill>
                <a:latin typeface="+mn-lt"/>
              </a:rPr>
              <a:t>được</a:t>
            </a:r>
            <a:r>
              <a:rPr lang="en-US" sz="5400" b="1" dirty="0" smtClean="0">
                <a:solidFill>
                  <a:srgbClr val="003399"/>
                </a:solidFill>
                <a:latin typeface="+mn-lt"/>
              </a:rPr>
              <a:t> no </a:t>
            </a:r>
            <a:r>
              <a:rPr lang="en-US" sz="5400" b="1" dirty="0" err="1" smtClean="0">
                <a:solidFill>
                  <a:srgbClr val="003399"/>
                </a:solidFill>
                <a:latin typeface="+mn-lt"/>
              </a:rPr>
              <a:t>thỏa</a:t>
            </a:r>
            <a:r>
              <a:rPr lang="en-US" sz="5400" b="1" dirty="0" smtClean="0">
                <a:solidFill>
                  <a:srgbClr val="003399"/>
                </a:solidFill>
                <a:latin typeface="+mn-lt"/>
              </a:rPr>
              <a:t> </a:t>
            </a:r>
            <a:r>
              <a:rPr lang="en-US" sz="5400" b="1" dirty="0" err="1" smtClean="0">
                <a:solidFill>
                  <a:srgbClr val="003399"/>
                </a:solidFill>
                <a:latin typeface="+mn-lt"/>
              </a:rPr>
              <a:t>tình</a:t>
            </a:r>
            <a:r>
              <a:rPr lang="en-US" sz="5400" b="1" dirty="0" smtClean="0">
                <a:solidFill>
                  <a:srgbClr val="003399"/>
                </a:solidFill>
                <a:latin typeface="+mn-lt"/>
              </a:rPr>
              <a:t> </a:t>
            </a:r>
            <a:r>
              <a:rPr lang="en-US" sz="5400" b="1" dirty="0" err="1" smtClean="0">
                <a:solidFill>
                  <a:srgbClr val="003399"/>
                </a:solidFill>
                <a:latin typeface="+mn-lt"/>
              </a:rPr>
              <a:t>Ngài</a:t>
            </a:r>
            <a:r>
              <a:rPr lang="en-US" sz="5400" b="1" dirty="0" smtClean="0">
                <a:solidFill>
                  <a:srgbClr val="003399"/>
                </a:solidFill>
                <a:latin typeface="+mn-lt"/>
              </a:rPr>
              <a:t>, </a:t>
            </a:r>
            <a:r>
              <a:rPr lang="en-US" sz="5400" b="1" dirty="0" err="1" smtClean="0">
                <a:solidFill>
                  <a:srgbClr val="003399"/>
                </a:solidFill>
                <a:latin typeface="+mn-lt"/>
              </a:rPr>
              <a:t>để</a:t>
            </a:r>
            <a:r>
              <a:rPr lang="en-US" sz="5400" b="1" dirty="0" smtClean="0">
                <a:solidFill>
                  <a:srgbClr val="003399"/>
                </a:solidFill>
                <a:latin typeface="+mn-lt"/>
              </a:rPr>
              <a:t> </a:t>
            </a:r>
            <a:r>
              <a:rPr lang="en-US" sz="5400" b="1" dirty="0" err="1" smtClean="0">
                <a:solidFill>
                  <a:srgbClr val="003399"/>
                </a:solidFill>
                <a:latin typeface="+mn-lt"/>
              </a:rPr>
              <a:t>ngày</a:t>
            </a:r>
            <a:r>
              <a:rPr lang="en-US" sz="5400" b="1" dirty="0" smtClean="0">
                <a:solidFill>
                  <a:srgbClr val="003399"/>
                </a:solidFill>
                <a:latin typeface="+mn-lt"/>
              </a:rPr>
              <a:t> </a:t>
            </a:r>
            <a:r>
              <a:rPr lang="en-US" sz="5400" b="1" dirty="0" err="1" smtClean="0">
                <a:solidFill>
                  <a:srgbClr val="003399"/>
                </a:solidFill>
                <a:latin typeface="+mn-lt"/>
              </a:rPr>
              <a:t>ngày</a:t>
            </a:r>
            <a:r>
              <a:rPr lang="en-US" sz="5400" b="1" dirty="0" smtClean="0">
                <a:solidFill>
                  <a:srgbClr val="003399"/>
                </a:solidFill>
                <a:latin typeface="+mn-lt"/>
              </a:rPr>
              <a:t> </a:t>
            </a:r>
            <a:r>
              <a:rPr lang="en-US" sz="5400" b="1" dirty="0" err="1" smtClean="0">
                <a:solidFill>
                  <a:srgbClr val="003399"/>
                </a:solidFill>
                <a:latin typeface="+mn-lt"/>
              </a:rPr>
              <a:t>mừng</a:t>
            </a:r>
            <a:r>
              <a:rPr lang="en-US" sz="5400" b="1" dirty="0" smtClean="0">
                <a:solidFill>
                  <a:srgbClr val="003399"/>
                </a:solidFill>
                <a:latin typeface="+mn-lt"/>
              </a:rPr>
              <a:t> </a:t>
            </a:r>
            <a:r>
              <a:rPr lang="en-US" sz="5400" b="1" dirty="0" err="1" smtClean="0">
                <a:solidFill>
                  <a:srgbClr val="003399"/>
                </a:solidFill>
                <a:latin typeface="+mn-lt"/>
              </a:rPr>
              <a:t>rỡ</a:t>
            </a:r>
            <a:r>
              <a:rPr lang="en-US" sz="5400" b="1" dirty="0" smtClean="0">
                <a:solidFill>
                  <a:srgbClr val="003399"/>
                </a:solidFill>
                <a:latin typeface="+mn-lt"/>
              </a:rPr>
              <a:t> </a:t>
            </a:r>
            <a:r>
              <a:rPr lang="en-US" sz="5400" b="1" dirty="0" err="1" smtClean="0">
                <a:solidFill>
                  <a:srgbClr val="003399"/>
                </a:solidFill>
                <a:latin typeface="+mn-lt"/>
              </a:rPr>
              <a:t>vang</a:t>
            </a:r>
            <a:r>
              <a:rPr lang="en-US" sz="5400" b="1" dirty="0" smtClean="0">
                <a:solidFill>
                  <a:srgbClr val="003399"/>
                </a:solidFill>
                <a:latin typeface="+mn-lt"/>
              </a:rPr>
              <a:t> </a:t>
            </a:r>
            <a:r>
              <a:rPr lang="en-US" sz="5400" b="1" dirty="0" err="1" smtClean="0">
                <a:solidFill>
                  <a:srgbClr val="003399"/>
                </a:solidFill>
                <a:latin typeface="+mn-lt"/>
              </a:rPr>
              <a:t>lời</a:t>
            </a:r>
            <a:r>
              <a:rPr lang="en-US" sz="5400" b="1" dirty="0" smtClean="0">
                <a:solidFill>
                  <a:srgbClr val="003399"/>
                </a:solidFill>
                <a:latin typeface="+mn-lt"/>
              </a:rPr>
              <a:t> </a:t>
            </a:r>
            <a:r>
              <a:rPr lang="en-US" sz="5400" b="1" dirty="0" err="1" smtClean="0">
                <a:solidFill>
                  <a:srgbClr val="003399"/>
                </a:solidFill>
                <a:latin typeface="+mn-lt"/>
              </a:rPr>
              <a:t>hoan</a:t>
            </a:r>
            <a:r>
              <a:rPr lang="en-US" sz="5400" b="1" dirty="0" smtClean="0">
                <a:solidFill>
                  <a:srgbClr val="003399"/>
                </a:solidFill>
                <a:latin typeface="+mn-lt"/>
              </a:rPr>
              <a:t> ca. </a:t>
            </a:r>
            <a:r>
              <a:rPr lang="en-US" sz="5400" b="1" dirty="0" err="1" smtClean="0">
                <a:solidFill>
                  <a:srgbClr val="003399"/>
                </a:solidFill>
                <a:latin typeface="+mn-lt"/>
              </a:rPr>
              <a:t>bù</a:t>
            </a:r>
            <a:r>
              <a:rPr lang="en-US" sz="5400" b="1" dirty="0" smtClean="0">
                <a:solidFill>
                  <a:srgbClr val="003399"/>
                </a:solidFill>
                <a:latin typeface="+mn-lt"/>
              </a:rPr>
              <a:t> </a:t>
            </a:r>
            <a:r>
              <a:rPr lang="en-US" sz="5400" b="1" dirty="0" err="1" smtClean="0">
                <a:solidFill>
                  <a:srgbClr val="003399"/>
                </a:solidFill>
                <a:latin typeface="+mn-lt"/>
              </a:rPr>
              <a:t>bao</a:t>
            </a:r>
            <a:r>
              <a:rPr lang="en-US" sz="5400" b="1" dirty="0" smtClean="0">
                <a:solidFill>
                  <a:srgbClr val="003399"/>
                </a:solidFill>
                <a:latin typeface="+mn-lt"/>
              </a:rPr>
              <a:t> </a:t>
            </a:r>
            <a:r>
              <a:rPr lang="en-US" sz="5400" b="1" dirty="0" err="1" smtClean="0">
                <a:solidFill>
                  <a:srgbClr val="003399"/>
                </a:solidFill>
                <a:latin typeface="+mn-lt"/>
              </a:rPr>
              <a:t>ngày</a:t>
            </a:r>
            <a:r>
              <a:rPr lang="en-US" sz="5400" b="1" dirty="0" smtClean="0">
                <a:solidFill>
                  <a:srgbClr val="003399"/>
                </a:solidFill>
                <a:latin typeface="+mn-lt"/>
              </a:rPr>
              <a:t> </a:t>
            </a:r>
            <a:r>
              <a:rPr lang="en-US" sz="5400" b="1" dirty="0" err="1" smtClean="0">
                <a:solidFill>
                  <a:srgbClr val="003399"/>
                </a:solidFill>
                <a:latin typeface="+mn-lt"/>
              </a:rPr>
              <a:t>nếm</a:t>
            </a:r>
            <a:r>
              <a:rPr lang="en-US" sz="5400" b="1" dirty="0" smtClean="0">
                <a:solidFill>
                  <a:srgbClr val="003399"/>
                </a:solidFill>
                <a:latin typeface="+mn-lt"/>
              </a:rPr>
              <a:t> </a:t>
            </a:r>
            <a:r>
              <a:rPr lang="en-US" sz="5400" b="1" dirty="0" err="1" smtClean="0">
                <a:solidFill>
                  <a:srgbClr val="003399"/>
                </a:solidFill>
                <a:latin typeface="+mn-lt"/>
              </a:rPr>
              <a:t>khổ</a:t>
            </a:r>
            <a:r>
              <a:rPr lang="en-US" sz="5400" b="1" dirty="0" smtClean="0">
                <a:solidFill>
                  <a:srgbClr val="003399"/>
                </a:solidFill>
                <a:latin typeface="+mn-lt"/>
              </a:rPr>
              <a:t> </a:t>
            </a:r>
            <a:r>
              <a:rPr lang="en-US" sz="5400" b="1" dirty="0" err="1" smtClean="0">
                <a:solidFill>
                  <a:srgbClr val="003399"/>
                </a:solidFill>
                <a:latin typeface="+mn-lt"/>
              </a:rPr>
              <a:t>nhục</a:t>
            </a:r>
            <a:r>
              <a:rPr lang="en-US" sz="5400" b="1" dirty="0" smtClean="0">
                <a:solidFill>
                  <a:srgbClr val="003399"/>
                </a:solidFill>
                <a:latin typeface="+mn-lt"/>
              </a:rPr>
              <a:t> </a:t>
            </a:r>
            <a:r>
              <a:rPr lang="en-US" sz="5400" b="1" dirty="0" err="1" smtClean="0">
                <a:solidFill>
                  <a:srgbClr val="003399"/>
                </a:solidFill>
                <a:latin typeface="+mn-lt"/>
              </a:rPr>
              <a:t>Chúa</a:t>
            </a:r>
            <a:r>
              <a:rPr lang="en-US" sz="5400" b="1" dirty="0" smtClean="0">
                <a:solidFill>
                  <a:srgbClr val="003399"/>
                </a:solidFill>
                <a:latin typeface="+mn-lt"/>
              </a:rPr>
              <a:t> </a:t>
            </a:r>
            <a:r>
              <a:rPr lang="en-US" sz="5400" b="1" dirty="0" err="1" smtClean="0">
                <a:solidFill>
                  <a:srgbClr val="003399"/>
                </a:solidFill>
                <a:latin typeface="+mn-lt"/>
              </a:rPr>
              <a:t>ơi</a:t>
            </a:r>
            <a:r>
              <a:rPr lang="en-US" sz="5400" b="1" dirty="0" smtClean="0">
                <a:solidFill>
                  <a:srgbClr val="003399"/>
                </a:solidFill>
                <a:latin typeface="+mn-lt"/>
              </a:rPr>
              <a:t>, </a:t>
            </a:r>
            <a:r>
              <a:rPr lang="en-US" sz="5400" b="1" dirty="0" err="1" smtClean="0">
                <a:solidFill>
                  <a:srgbClr val="003399"/>
                </a:solidFill>
                <a:latin typeface="+mn-lt"/>
              </a:rPr>
              <a:t>Ngài</a:t>
            </a:r>
            <a:r>
              <a:rPr lang="en-US" sz="5400" b="1" dirty="0" smtClean="0">
                <a:solidFill>
                  <a:srgbClr val="003399"/>
                </a:solidFill>
                <a:latin typeface="+mn-lt"/>
              </a:rPr>
              <a:t> ban </a:t>
            </a:r>
            <a:r>
              <a:rPr lang="en-US" sz="5400" b="1" dirty="0" err="1" smtClean="0">
                <a:solidFill>
                  <a:srgbClr val="003399"/>
                </a:solidFill>
                <a:latin typeface="+mn-lt"/>
              </a:rPr>
              <a:t>niềm</a:t>
            </a:r>
            <a:r>
              <a:rPr lang="en-US" sz="5400" b="1" dirty="0" smtClean="0">
                <a:solidFill>
                  <a:srgbClr val="003399"/>
                </a:solidFill>
                <a:latin typeface="+mn-lt"/>
              </a:rPr>
              <a:t> </a:t>
            </a:r>
            <a:r>
              <a:rPr lang="en-US" sz="5400" b="1" dirty="0" err="1" smtClean="0">
                <a:solidFill>
                  <a:srgbClr val="003399"/>
                </a:solidFill>
                <a:latin typeface="+mn-lt"/>
              </a:rPr>
              <a:t>vui</a:t>
            </a:r>
            <a:r>
              <a:rPr lang="en-US" sz="5400" b="1" dirty="0" smtClean="0">
                <a:solidFill>
                  <a:srgbClr val="003399"/>
                </a:solidFill>
                <a:latin typeface="+mn-lt"/>
              </a:rPr>
              <a:t> </a:t>
            </a:r>
            <a:r>
              <a:rPr lang="en-US" sz="5400" b="1" dirty="0" err="1" smtClean="0">
                <a:solidFill>
                  <a:srgbClr val="003399"/>
                </a:solidFill>
                <a:latin typeface="+mn-lt"/>
              </a:rPr>
              <a:t>sướng</a:t>
            </a:r>
            <a:r>
              <a:rPr lang="en-US" sz="5400" b="1" dirty="0" smtClean="0">
                <a:solidFill>
                  <a:srgbClr val="003399"/>
                </a:solidFill>
                <a:latin typeface="+mn-lt"/>
              </a:rPr>
              <a:t>. </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82969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003399"/>
                </a:solidFill>
                <a:latin typeface="+mn-lt"/>
              </a:rPr>
              <a:t>Lạy</a:t>
            </a:r>
            <a:r>
              <a:rPr lang="en-US" sz="8000" b="1" dirty="0" smtClean="0">
                <a:solidFill>
                  <a:srgbClr val="003399"/>
                </a:solidFill>
                <a:latin typeface="+mn-lt"/>
              </a:rPr>
              <a:t> </a:t>
            </a:r>
            <a:r>
              <a:rPr lang="en-US" sz="8000" b="1" dirty="0" err="1" smtClean="0">
                <a:solidFill>
                  <a:srgbClr val="003399"/>
                </a:solidFill>
                <a:latin typeface="+mn-lt"/>
              </a:rPr>
              <a:t>Chúa</a:t>
            </a:r>
            <a:r>
              <a:rPr lang="en-US" sz="8000" b="1" dirty="0" smtClean="0">
                <a:solidFill>
                  <a:srgbClr val="003399"/>
                </a:solidFill>
                <a:latin typeface="+mn-lt"/>
              </a:rPr>
              <a:t> </a:t>
            </a:r>
            <a:r>
              <a:rPr lang="en-US" sz="8000" b="1" dirty="0" err="1" smtClean="0">
                <a:solidFill>
                  <a:srgbClr val="003399"/>
                </a:solidFill>
                <a:latin typeface="+mn-lt"/>
              </a:rPr>
              <a:t>xin</a:t>
            </a:r>
            <a:r>
              <a:rPr lang="en-US" sz="8000" b="1" dirty="0" smtClean="0">
                <a:solidFill>
                  <a:srgbClr val="003399"/>
                </a:solidFill>
                <a:latin typeface="+mn-lt"/>
              </a:rPr>
              <a:t> </a:t>
            </a:r>
            <a:r>
              <a:rPr lang="en-US" sz="8000" b="1" dirty="0" err="1" smtClean="0">
                <a:solidFill>
                  <a:srgbClr val="003399"/>
                </a:solidFill>
                <a:latin typeface="+mn-lt"/>
              </a:rPr>
              <a:t>củng</a:t>
            </a:r>
            <a:r>
              <a:rPr lang="en-US" sz="8000" b="1" dirty="0" smtClean="0">
                <a:solidFill>
                  <a:srgbClr val="003399"/>
                </a:solidFill>
                <a:latin typeface="+mn-lt"/>
              </a:rPr>
              <a:t> </a:t>
            </a:r>
            <a:r>
              <a:rPr lang="en-US" sz="8000" b="1" dirty="0" err="1" smtClean="0">
                <a:solidFill>
                  <a:srgbClr val="003399"/>
                </a:solidFill>
                <a:latin typeface="+mn-lt"/>
              </a:rPr>
              <a:t>cố</a:t>
            </a:r>
            <a:r>
              <a:rPr lang="en-US" sz="8000" b="1" dirty="0" smtClean="0">
                <a:solidFill>
                  <a:srgbClr val="003399"/>
                </a:solidFill>
                <a:latin typeface="+mn-lt"/>
              </a:rPr>
              <a:t> </a:t>
            </a:r>
            <a:r>
              <a:rPr lang="en-US" sz="8000" b="1" dirty="0" err="1" smtClean="0">
                <a:solidFill>
                  <a:srgbClr val="003399"/>
                </a:solidFill>
                <a:latin typeface="+mn-lt"/>
              </a:rPr>
              <a:t>việc</a:t>
            </a:r>
            <a:r>
              <a:rPr lang="en-US" sz="8000" b="1" dirty="0" smtClean="0">
                <a:solidFill>
                  <a:srgbClr val="003399"/>
                </a:solidFill>
                <a:latin typeface="+mn-lt"/>
              </a:rPr>
              <a:t> </a:t>
            </a:r>
            <a:r>
              <a:rPr lang="en-US" sz="8000" b="1" dirty="0" err="1" smtClean="0">
                <a:solidFill>
                  <a:srgbClr val="003399"/>
                </a:solidFill>
                <a:latin typeface="+mn-lt"/>
              </a:rPr>
              <a:t>tay</a:t>
            </a:r>
            <a:r>
              <a:rPr lang="en-US" sz="8000" b="1" dirty="0" smtClean="0">
                <a:solidFill>
                  <a:srgbClr val="003399"/>
                </a:solidFill>
                <a:latin typeface="+mn-lt"/>
              </a:rPr>
              <a:t> </a:t>
            </a:r>
            <a:r>
              <a:rPr lang="en-US" sz="8000" b="1" dirty="0" err="1" smtClean="0">
                <a:solidFill>
                  <a:srgbClr val="003399"/>
                </a:solidFill>
                <a:latin typeface="+mn-lt"/>
              </a:rPr>
              <a:t>chúng</a:t>
            </a:r>
            <a:r>
              <a:rPr lang="en-US" sz="8000" b="1" dirty="0" smtClean="0">
                <a:solidFill>
                  <a:srgbClr val="003399"/>
                </a:solidFill>
                <a:latin typeface="+mn-lt"/>
              </a:rPr>
              <a:t> con </a:t>
            </a:r>
            <a:r>
              <a:rPr lang="en-US" sz="8000" b="1" dirty="0" err="1" smtClean="0">
                <a:solidFill>
                  <a:srgbClr val="003399"/>
                </a:solidFill>
                <a:latin typeface="+mn-lt"/>
              </a:rPr>
              <a:t>làm</a:t>
            </a:r>
            <a:r>
              <a:rPr lang="en-US" sz="8000" b="1" dirty="0" smtClean="0">
                <a:solidFill>
                  <a:srgbClr val="003399"/>
                </a:solidFill>
                <a:latin typeface="+mn-lt"/>
              </a:rPr>
              <a:t>.</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933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40631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dirty="0" err="1" smtClean="0">
                <a:solidFill>
                  <a:srgbClr val="003399"/>
                </a:solidFill>
                <a:latin typeface="+mn-lt"/>
              </a:rPr>
              <a:t>Ngày</a:t>
            </a:r>
            <a:r>
              <a:rPr lang="en-US" sz="6600" b="1" dirty="0" smtClean="0">
                <a:solidFill>
                  <a:srgbClr val="003399"/>
                </a:solidFill>
                <a:latin typeface="+mn-lt"/>
              </a:rPr>
              <a:t> </a:t>
            </a:r>
            <a:r>
              <a:rPr lang="en-US" sz="6600" b="1" dirty="0" err="1" smtClean="0">
                <a:solidFill>
                  <a:srgbClr val="003399"/>
                </a:solidFill>
                <a:latin typeface="+mn-lt"/>
              </a:rPr>
              <a:t>lại</a:t>
            </a:r>
            <a:r>
              <a:rPr lang="en-US" sz="6600" b="1" dirty="0" smtClean="0">
                <a:solidFill>
                  <a:srgbClr val="003399"/>
                </a:solidFill>
                <a:latin typeface="+mn-lt"/>
              </a:rPr>
              <a:t> </a:t>
            </a:r>
            <a:r>
              <a:rPr lang="en-US" sz="6600" b="1" dirty="0" err="1" smtClean="0">
                <a:solidFill>
                  <a:srgbClr val="003399"/>
                </a:solidFill>
                <a:latin typeface="+mn-lt"/>
              </a:rPr>
              <a:t>ngày</a:t>
            </a:r>
            <a:r>
              <a:rPr lang="en-US" sz="6600" b="1" dirty="0" smtClean="0">
                <a:solidFill>
                  <a:srgbClr val="003399"/>
                </a:solidFill>
                <a:latin typeface="+mn-lt"/>
              </a:rPr>
              <a:t> </a:t>
            </a:r>
            <a:r>
              <a:rPr lang="en-US" sz="6600" b="1" dirty="0" err="1" smtClean="0">
                <a:solidFill>
                  <a:srgbClr val="003399"/>
                </a:solidFill>
                <a:latin typeface="+mn-lt"/>
              </a:rPr>
              <a:t>xin</a:t>
            </a:r>
            <a:r>
              <a:rPr lang="en-US" sz="6600" b="1" dirty="0" smtClean="0">
                <a:solidFill>
                  <a:srgbClr val="003399"/>
                </a:solidFill>
                <a:latin typeface="+mn-lt"/>
              </a:rPr>
              <a:t> </a:t>
            </a:r>
            <a:r>
              <a:rPr lang="en-US" sz="6600" b="1" dirty="0" err="1" smtClean="0">
                <a:solidFill>
                  <a:srgbClr val="003399"/>
                </a:solidFill>
                <a:latin typeface="+mn-lt"/>
              </a:rPr>
              <a:t>chúc</a:t>
            </a:r>
            <a:r>
              <a:rPr lang="en-US" sz="6600" b="1" dirty="0" smtClean="0">
                <a:solidFill>
                  <a:srgbClr val="003399"/>
                </a:solidFill>
                <a:latin typeface="+mn-lt"/>
              </a:rPr>
              <a:t> </a:t>
            </a:r>
            <a:r>
              <a:rPr lang="en-US" sz="6600" b="1" dirty="0" err="1" smtClean="0">
                <a:solidFill>
                  <a:srgbClr val="003399"/>
                </a:solidFill>
                <a:latin typeface="+mn-lt"/>
              </a:rPr>
              <a:t>tụng</a:t>
            </a:r>
            <a:r>
              <a:rPr lang="en-US" sz="6600" b="1" dirty="0" smtClean="0">
                <a:solidFill>
                  <a:srgbClr val="003399"/>
                </a:solidFill>
                <a:latin typeface="+mn-lt"/>
              </a:rPr>
              <a:t> </a:t>
            </a:r>
            <a:r>
              <a:rPr lang="en-US" sz="6600" b="1" dirty="0" err="1" smtClean="0">
                <a:solidFill>
                  <a:srgbClr val="003399"/>
                </a:solidFill>
                <a:latin typeface="+mn-lt"/>
              </a:rPr>
              <a:t>Chúa</a:t>
            </a:r>
            <a:r>
              <a:rPr lang="en-US" sz="6600" b="1" dirty="0" smtClean="0">
                <a:solidFill>
                  <a:srgbClr val="003399"/>
                </a:solidFill>
                <a:latin typeface="+mn-lt"/>
              </a:rPr>
              <a:t>, </a:t>
            </a:r>
            <a:r>
              <a:rPr lang="en-US" sz="6600" b="1" dirty="0" err="1" smtClean="0">
                <a:solidFill>
                  <a:srgbClr val="003399"/>
                </a:solidFill>
                <a:latin typeface="+mn-lt"/>
              </a:rPr>
              <a:t>Thiên</a:t>
            </a:r>
            <a:r>
              <a:rPr lang="en-US" sz="6600" b="1" dirty="0" smtClean="0">
                <a:solidFill>
                  <a:srgbClr val="003399"/>
                </a:solidFill>
                <a:latin typeface="+mn-lt"/>
              </a:rPr>
              <a:t> </a:t>
            </a:r>
            <a:r>
              <a:rPr lang="en-US" sz="6600" b="1" dirty="0" err="1" smtClean="0">
                <a:solidFill>
                  <a:srgbClr val="003399"/>
                </a:solidFill>
                <a:latin typeface="+mn-lt"/>
              </a:rPr>
              <a:t>Chúa</a:t>
            </a:r>
            <a:r>
              <a:rPr lang="en-US" sz="6600" b="1" dirty="0" smtClean="0">
                <a:solidFill>
                  <a:srgbClr val="003399"/>
                </a:solidFill>
                <a:latin typeface="+mn-lt"/>
              </a:rPr>
              <a:t> </a:t>
            </a:r>
            <a:r>
              <a:rPr lang="en-US" sz="6600" b="1" dirty="0" err="1" smtClean="0">
                <a:solidFill>
                  <a:srgbClr val="003399"/>
                </a:solidFill>
                <a:latin typeface="+mn-lt"/>
              </a:rPr>
              <a:t>cứu</a:t>
            </a:r>
            <a:r>
              <a:rPr lang="en-US" sz="6600" b="1" dirty="0" smtClean="0">
                <a:solidFill>
                  <a:srgbClr val="003399"/>
                </a:solidFill>
                <a:latin typeface="+mn-lt"/>
              </a:rPr>
              <a:t> </a:t>
            </a:r>
            <a:r>
              <a:rPr lang="en-US" sz="6600" b="1" dirty="0" err="1" smtClean="0">
                <a:solidFill>
                  <a:srgbClr val="003399"/>
                </a:solidFill>
                <a:latin typeface="+mn-lt"/>
              </a:rPr>
              <a:t>độ</a:t>
            </a:r>
            <a:r>
              <a:rPr lang="en-US" sz="6600" b="1" dirty="0" smtClean="0">
                <a:solidFill>
                  <a:srgbClr val="003399"/>
                </a:solidFill>
                <a:latin typeface="+mn-lt"/>
              </a:rPr>
              <a:t> ta, </a:t>
            </a:r>
            <a:r>
              <a:rPr lang="en-US" sz="6600" b="1" dirty="0" err="1" smtClean="0">
                <a:solidFill>
                  <a:srgbClr val="003399"/>
                </a:solidFill>
                <a:latin typeface="+mn-lt"/>
              </a:rPr>
              <a:t>Người</a:t>
            </a:r>
            <a:r>
              <a:rPr lang="en-US" sz="6600" b="1" dirty="0" smtClean="0">
                <a:solidFill>
                  <a:srgbClr val="003399"/>
                </a:solidFill>
                <a:latin typeface="+mn-lt"/>
              </a:rPr>
              <a:t> </a:t>
            </a:r>
            <a:r>
              <a:rPr lang="en-US" sz="6600" b="1" dirty="0" err="1" smtClean="0">
                <a:solidFill>
                  <a:srgbClr val="003399"/>
                </a:solidFill>
                <a:latin typeface="+mn-lt"/>
              </a:rPr>
              <a:t>đỡ</a:t>
            </a:r>
            <a:r>
              <a:rPr lang="en-US" sz="6600" b="1" dirty="0" smtClean="0">
                <a:solidFill>
                  <a:srgbClr val="003399"/>
                </a:solidFill>
                <a:latin typeface="+mn-lt"/>
              </a:rPr>
              <a:t> </a:t>
            </a:r>
            <a:r>
              <a:rPr lang="en-US" sz="6600" b="1" dirty="0" err="1" smtClean="0">
                <a:solidFill>
                  <a:srgbClr val="003399"/>
                </a:solidFill>
                <a:latin typeface="+mn-lt"/>
              </a:rPr>
              <a:t>nâng</a:t>
            </a:r>
            <a:r>
              <a:rPr lang="en-US" sz="6600" b="1" dirty="0" smtClean="0">
                <a:solidFill>
                  <a:srgbClr val="003399"/>
                </a:solidFill>
                <a:latin typeface="+mn-lt"/>
              </a:rPr>
              <a:t> ta.</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3795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294426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Hiến</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Phục</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Sinh</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Đinh</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Công</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Huỳnh</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3044009"/>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dirty="0">
                <a:latin typeface="+mj-lt"/>
                <a:cs typeface="Times New Roman" panose="02020603050405020304" pitchFamily="18" charset="0"/>
              </a:rPr>
              <a:t> </a:t>
            </a:r>
            <a:r>
              <a:rPr lang="vi-VN" sz="6000" b="1" dirty="0">
                <a:solidFill>
                  <a:srgbClr val="003399"/>
                </a:solidFill>
                <a:latin typeface="+mj-lt"/>
                <a:cs typeface="Times New Roman" panose="02020603050405020304" pitchFamily="18" charset="0"/>
              </a:rPr>
              <a:t>Hiệp lòng xin tiến dâng này của lễ tinh tuyền, là rượu nho bánh miến bởi lao công ngày đêm.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73458383"/>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a:solidFill>
                  <a:srgbClr val="003399"/>
                </a:solidFill>
                <a:latin typeface="+mj-lt"/>
                <a:cs typeface="Times New Roman" panose="02020603050405020304" pitchFamily="18" charset="0"/>
              </a:rPr>
              <a:t>Tựa Mình Máu xưa Chiên Con hiến dâng cứu độ cho toàn dân. Người đổi lấy chính thân mình làm giá cứu chuộc khắp trần gian.</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34335284"/>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rgbClr val="003399"/>
                </a:solidFill>
                <a:latin typeface="+mj-lt"/>
                <a:cs typeface="Times New Roman" panose="02020603050405020304" pitchFamily="18" charset="0"/>
              </a:rPr>
              <a:t>Nguyện dâng lên Chúa</a:t>
            </a:r>
            <a:r>
              <a:rPr lang="en-US" sz="4400" b="1" dirty="0">
                <a:solidFill>
                  <a:srgbClr val="003399"/>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Rượu nho tinh khiết</a:t>
            </a:r>
            <a:r>
              <a:rPr lang="en-US" sz="4400" b="1" dirty="0">
                <a:solidFill>
                  <a:srgbClr val="003399"/>
                </a:solidFill>
                <a:latin typeface="+mj-lt"/>
                <a:cs typeface="Times New Roman" panose="02020603050405020304" pitchFamily="18" charset="0"/>
              </a:rPr>
              <a:t>, </a:t>
            </a:r>
            <a:r>
              <a:rPr lang="vi-VN" sz="44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4400" b="1" dirty="0">
                <a:solidFill>
                  <a:srgbClr val="003399"/>
                </a:solidFill>
                <a:latin typeface="+mj-lt"/>
                <a:cs typeface="Times New Roman" panose="02020603050405020304" pitchFamily="18" charset="0"/>
              </a:rPr>
              <a:t>.</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29805680"/>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latin typeface="+mj-lt"/>
                <a:cs typeface="Times New Roman" panose="02020603050405020304" pitchFamily="18" charset="0"/>
              </a:rPr>
              <a:t>Nhờ Con Chúa hiến thân bằng khổ giá can trường. Giờ trở nên hiến lễ để trao ban tình thương.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28244221"/>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latin typeface="+mj-lt"/>
                <a:cs typeface="Times New Roman" panose="02020603050405020304" pitchFamily="18" charset="0"/>
              </a:rPr>
              <a:t>Người phục sinh trong quang vinh thánh oai lẫy lừng trên tầng xanh. Nào thiên sứ với nhân trần hợp tiếng hát mừng : Chúa Phục Sinh.</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33775420"/>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rgbClr val="003399"/>
                </a:solidFill>
                <a:latin typeface="+mj-lt"/>
                <a:cs typeface="Times New Roman" panose="02020603050405020304" pitchFamily="18" charset="0"/>
              </a:rPr>
              <a:t>Nguyện dâng lên Chúa</a:t>
            </a:r>
            <a:r>
              <a:rPr lang="en-US" sz="4400" b="1" dirty="0">
                <a:solidFill>
                  <a:srgbClr val="003399"/>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Rượu nho tinh khiết</a:t>
            </a:r>
            <a:r>
              <a:rPr lang="en-US" sz="4400" b="1" dirty="0">
                <a:solidFill>
                  <a:srgbClr val="003399"/>
                </a:solidFill>
                <a:latin typeface="+mj-lt"/>
                <a:cs typeface="Times New Roman" panose="02020603050405020304" pitchFamily="18" charset="0"/>
              </a:rPr>
              <a:t>, </a:t>
            </a:r>
            <a:r>
              <a:rPr lang="vi-VN" sz="44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4400" b="1" dirty="0">
                <a:solidFill>
                  <a:srgbClr val="003399"/>
                </a:solidFill>
                <a:latin typeface="+mj-lt"/>
                <a:cs typeface="Times New Roman" panose="02020603050405020304" pitchFamily="18" charset="0"/>
              </a:rPr>
              <a:t>.</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42204730"/>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3795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359350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Là</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Tất</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cả</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Đời</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Con</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Giang</a:t>
            </a:r>
            <a:r>
              <a:rPr lang="en-US" sz="48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Ân</a:t>
            </a:r>
            <a:endPar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là</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tất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cả</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đời</a:t>
            </a:r>
            <a:r>
              <a:rPr lang="en-US" sz="4800" b="1" dirty="0" smtClean="0">
                <a:solidFill>
                  <a:srgbClr val="003399"/>
                </a:solidFill>
                <a:latin typeface="+mj-lt"/>
                <a:cs typeface="Times New Roman" panose="02020603050405020304" pitchFamily="18" charset="0"/>
              </a:rPr>
              <a:t> con, con </a:t>
            </a:r>
            <a:r>
              <a:rPr lang="en-US" sz="4800" b="1" dirty="0" err="1" smtClean="0">
                <a:solidFill>
                  <a:srgbClr val="003399"/>
                </a:solidFill>
                <a:latin typeface="+mj-lt"/>
                <a:cs typeface="Times New Roman" panose="02020603050405020304" pitchFamily="18" charset="0"/>
              </a:rPr>
              <a:t>là</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tất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cả</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của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Vì</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yêu</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tác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sinh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muôn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loài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vì</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yêu</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tay</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thương</a:t>
            </a:r>
            <a:r>
              <a:rPr lang="en-US" sz="4800" b="1" dirty="0" smtClean="0">
                <a:solidFill>
                  <a:srgbClr val="003399"/>
                </a:solidFill>
                <a:latin typeface="+mj-lt"/>
                <a:cs typeface="Times New Roman" panose="02020603050405020304" pitchFamily="18" charset="0"/>
              </a:rPr>
              <a:t> an </a:t>
            </a:r>
            <a:r>
              <a:rPr lang="en-US" sz="4800" b="1" dirty="0" err="1" smtClean="0">
                <a:solidFill>
                  <a:srgbClr val="003399"/>
                </a:solidFill>
                <a:latin typeface="+mj-lt"/>
                <a:cs typeface="Times New Roman" panose="02020603050405020304" pitchFamily="18" charset="0"/>
              </a:rPr>
              <a:t>bài</a:t>
            </a:r>
            <a:r>
              <a:rPr lang="en-US" sz="4800" b="1" dirty="0" smtClean="0">
                <a:solidFill>
                  <a:srgbClr val="003399"/>
                </a:solidFill>
                <a:latin typeface="+mj-lt"/>
                <a:cs typeface="Times New Roman" panose="02020603050405020304" pitchFamily="18" charset="0"/>
              </a:rPr>
              <a:t>. Cho con </a:t>
            </a:r>
            <a:r>
              <a:rPr lang="en-US" sz="4800" b="1" dirty="0" err="1" smtClean="0">
                <a:solidFill>
                  <a:srgbClr val="003399"/>
                </a:solidFill>
                <a:latin typeface="+mj-lt"/>
                <a:cs typeface="Times New Roman" panose="02020603050405020304" pitchFamily="18" charset="0"/>
              </a:rPr>
              <a:t>một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đời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vui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sống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thiết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tha</a:t>
            </a:r>
            <a:r>
              <a:rPr lang="en-US" sz="4800" b="1" dirty="0" smtClean="0">
                <a:solidFill>
                  <a:srgbClr val="003399"/>
                </a:solidFill>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003399"/>
                </a:solidFill>
                <a:cs typeface="Times New Roman" panose="02020603050405020304" pitchFamily="18" charset="0"/>
              </a:rPr>
              <a:t>Chúa</a:t>
            </a:r>
            <a:r>
              <a:rPr lang="en-US" sz="4800" b="1" dirty="0">
                <a:solidFill>
                  <a:srgbClr val="003399"/>
                </a:solidFill>
                <a:cs typeface="Times New Roman" panose="02020603050405020304" pitchFamily="18" charset="0"/>
              </a:rPr>
              <a:t> </a:t>
            </a:r>
            <a:r>
              <a:rPr lang="en-US" sz="4800" b="1" dirty="0" err="1">
                <a:solidFill>
                  <a:srgbClr val="003399"/>
                </a:solidFill>
                <a:cs typeface="Times New Roman" panose="02020603050405020304" pitchFamily="18" charset="0"/>
              </a:rPr>
              <a:t>là</a:t>
            </a:r>
            <a:r>
              <a:rPr lang="en-US" sz="4800" b="1" dirty="0">
                <a:solidFill>
                  <a:srgbClr val="003399"/>
                </a:solidFill>
                <a:cs typeface="Times New Roman" panose="02020603050405020304" pitchFamily="18" charset="0"/>
              </a:rPr>
              <a:t> </a:t>
            </a:r>
            <a:r>
              <a:rPr lang="en-US" sz="4800" b="1" dirty="0" err="1">
                <a:solidFill>
                  <a:srgbClr val="003399"/>
                </a:solidFill>
                <a:cs typeface="Times New Roman" panose="02020603050405020304" pitchFamily="18" charset="0"/>
              </a:rPr>
              <a:t>tất</a:t>
            </a:r>
            <a:r>
              <a:rPr lang="en-US" sz="4800" b="1" dirty="0">
                <a:solidFill>
                  <a:srgbClr val="003399"/>
                </a:solidFill>
                <a:cs typeface="Times New Roman" panose="02020603050405020304" pitchFamily="18" charset="0"/>
              </a:rPr>
              <a:t> </a:t>
            </a:r>
            <a:r>
              <a:rPr lang="en-US" sz="4800" b="1" dirty="0" err="1">
                <a:solidFill>
                  <a:srgbClr val="003399"/>
                </a:solidFill>
                <a:cs typeface="Times New Roman" panose="02020603050405020304" pitchFamily="18" charset="0"/>
              </a:rPr>
              <a:t>cả</a:t>
            </a:r>
            <a:r>
              <a:rPr lang="en-US" sz="4800" b="1" dirty="0">
                <a:solidFill>
                  <a:srgbClr val="003399"/>
                </a:solidFill>
                <a:cs typeface="Times New Roman" panose="02020603050405020304" pitchFamily="18" charset="0"/>
              </a:rPr>
              <a:t> </a:t>
            </a:r>
            <a:r>
              <a:rPr lang="en-US" sz="4800" b="1" dirty="0" err="1">
                <a:solidFill>
                  <a:srgbClr val="003399"/>
                </a:solidFill>
                <a:cs typeface="Times New Roman" panose="02020603050405020304" pitchFamily="18" charset="0"/>
              </a:rPr>
              <a:t>đời</a:t>
            </a:r>
            <a:r>
              <a:rPr lang="en-US" sz="4800" b="1" dirty="0">
                <a:solidFill>
                  <a:srgbClr val="003399"/>
                </a:solidFill>
                <a:cs typeface="Times New Roman" panose="02020603050405020304" pitchFamily="18" charset="0"/>
              </a:rPr>
              <a:t> con, con </a:t>
            </a:r>
            <a:r>
              <a:rPr lang="en-US" sz="4800" b="1" dirty="0" err="1">
                <a:solidFill>
                  <a:srgbClr val="003399"/>
                </a:solidFill>
                <a:cs typeface="Times New Roman" panose="02020603050405020304" pitchFamily="18" charset="0"/>
              </a:rPr>
              <a:t>là</a:t>
            </a:r>
            <a:r>
              <a:rPr lang="en-US" sz="4800" b="1" dirty="0">
                <a:solidFill>
                  <a:srgbClr val="003399"/>
                </a:solidFill>
                <a:cs typeface="Times New Roman" panose="02020603050405020304" pitchFamily="18" charset="0"/>
              </a:rPr>
              <a:t> </a:t>
            </a:r>
            <a:r>
              <a:rPr lang="en-US" sz="4800" b="1" dirty="0" err="1">
                <a:solidFill>
                  <a:srgbClr val="003399"/>
                </a:solidFill>
                <a:cs typeface="Times New Roman" panose="02020603050405020304" pitchFamily="18" charset="0"/>
              </a:rPr>
              <a:t>tất</a:t>
            </a:r>
            <a:r>
              <a:rPr lang="en-US" sz="4800" b="1" dirty="0">
                <a:solidFill>
                  <a:srgbClr val="003399"/>
                </a:solidFill>
                <a:cs typeface="Times New Roman" panose="02020603050405020304" pitchFamily="18" charset="0"/>
              </a:rPr>
              <a:t> </a:t>
            </a:r>
            <a:r>
              <a:rPr lang="en-US" sz="4800" b="1" dirty="0" err="1">
                <a:solidFill>
                  <a:srgbClr val="003399"/>
                </a:solidFill>
                <a:cs typeface="Times New Roman" panose="02020603050405020304" pitchFamily="18" charset="0"/>
              </a:rPr>
              <a:t>cả</a:t>
            </a:r>
            <a:r>
              <a:rPr lang="en-US" sz="4800" b="1" dirty="0">
                <a:solidFill>
                  <a:srgbClr val="003399"/>
                </a:solidFill>
                <a:cs typeface="Times New Roman" panose="02020603050405020304" pitchFamily="18" charset="0"/>
              </a:rPr>
              <a:t> </a:t>
            </a:r>
            <a:r>
              <a:rPr lang="en-US" sz="4800" b="1" dirty="0" err="1">
                <a:solidFill>
                  <a:srgbClr val="003399"/>
                </a:solidFill>
                <a:cs typeface="Times New Roman" panose="02020603050405020304" pitchFamily="18" charset="0"/>
              </a:rPr>
              <a:t>của</a:t>
            </a:r>
            <a:r>
              <a:rPr lang="en-US" sz="4800" b="1" dirty="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Chúa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Vì</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yêu</a:t>
            </a:r>
            <a:r>
              <a:rPr lang="en-US" sz="4800" b="1" dirty="0" smtClean="0">
                <a:solidFill>
                  <a:srgbClr val="003399"/>
                </a:solidFill>
                <a:cs typeface="Times New Roman" panose="02020603050405020304" pitchFamily="18" charset="0"/>
              </a:rPr>
              <a:t> con </a:t>
            </a:r>
            <a:r>
              <a:rPr lang="en-US" sz="4800" b="1" dirty="0" err="1" smtClean="0">
                <a:solidFill>
                  <a:srgbClr val="003399"/>
                </a:solidFill>
                <a:cs typeface="Times New Roman" panose="02020603050405020304" pitchFamily="18" charset="0"/>
              </a:rPr>
              <a:t>Chúa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chết</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treo</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khổ</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hình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vì</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yêu</a:t>
            </a:r>
            <a:r>
              <a:rPr lang="en-US" sz="4800" b="1" dirty="0" smtClean="0">
                <a:solidFill>
                  <a:srgbClr val="003399"/>
                </a:solidFill>
                <a:cs typeface="Times New Roman" panose="02020603050405020304" pitchFamily="18" charset="0"/>
              </a:rPr>
              <a:t> con </a:t>
            </a:r>
            <a:r>
              <a:rPr lang="en-US" sz="4800" b="1" dirty="0" err="1" smtClean="0">
                <a:solidFill>
                  <a:srgbClr val="003399"/>
                </a:solidFill>
                <a:cs typeface="Times New Roman" panose="02020603050405020304" pitchFamily="18" charset="0"/>
              </a:rPr>
              <a:t>nên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đã</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quên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thân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mình</a:t>
            </a:r>
            <a:r>
              <a:rPr lang="en-US" sz="4800" b="1" dirty="0" smtClean="0">
                <a:solidFill>
                  <a:srgbClr val="003399"/>
                </a:solidFill>
                <a:cs typeface="Times New Roman" panose="02020603050405020304" pitchFamily="18" charset="0"/>
              </a:rPr>
              <a:t>. Cho con </a:t>
            </a:r>
            <a:r>
              <a:rPr lang="en-US" sz="4800" b="1" dirty="0" err="1" smtClean="0">
                <a:solidFill>
                  <a:srgbClr val="003399"/>
                </a:solidFill>
                <a:cs typeface="Times New Roman" panose="02020603050405020304" pitchFamily="18" charset="0"/>
              </a:rPr>
              <a:t>được</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làm</a:t>
            </a:r>
            <a:r>
              <a:rPr lang="en-US" sz="4800" b="1" dirty="0" smtClean="0">
                <a:solidFill>
                  <a:srgbClr val="003399"/>
                </a:solidFill>
                <a:cs typeface="Times New Roman" panose="02020603050405020304" pitchFamily="18" charset="0"/>
              </a:rPr>
              <a:t> con </a:t>
            </a:r>
            <a:r>
              <a:rPr lang="en-US" sz="4800" b="1" dirty="0" err="1" smtClean="0">
                <a:solidFill>
                  <a:srgbClr val="003399"/>
                </a:solidFill>
                <a:cs typeface="Times New Roman" panose="02020603050405020304" pitchFamily="18" charset="0"/>
              </a:rPr>
              <a:t>Chúa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suốt</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đời</a:t>
            </a:r>
            <a:r>
              <a:rPr lang="en-US" sz="4800" b="1" dirty="0" smtClean="0">
                <a:solidFill>
                  <a:srgbClr val="003399"/>
                </a:solidFill>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smtClean="0">
                <a:solidFill>
                  <a:srgbClr val="003399"/>
                </a:solidFill>
                <a:cs typeface="Times New Roman" panose="02020603050405020304" pitchFamily="18" charset="0"/>
              </a:rPr>
              <a:t>Chúa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Chúa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chính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là</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gia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nghiệp</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đời</a:t>
            </a:r>
            <a:r>
              <a:rPr lang="en-US" sz="4800" b="1" dirty="0" smtClean="0">
                <a:solidFill>
                  <a:srgbClr val="003399"/>
                </a:solidFill>
                <a:cs typeface="Times New Roman" panose="02020603050405020304" pitchFamily="18" charset="0"/>
              </a:rPr>
              <a:t> con, </a:t>
            </a:r>
            <a:r>
              <a:rPr lang="en-US" sz="4800" b="1" dirty="0" err="1" smtClean="0">
                <a:solidFill>
                  <a:srgbClr val="003399"/>
                </a:solidFill>
                <a:cs typeface="Times New Roman" panose="02020603050405020304" pitchFamily="18" charset="0"/>
              </a:rPr>
              <a:t>gia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nghiệp</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đời</a:t>
            </a:r>
            <a:r>
              <a:rPr lang="en-US" sz="4800" b="1" dirty="0" smtClean="0">
                <a:solidFill>
                  <a:srgbClr val="003399"/>
                </a:solidFill>
                <a:cs typeface="Times New Roman" panose="02020603050405020304" pitchFamily="18" charset="0"/>
              </a:rPr>
              <a:t> con. Con </a:t>
            </a:r>
            <a:r>
              <a:rPr lang="en-US" sz="4800" b="1" dirty="0" err="1" smtClean="0">
                <a:solidFill>
                  <a:srgbClr val="003399"/>
                </a:solidFill>
                <a:cs typeface="Times New Roman" panose="02020603050405020304" pitchFamily="18" charset="0"/>
              </a:rPr>
              <a:t>xin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được</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đáp</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lại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tình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yêu</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xin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được</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đáp</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lại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đáp</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lại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tình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yêu</a:t>
            </a:r>
            <a:r>
              <a:rPr lang="en-US" sz="4800" b="1" dirty="0" smtClean="0">
                <a:solidFill>
                  <a:srgbClr val="003399"/>
                </a:solidFill>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0664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smtClean="0">
                <a:solidFill>
                  <a:srgbClr val="003399"/>
                </a:solidFill>
                <a:latin typeface="+mj-lt"/>
                <a:cs typeface="Times New Roman" panose="02020603050405020304" pitchFamily="18" charset="0"/>
              </a:rPr>
              <a:t>Sông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nào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chẳng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đổ</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miền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xuôi</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người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có</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thuở</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nằm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nôi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Thời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gian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đưa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chiếc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lá</a:t>
            </a:r>
            <a:r>
              <a:rPr lang="en-US" sz="4800" b="1" dirty="0" smtClean="0">
                <a:solidFill>
                  <a:srgbClr val="003399"/>
                </a:solidFill>
                <a:latin typeface="+mj-lt"/>
                <a:cs typeface="Times New Roman" panose="02020603050405020304" pitchFamily="18" charset="0"/>
              </a:rPr>
              <a:t> bay qua </a:t>
            </a:r>
            <a:r>
              <a:rPr lang="en-US" sz="4800" b="1" dirty="0" err="1" smtClean="0">
                <a:solidFill>
                  <a:srgbClr val="003399"/>
                </a:solidFill>
                <a:latin typeface="+mj-lt"/>
                <a:cs typeface="Times New Roman" panose="02020603050405020304" pitchFamily="18" charset="0"/>
              </a:rPr>
              <a:t>rồi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đời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vương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vương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như</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áng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mây</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bên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trời</a:t>
            </a:r>
            <a:r>
              <a:rPr lang="en-US" sz="4800" b="1" dirty="0" smtClean="0">
                <a:solidFill>
                  <a:srgbClr val="003399"/>
                </a:solidFill>
                <a:latin typeface="+mj-lt"/>
                <a:cs typeface="Times New Roman" panose="02020603050405020304" pitchFamily="18" charset="0"/>
              </a:rPr>
              <a:t>. Tim con </a:t>
            </a:r>
            <a:r>
              <a:rPr lang="en-US" sz="4800" b="1" dirty="0" err="1" smtClean="0">
                <a:solidFill>
                  <a:srgbClr val="003399"/>
                </a:solidFill>
                <a:latin typeface="+mj-lt"/>
                <a:cs typeface="Times New Roman" panose="02020603050405020304" pitchFamily="18" charset="0"/>
              </a:rPr>
              <a:t>bồi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hồi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xao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xuyến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mãi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thôi</a:t>
            </a:r>
            <a:r>
              <a:rPr lang="en-US" sz="4800" b="1" dirty="0" smtClean="0">
                <a:solidFill>
                  <a:srgbClr val="003399"/>
                </a:solidFill>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16537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003399"/>
                </a:solidFill>
                <a:cs typeface="Times New Roman" panose="02020603050405020304" pitchFamily="18" charset="0"/>
              </a:rPr>
              <a:t>Ân</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tình</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Chúa</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đổ</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chẳng</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vơi</a:t>
            </a:r>
            <a:r>
              <a:rPr lang="en-US" sz="4400" b="1" dirty="0" smtClean="0">
                <a:solidFill>
                  <a:srgbClr val="003399"/>
                </a:solidFill>
                <a:cs typeface="Times New Roman" panose="02020603050405020304" pitchFamily="18" charset="0"/>
              </a:rPr>
              <a:t> con </a:t>
            </a:r>
            <a:r>
              <a:rPr lang="en-US" sz="4400" b="1" dirty="0" err="1" smtClean="0">
                <a:solidFill>
                  <a:srgbClr val="003399"/>
                </a:solidFill>
                <a:cs typeface="Times New Roman" panose="02020603050405020304" pitchFamily="18" charset="0"/>
              </a:rPr>
              <a:t>nào</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thấu</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lòng</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trời</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cao</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Tình</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yêu</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thương</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vẫn</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thiết</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tha</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tuôn</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trào</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tình</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dâng</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cao</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cho</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ngất</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ngây</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tâm</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hồn</a:t>
            </a:r>
            <a:r>
              <a:rPr lang="en-US" sz="4400" b="1" dirty="0" smtClean="0">
                <a:solidFill>
                  <a:srgbClr val="003399"/>
                </a:solidFill>
                <a:cs typeface="Times New Roman" panose="02020603050405020304" pitchFamily="18" charset="0"/>
              </a:rPr>
              <a:t>. Reo </a:t>
            </a:r>
            <a:r>
              <a:rPr lang="en-US" sz="4400" b="1" dirty="0" err="1" smtClean="0">
                <a:solidFill>
                  <a:srgbClr val="003399"/>
                </a:solidFill>
                <a:cs typeface="Times New Roman" panose="02020603050405020304" pitchFamily="18" charset="0"/>
              </a:rPr>
              <a:t>vui</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một</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niềm</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cảm</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mến</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vô</a:t>
            </a:r>
            <a:r>
              <a:rPr lang="en-US" sz="4400" b="1" dirty="0" smtClean="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bờ</a:t>
            </a:r>
            <a:r>
              <a:rPr lang="en-US" sz="4400" b="1" dirty="0" smtClean="0">
                <a:solidFill>
                  <a:srgbClr val="003399"/>
                </a:solidFill>
                <a:cs typeface="Times New Roman" panose="02020603050405020304" pitchFamily="18" charset="0"/>
              </a:rPr>
              <a:t>.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76367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smtClean="0">
                <a:solidFill>
                  <a:srgbClr val="003399"/>
                </a:solidFill>
                <a:cs typeface="Times New Roman" panose="02020603050405020304" pitchFamily="18" charset="0"/>
              </a:rPr>
              <a:t>Chúa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Chúa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chính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là</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gia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nghiệp</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đời</a:t>
            </a:r>
            <a:r>
              <a:rPr lang="en-US" sz="4800" b="1" dirty="0" smtClean="0">
                <a:solidFill>
                  <a:srgbClr val="003399"/>
                </a:solidFill>
                <a:cs typeface="Times New Roman" panose="02020603050405020304" pitchFamily="18" charset="0"/>
              </a:rPr>
              <a:t> con, </a:t>
            </a:r>
            <a:r>
              <a:rPr lang="en-US" sz="4800" b="1" dirty="0" err="1" smtClean="0">
                <a:solidFill>
                  <a:srgbClr val="003399"/>
                </a:solidFill>
                <a:cs typeface="Times New Roman" panose="02020603050405020304" pitchFamily="18" charset="0"/>
              </a:rPr>
              <a:t>gia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nghiệp</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đời</a:t>
            </a:r>
            <a:r>
              <a:rPr lang="en-US" sz="4800" b="1" dirty="0" smtClean="0">
                <a:solidFill>
                  <a:srgbClr val="003399"/>
                </a:solidFill>
                <a:cs typeface="Times New Roman" panose="02020603050405020304" pitchFamily="18" charset="0"/>
              </a:rPr>
              <a:t> con. Con </a:t>
            </a:r>
            <a:r>
              <a:rPr lang="en-US" sz="4800" b="1" dirty="0" err="1" smtClean="0">
                <a:solidFill>
                  <a:srgbClr val="003399"/>
                </a:solidFill>
                <a:cs typeface="Times New Roman" panose="02020603050405020304" pitchFamily="18" charset="0"/>
              </a:rPr>
              <a:t>xin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được</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đáp</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lại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tình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yêu</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xin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được</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đáp</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lại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đáp</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lại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tình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yêu</a:t>
            </a:r>
            <a:r>
              <a:rPr lang="en-US" sz="4800" b="1" dirty="0" smtClean="0">
                <a:solidFill>
                  <a:srgbClr val="003399"/>
                </a:solidFill>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41739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3795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400" b="1" dirty="0" err="1" smtClean="0">
                <a:solidFill>
                  <a:srgbClr val="FF0000"/>
                </a:solidFill>
                <a:latin typeface="+mj-lt"/>
                <a:cs typeface="Times New Roman" panose="02020603050405020304" pitchFamily="18" charset="0"/>
              </a:rPr>
              <a:t>Cầu</a:t>
            </a:r>
            <a:r>
              <a:rPr lang="en-US" sz="5400" b="1" dirty="0" smtClean="0">
                <a:solidFill>
                  <a:srgbClr val="FF0000"/>
                </a:solidFill>
                <a:latin typeface="+mj-lt"/>
                <a:cs typeface="Times New Roman" panose="02020603050405020304" pitchFamily="18" charset="0"/>
              </a:rPr>
              <a:t> </a:t>
            </a:r>
            <a:r>
              <a:rPr lang="en-US" sz="5400" b="1" dirty="0" err="1" smtClean="0">
                <a:solidFill>
                  <a:srgbClr val="FF0000"/>
                </a:solidFill>
                <a:latin typeface="+mj-lt"/>
                <a:cs typeface="Times New Roman" panose="02020603050405020304" pitchFamily="18" charset="0"/>
              </a:rPr>
              <a:t>Xin</a:t>
            </a:r>
            <a:r>
              <a:rPr lang="en-US" sz="5400" b="1" dirty="0" smtClean="0">
                <a:solidFill>
                  <a:srgbClr val="FF0000"/>
                </a:solidFill>
                <a:latin typeface="+mj-lt"/>
                <a:cs typeface="Times New Roman" panose="02020603050405020304" pitchFamily="18" charset="0"/>
              </a:rPr>
              <a:t> </a:t>
            </a:r>
            <a:r>
              <a:rPr lang="en-US" sz="5400" b="1" dirty="0" err="1" smtClean="0">
                <a:solidFill>
                  <a:srgbClr val="FF0000"/>
                </a:solidFill>
                <a:latin typeface="+mj-lt"/>
                <a:cs typeface="Times New Roman" panose="02020603050405020304" pitchFamily="18" charset="0"/>
              </a:rPr>
              <a:t>Thánh</a:t>
            </a:r>
            <a:r>
              <a:rPr lang="en-US" sz="5400" b="1" dirty="0" smtClean="0">
                <a:solidFill>
                  <a:srgbClr val="FF0000"/>
                </a:solidFill>
                <a:latin typeface="+mj-lt"/>
                <a:cs typeface="Times New Roman" panose="02020603050405020304" pitchFamily="18" charset="0"/>
              </a:rPr>
              <a:t> </a:t>
            </a:r>
            <a:r>
              <a:rPr lang="en-US" sz="5400" b="1" dirty="0" err="1" smtClean="0">
                <a:solidFill>
                  <a:srgbClr val="FF0000"/>
                </a:solidFill>
                <a:latin typeface="+mj-lt"/>
                <a:cs typeface="Times New Roman" panose="02020603050405020304" pitchFamily="18" charset="0"/>
              </a:rPr>
              <a:t>Gia</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r>
              <a:rPr lang="en-US" b="1" dirty="0" err="1" smtClean="0">
                <a:solidFill>
                  <a:srgbClr val="FF0000"/>
                </a:solidFill>
                <a:latin typeface="+mj-lt"/>
                <a:cs typeface="Times New Roman" panose="02020603050405020304" pitchFamily="18" charset="0"/>
              </a:rPr>
              <a:t>Phạm</a:t>
            </a:r>
            <a:r>
              <a:rPr lang="en-US" b="1" dirty="0" smtClean="0">
                <a:solidFill>
                  <a:srgbClr val="FF0000"/>
                </a:solidFill>
                <a:latin typeface="+mj-lt"/>
                <a:cs typeface="Times New Roman" panose="02020603050405020304" pitchFamily="18" charset="0"/>
              </a:rPr>
              <a:t> </a:t>
            </a:r>
            <a:r>
              <a:rPr lang="en-US" b="1" dirty="0" err="1" smtClean="0">
                <a:solidFill>
                  <a:srgbClr val="FF0000"/>
                </a:solidFill>
                <a:latin typeface="+mj-lt"/>
                <a:cs typeface="Times New Roman" panose="02020603050405020304" pitchFamily="18" charset="0"/>
              </a:rPr>
              <a:t>Đình</a:t>
            </a:r>
            <a:r>
              <a:rPr lang="en-US" b="1" dirty="0" smtClean="0">
                <a:solidFill>
                  <a:srgbClr val="FF0000"/>
                </a:solidFill>
                <a:latin typeface="+mj-lt"/>
                <a:cs typeface="Times New Roman" panose="02020603050405020304" pitchFamily="18" charset="0"/>
              </a:rPr>
              <a:t> </a:t>
            </a:r>
            <a:r>
              <a:rPr lang="en-US" b="1" dirty="0" err="1" smtClean="0">
                <a:solidFill>
                  <a:srgbClr val="FF0000"/>
                </a:solidFill>
                <a:latin typeface="+mj-lt"/>
                <a:cs typeface="Times New Roman" panose="02020603050405020304" pitchFamily="18" charset="0"/>
              </a:rPr>
              <a:t>Nhu</a:t>
            </a:r>
            <a:r>
              <a:rPr lang="en-US" b="1" dirty="0" smtClean="0">
                <a:solidFill>
                  <a:srgbClr val="FF0000"/>
                </a:solidFill>
                <a:latin typeface="+mj-lt"/>
                <a:cs typeface="Times New Roman" panose="02020603050405020304" pitchFamily="18" charset="0"/>
              </a:rPr>
              <a:t>- </a:t>
            </a:r>
            <a:r>
              <a:rPr lang="en-US" b="1" dirty="0" err="1" smtClean="0">
                <a:solidFill>
                  <a:srgbClr val="FF0000"/>
                </a:solidFill>
                <a:latin typeface="+mj-lt"/>
                <a:cs typeface="Times New Roman" panose="02020603050405020304" pitchFamily="18" charset="0"/>
              </a:rPr>
              <a:t>Đỗ</a:t>
            </a:r>
            <a:r>
              <a:rPr lang="en-US" b="1" dirty="0" smtClean="0">
                <a:solidFill>
                  <a:srgbClr val="FF0000"/>
                </a:solidFill>
                <a:latin typeface="+mj-lt"/>
                <a:cs typeface="Times New Roman" panose="02020603050405020304" pitchFamily="18" charset="0"/>
              </a:rPr>
              <a:t> </a:t>
            </a:r>
            <a:r>
              <a:rPr lang="en-US" b="1" dirty="0" err="1" smtClean="0">
                <a:solidFill>
                  <a:srgbClr val="FF0000"/>
                </a:solidFill>
                <a:latin typeface="+mj-lt"/>
                <a:cs typeface="Times New Roman" panose="02020603050405020304" pitchFamily="18" charset="0"/>
              </a:rPr>
              <a:t>Xuân</a:t>
            </a:r>
            <a:r>
              <a:rPr lang="en-US" b="1" dirty="0" smtClean="0">
                <a:solidFill>
                  <a:srgbClr val="FF0000"/>
                </a:solidFill>
                <a:latin typeface="+mj-lt"/>
                <a:cs typeface="Times New Roman" panose="02020603050405020304" pitchFamily="18" charset="0"/>
              </a:rPr>
              <a:t> </a:t>
            </a:r>
            <a:r>
              <a:rPr lang="en-US" b="1" dirty="0" err="1" smtClean="0">
                <a:solidFill>
                  <a:srgbClr val="FF0000"/>
                </a:solidFill>
                <a:latin typeface="+mj-lt"/>
                <a:cs typeface="Times New Roman" panose="02020603050405020304" pitchFamily="18" charset="0"/>
              </a:rPr>
              <a:t>Quế</a:t>
            </a: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058530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just"/>
            <a:r>
              <a:rPr lang="en-US" sz="5400" b="1" u="sng"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smtClean="0">
                <a:solidFill>
                  <a:srgbClr val="003399"/>
                </a:solidFill>
                <a:latin typeface="+mj-lt"/>
                <a:cs typeface="Times New Roman" panose="02020603050405020304" pitchFamily="18" charset="0"/>
              </a:rPr>
              <a:t>Giuse</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trong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xóm</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nhỏ</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lao</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động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thuở</a:t>
            </a:r>
            <a:r>
              <a:rPr lang="en-US" sz="5400" b="1" dirty="0" smtClean="0">
                <a:solidFill>
                  <a:srgbClr val="003399"/>
                </a:solidFill>
                <a:latin typeface="+mj-lt"/>
                <a:cs typeface="Times New Roman" panose="02020603050405020304" pitchFamily="18" charset="0"/>
              </a:rPr>
              <a:t> </a:t>
            </a:r>
            <a:r>
              <a:rPr lang="en-US" sz="5400" b="1" err="1" smtClean="0">
                <a:solidFill>
                  <a:srgbClr val="003399"/>
                </a:solidFill>
                <a:latin typeface="+mj-lt"/>
                <a:cs typeface="Times New Roman" panose="02020603050405020304" pitchFamily="18" charset="0"/>
              </a:rPr>
              <a:t>xưa</a:t>
            </a:r>
            <a:r>
              <a:rPr lang="en-US" sz="5400" b="1" smtClean="0">
                <a:solidFill>
                  <a:srgbClr val="003399"/>
                </a:solidFill>
                <a:latin typeface="+mj-lt"/>
                <a:cs typeface="Times New Roman" panose="02020603050405020304" pitchFamily="18" charset="0"/>
              </a:rPr>
              <a:t> miền</a:t>
            </a:r>
            <a:r>
              <a:rPr lang="en-US" sz="5400" b="1" dirty="0">
                <a:solidFill>
                  <a:srgbClr val="003399"/>
                </a:solidFill>
                <a:latin typeface="+mj-lt"/>
                <a:cs typeface="Times New Roman" panose="02020603050405020304" pitchFamily="18" charset="0"/>
              </a:rPr>
              <a:t> </a:t>
            </a:r>
            <a:r>
              <a:rPr lang="en-US" sz="5400" b="1" smtClean="0">
                <a:solidFill>
                  <a:srgbClr val="003399"/>
                </a:solidFill>
                <a:latin typeface="+mj-lt"/>
                <a:cs typeface="Times New Roman" panose="02020603050405020304" pitchFamily="18" charset="0"/>
              </a:rPr>
              <a:t>Nagiareth </a:t>
            </a:r>
            <a:r>
              <a:rPr lang="en-US" sz="5400" b="1" dirty="0" err="1" smtClean="0">
                <a:solidFill>
                  <a:srgbClr val="003399"/>
                </a:solidFill>
                <a:latin typeface="+mj-lt"/>
                <a:cs typeface="Times New Roman" panose="02020603050405020304" pitchFamily="18" charset="0"/>
              </a:rPr>
              <a:t>Thánh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gia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Người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vui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sống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Nêu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gương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cho</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hết</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mọi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gia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đình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cần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lao</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tình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yêu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thiết</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với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cảnh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đời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đơn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nghèo</a:t>
            </a:r>
            <a:r>
              <a:rPr lang="en-US" sz="5400" b="1" dirty="0" smtClean="0">
                <a:solidFill>
                  <a:srgbClr val="003399"/>
                </a:solidFill>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just"/>
            <a:r>
              <a:rPr lang="en-US" sz="5400" b="1" u="sng" dirty="0"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Tk1:</a:t>
            </a:r>
            <a:r>
              <a:rPr lang="en-US" sz="5400" b="1" dirty="0"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en-US" sz="5400" b="1" dirty="0" smtClean="0">
                <a:solidFill>
                  <a:srgbClr val="003399"/>
                </a:solidFill>
                <a:cs typeface="Times New Roman" panose="02020603050405020304" pitchFamily="18" charset="0"/>
              </a:rPr>
              <a:t>Cho </a:t>
            </a:r>
            <a:r>
              <a:rPr lang="en-US" sz="5400" b="1" dirty="0" err="1" smtClean="0">
                <a:solidFill>
                  <a:srgbClr val="003399"/>
                </a:solidFill>
                <a:cs typeface="Times New Roman" panose="02020603050405020304" pitchFamily="18" charset="0"/>
              </a:rPr>
              <a:t>người</a:t>
            </a:r>
            <a:r>
              <a:rPr lang="en-US" sz="5400" b="1" dirty="0" smtClean="0">
                <a:solidFill>
                  <a:srgbClr val="003399"/>
                </a:solidFill>
                <a:cs typeface="Times New Roman" panose="02020603050405020304" pitchFamily="18" charset="0"/>
              </a:rPr>
              <a:t> cha </a:t>
            </a:r>
            <a:r>
              <a:rPr lang="en-US" sz="5400" b="1" dirty="0" err="1" smtClean="0">
                <a:solidFill>
                  <a:srgbClr val="003399"/>
                </a:solidFill>
                <a:cs typeface="Times New Roman" panose="02020603050405020304" pitchFamily="18" charset="0"/>
              </a:rPr>
              <a:t>biết</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sống</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nhân</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ái</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quên</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mình</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biết</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nêu</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gương</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sáng</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chốn</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gia</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đình</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Dù</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bao</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phong</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trần</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lòng</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được</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luôn</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sướng</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vui</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Vững</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tay</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đưa</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thuyền</a:t>
            </a:r>
            <a:r>
              <a:rPr lang="en-US" sz="5400" b="1" dirty="0" smtClean="0">
                <a:solidFill>
                  <a:srgbClr val="003399"/>
                </a:solidFill>
                <a:cs typeface="Times New Roman" panose="02020603050405020304" pitchFamily="18" charset="0"/>
              </a:rPr>
              <a:t> qua </a:t>
            </a:r>
            <a:r>
              <a:rPr lang="en-US" sz="5400" b="1" dirty="0" err="1" smtClean="0">
                <a:solidFill>
                  <a:srgbClr val="003399"/>
                </a:solidFill>
                <a:cs typeface="Times New Roman" panose="02020603050405020304" pitchFamily="18" charset="0"/>
              </a:rPr>
              <a:t>sóng</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đời</a:t>
            </a:r>
            <a:r>
              <a:rPr lang="en-US" sz="5400" b="1" dirty="0" smtClean="0">
                <a:solidFill>
                  <a:srgbClr val="003399"/>
                </a:solidFill>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99002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just"/>
            <a:r>
              <a:rPr lang="en-US" sz="5400" b="1" u="sng" dirty="0" err="1"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Đk</a:t>
            </a:r>
            <a:r>
              <a:rPr lang="en-US" sz="5400" b="1" u="sng" dirty="0"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en-US" sz="5400" b="1" dirty="0" err="1" smtClean="0">
                <a:solidFill>
                  <a:srgbClr val="003399"/>
                </a:solidFill>
                <a:cs typeface="Times New Roman" panose="02020603050405020304" pitchFamily="18" charset="0"/>
              </a:rPr>
              <a:t>Giuse</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trong</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xóm</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nhỏ</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lao</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động</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thuở</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xưa</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miền</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Nagiareth</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Thánh</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gia</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Người</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vui</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sống</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Nêu</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gương</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cho</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hết</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mọi</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gia</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đình</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cần</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lao</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tình</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yêu</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tha</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thiết</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với</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cảnh</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đời</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đơn</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nghèo</a:t>
            </a:r>
            <a:r>
              <a:rPr lang="en-US" sz="5400" b="1" dirty="0" smtClean="0">
                <a:solidFill>
                  <a:srgbClr val="003399"/>
                </a:solidFill>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96973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3795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7245979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2883791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32377643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TotalTime>
  <Words>1268</Words>
  <Application>Microsoft Office PowerPoint</Application>
  <PresentationFormat>On-screen Show (16:9)</PresentationFormat>
  <Paragraphs>86</Paragraphs>
  <Slides>63</Slides>
  <Notes>0</Notes>
  <HiddenSlides>0</HiddenSlides>
  <MMClips>0</MMClips>
  <ScaleCrop>false</ScaleCrop>
  <HeadingPairs>
    <vt:vector size="4" baseType="variant">
      <vt:variant>
        <vt:lpstr>Theme</vt:lpstr>
      </vt:variant>
      <vt:variant>
        <vt:i4>18</vt:i4>
      </vt:variant>
      <vt:variant>
        <vt:lpstr>Slide Titles</vt:lpstr>
      </vt:variant>
      <vt:variant>
        <vt:i4>63</vt:i4>
      </vt:variant>
    </vt:vector>
  </HeadingPairs>
  <TitlesOfParts>
    <vt:vector size="81" baseType="lpstr">
      <vt:lpstr>Office Theme</vt:lpstr>
      <vt:lpstr>9_Office Theme</vt:lpstr>
      <vt:lpstr>11_Office Theme</vt:lpstr>
      <vt:lpstr>26_Office Theme</vt:lpstr>
      <vt:lpstr>6_Office Theme</vt:lpstr>
      <vt:lpstr>5_Office Theme</vt:lpstr>
      <vt:lpstr>13_Office Theme</vt:lpstr>
      <vt:lpstr>14_Office Theme</vt:lpstr>
      <vt:lpstr>15_Office Theme</vt:lpstr>
      <vt:lpstr>16_Office Theme</vt:lpstr>
      <vt:lpstr>18_Office Theme</vt:lpstr>
      <vt:lpstr>1_Office Theme</vt:lpstr>
      <vt:lpstr>2_Office Theme</vt:lpstr>
      <vt:lpstr>3_Office Theme</vt:lpstr>
      <vt:lpstr>7_Office Theme</vt:lpstr>
      <vt:lpstr>36_Default Design</vt:lpstr>
      <vt:lpstr>4_Office Theme</vt:lpstr>
      <vt:lpstr>8_Office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Lạy Chúa xin củng cố việc tay chúng con làm.</vt:lpstr>
      <vt:lpstr>Tk1: Ngay khi núi đồi chưa được tạo thành. Địa cầu và hoàn vũ chứa được khai sinh. Từ muôn thuở đến muôn đời Chúa ơi. Ngài vẫn là Thiên Chúa. </vt:lpstr>
      <vt:lpstr>Đk: Lạy Chúa xin củng cố việc tay chúng con làm.</vt:lpstr>
      <vt:lpstr>Tk2: Đây Thiên Chúa truyền con người trở về. Trở về cùng bụi cát mau phàm nhân ơi. Ngàn năm nào khác một ngày mới qua, tựa canh tàn đêm vắng. </vt:lpstr>
      <vt:lpstr>Đk: Lạy Chúa xin củng cố việc tay chúng con làm.</vt:lpstr>
      <vt:lpstr>Tk3: Tan như giấc mộng khi Ngài cuộc đi tựa cỏ ngoài đồng mới trổ mọc ban mai. Bình minh vừa mới vươn dậy nở hoa, hoàng hôn vội khô héo. </vt:lpstr>
      <vt:lpstr>Đk: Lạy Chúa xin củng cố việc tay chúng con làm.</vt:lpstr>
      <vt:lpstr>Tk4: Ôi Thiên Chúa đợi bao giờ trở lại, mà chạnh lòng nhìn đến thương bầy tôi đây. Và răn dạy tính sổ đời chúng con, hầu thêm phần khôn khéo. </vt:lpstr>
      <vt:lpstr>Đk: Lạy Chúa xin củng cố việc tay chúng con làm.</vt:lpstr>
      <vt:lpstr>Tk5: Cho ban sáng được no thỏa tình Ngài, để ngày ngày mừng rỡ vang lời hoan ca. bù bao ngày nếm khổ nhục Chúa ơi, Ngài ban niềm vui sướng. </vt:lpstr>
      <vt:lpstr>Đk: Lạy Chúa xin củng cố việc tay chúng con làm.</vt:lpstr>
      <vt:lpstr>PowerPoint Presentation</vt:lpstr>
      <vt:lpstr>Ngày lại ngày xin chúc tụng Chúa, Thiên Chúa cứu độ ta, Người đỡ nâng ta.</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123</cp:revision>
  <dcterms:created xsi:type="dcterms:W3CDTF">2021-05-09T08:36:44Z</dcterms:created>
  <dcterms:modified xsi:type="dcterms:W3CDTF">2023-04-28T07:00:39Z</dcterms:modified>
</cp:coreProperties>
</file>