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748" r:id="rId6"/>
    <p:sldMasterId id="2147483760" r:id="rId7"/>
    <p:sldMasterId id="2147483772" r:id="rId8"/>
    <p:sldMasterId id="2147483784" r:id="rId9"/>
    <p:sldMasterId id="2147483796" r:id="rId10"/>
    <p:sldMasterId id="2147483808" r:id="rId11"/>
  </p:sldMasterIdLst>
  <p:sldIdLst>
    <p:sldId id="418" r:id="rId12"/>
    <p:sldId id="375" r:id="rId13"/>
    <p:sldId id="376" r:id="rId14"/>
    <p:sldId id="377" r:id="rId15"/>
    <p:sldId id="378" r:id="rId16"/>
    <p:sldId id="379" r:id="rId17"/>
    <p:sldId id="380" r:id="rId18"/>
    <p:sldId id="381" r:id="rId19"/>
    <p:sldId id="382" r:id="rId20"/>
    <p:sldId id="437" r:id="rId21"/>
    <p:sldId id="306" r:id="rId22"/>
    <p:sldId id="307" r:id="rId23"/>
    <p:sldId id="308" r:id="rId24"/>
    <p:sldId id="431" r:id="rId25"/>
    <p:sldId id="371" r:id="rId26"/>
    <p:sldId id="392" r:id="rId27"/>
    <p:sldId id="393" r:id="rId28"/>
    <p:sldId id="394" r:id="rId29"/>
    <p:sldId id="395" r:id="rId30"/>
    <p:sldId id="396" r:id="rId31"/>
    <p:sldId id="397" r:id="rId32"/>
    <p:sldId id="398" r:id="rId33"/>
    <p:sldId id="399" r:id="rId34"/>
    <p:sldId id="438" r:id="rId35"/>
    <p:sldId id="370" r:id="rId36"/>
    <p:sldId id="362" r:id="rId37"/>
    <p:sldId id="363" r:id="rId38"/>
    <p:sldId id="364" r:id="rId39"/>
    <p:sldId id="432" r:id="rId40"/>
    <p:sldId id="422" r:id="rId41"/>
    <p:sldId id="433" r:id="rId42"/>
    <p:sldId id="421" r:id="rId43"/>
    <p:sldId id="434" r:id="rId44"/>
    <p:sldId id="425" r:id="rId45"/>
    <p:sldId id="318" r:id="rId46"/>
    <p:sldId id="319" r:id="rId47"/>
    <p:sldId id="439" r:id="rId48"/>
    <p:sldId id="321"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440" r:id="rId63"/>
    <p:sldId id="320" r:id="rId64"/>
    <p:sldId id="323" r:id="rId65"/>
    <p:sldId id="324" r:id="rId66"/>
    <p:sldId id="426" r:id="rId67"/>
    <p:sldId id="427" r:id="rId68"/>
    <p:sldId id="326" r:id="rId69"/>
    <p:sldId id="441" r:id="rId70"/>
    <p:sldId id="328" r:id="rId71"/>
    <p:sldId id="329" r:id="rId72"/>
    <p:sldId id="354" r:id="rId73"/>
    <p:sldId id="331" r:id="rId74"/>
    <p:sldId id="435" r:id="rId75"/>
    <p:sldId id="332" r:id="rId76"/>
    <p:sldId id="436" r:id="rId77"/>
    <p:sldId id="372" r:id="rId78"/>
    <p:sldId id="442" r:id="rId79"/>
    <p:sldId id="336" r:id="rId80"/>
    <p:sldId id="337" r:id="rId81"/>
    <p:sldId id="338" r:id="rId82"/>
    <p:sldId id="443"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946" y="-25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presProps" Target="pres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tableStyles" Target="tableStyles.xml"/><Relationship Id="rId61" Type="http://schemas.openxmlformats.org/officeDocument/2006/relationships/slide" Target="slides/slide50.xml"/><Relationship Id="rId82" Type="http://schemas.openxmlformats.org/officeDocument/2006/relationships/slide" Target="slides/slide7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83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13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9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483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58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4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8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8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52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4229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6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996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199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360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1948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7637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856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1654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192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8252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533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6297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38561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925988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Nhập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600" dirty="0" err="1" smtClean="0">
                <a:solidFill>
                  <a:srgbClr val="FFFF00"/>
                </a:solidFill>
              </a:rPr>
              <a:t>Hai</a:t>
            </a:r>
            <a:r>
              <a:rPr lang="en-US" sz="6600" dirty="0" smtClean="0">
                <a:solidFill>
                  <a:srgbClr val="FFFF00"/>
                </a:solidFill>
              </a:rPr>
              <a:t> </a:t>
            </a: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Tiên</a:t>
            </a:r>
            <a:r>
              <a:rPr lang="en-US" sz="6600" dirty="0" smtClean="0">
                <a:solidFill>
                  <a:srgbClr val="FFFF00"/>
                </a:solidFill>
              </a:rPr>
              <a:t> </a:t>
            </a:r>
            <a:r>
              <a:rPr lang="en-US" sz="6600" dirty="0" err="1" smtClean="0">
                <a:solidFill>
                  <a:srgbClr val="FFFF00"/>
                </a:solidFill>
              </a:rPr>
              <a:t>Phong</a:t>
            </a:r>
            <a:r>
              <a:rPr lang="en-US" sz="6600" dirty="0" smtClean="0">
                <a:solidFill>
                  <a:srgbClr val="FFFF00"/>
                </a:solidFill>
              </a:rPr>
              <a:t/>
            </a:r>
            <a:br>
              <a:rPr lang="en-US" sz="6600" dirty="0" smtClean="0">
                <a:solidFill>
                  <a:srgbClr val="FFFF00"/>
                </a:solidFill>
              </a:rPr>
            </a:b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Lân</a:t>
            </a:r>
            <a:r>
              <a:rPr lang="en-US" i="1" dirty="0" smtClean="0">
                <a:solidFill>
                  <a:schemeClr val="bg1"/>
                </a:solidFill>
              </a:rPr>
              <a:t>- </a:t>
            </a: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Thái</a:t>
            </a:r>
            <a:r>
              <a:rPr lang="en-US" i="1" dirty="0" smtClean="0">
                <a:solidFill>
                  <a:schemeClr val="bg1"/>
                </a:solidFill>
              </a:rPr>
              <a:t> </a:t>
            </a:r>
            <a:r>
              <a:rPr lang="en-US" i="1" dirty="0" err="1" smtClean="0">
                <a:solidFill>
                  <a:schemeClr val="bg1"/>
                </a:solidFill>
              </a:rPr>
              <a:t>Hoan</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err="1" smtClean="0">
                <a:solidFill>
                  <a:srgbClr val="FFFF00"/>
                </a:solidFill>
              </a:rPr>
              <a:t>Pk</a:t>
            </a:r>
            <a:r>
              <a:rPr lang="en-US" sz="3600" u="sng" dirty="0" smtClean="0">
                <a:solidFill>
                  <a:srgbClr val="FFFF00"/>
                </a:solidFill>
              </a:rPr>
              <a:t>:</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err="1" smtClean="0">
                <a:solidFill>
                  <a:srgbClr val="FFFF00"/>
                </a:solidFill>
              </a:rPr>
              <a:t>Đk</a:t>
            </a:r>
            <a:r>
              <a:rPr lang="en-US" sz="4000" u="sng" dirty="0" smtClean="0">
                <a:solidFill>
                  <a:srgbClr val="FFFF00"/>
                </a:solidFill>
              </a:rPr>
              <a:t>:</a:t>
            </a:r>
            <a:r>
              <a:rPr lang="en-US" sz="4000" dirty="0" smtClean="0">
                <a:solidFill>
                  <a:schemeClr val="bg1"/>
                </a:solidFill>
              </a:rPr>
              <a:t> </a:t>
            </a:r>
            <a:r>
              <a:rPr lang="en-US" sz="4000" dirty="0" err="1">
                <a:solidFill>
                  <a:schemeClr val="bg1"/>
                </a:solidFill>
              </a:rPr>
              <a:t>B</a:t>
            </a:r>
            <a:r>
              <a:rPr lang="en-US" sz="4000" dirty="0" err="1" smtClean="0">
                <a:solidFill>
                  <a:schemeClr val="bg1"/>
                </a:solidFill>
              </a:rPr>
              <a:t>àn</a:t>
            </a:r>
            <a:r>
              <a:rPr lang="en-US" sz="4000" dirty="0" smtClean="0">
                <a:solidFill>
                  <a:schemeClr val="bg1"/>
                </a:solidFill>
              </a:rPr>
              <a:t> </a:t>
            </a:r>
            <a:r>
              <a:rPr lang="en-US" sz="4000" dirty="0" err="1" smtClean="0">
                <a:solidFill>
                  <a:schemeClr val="bg1"/>
                </a:solidFill>
              </a:rPr>
              <a:t>thạch</a:t>
            </a:r>
            <a:r>
              <a:rPr lang="en-US" sz="4000" dirty="0" smtClean="0">
                <a:solidFill>
                  <a:schemeClr val="bg1"/>
                </a:solidFill>
              </a:rPr>
              <a:t> </a:t>
            </a:r>
            <a:r>
              <a:rPr lang="en-US" sz="4000" dirty="0" err="1" smtClean="0">
                <a:solidFill>
                  <a:schemeClr val="bg1"/>
                </a:solidFill>
              </a:rPr>
              <a:t>Phê-Rô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thay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trụ</a:t>
            </a:r>
            <a:r>
              <a:rPr lang="en-US" sz="4000" dirty="0" smtClean="0">
                <a:solidFill>
                  <a:schemeClr val="bg1"/>
                </a:solidFill>
              </a:rPr>
              <a:t> </a:t>
            </a:r>
            <a:r>
              <a:rPr lang="en-US" sz="4000" dirty="0" err="1" smtClean="0">
                <a:solidFill>
                  <a:schemeClr val="bg1"/>
                </a:solidFill>
              </a:rPr>
              <a:t>Phao-Lô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đây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đá</a:t>
            </a:r>
            <a:r>
              <a:rPr lang="en-US" sz="4000" dirty="0" smtClean="0">
                <a:solidFill>
                  <a:schemeClr val="bg1"/>
                </a:solidFill>
              </a:rPr>
              <a:t> </a:t>
            </a:r>
            <a:r>
              <a:rPr lang="en-US" sz="4000" dirty="0" err="1" smtClean="0">
                <a:solidFill>
                  <a:schemeClr val="bg1"/>
                </a:solidFill>
              </a:rPr>
              <a:t>xây</a:t>
            </a:r>
            <a:r>
              <a:rPr lang="en-US" sz="4000" dirty="0" smtClean="0">
                <a:solidFill>
                  <a:schemeClr val="bg1"/>
                </a:solidFill>
              </a:rPr>
              <a:t> </a:t>
            </a:r>
            <a:r>
              <a:rPr lang="en-US" sz="4000" dirty="0" err="1" smtClean="0">
                <a:solidFill>
                  <a:schemeClr val="bg1"/>
                </a:solidFill>
              </a:rPr>
              <a:t>Rô</a:t>
            </a:r>
            <a:r>
              <a:rPr lang="en-US" sz="4000" dirty="0" smtClean="0">
                <a:solidFill>
                  <a:schemeClr val="bg1"/>
                </a:solidFill>
              </a:rPr>
              <a:t>-Ma </a:t>
            </a:r>
            <a:r>
              <a:rPr lang="en-US" sz="4000" dirty="0" err="1" smtClean="0">
                <a:solidFill>
                  <a:schemeClr val="bg1"/>
                </a:solidFill>
              </a:rPr>
              <a:t>vinh</a:t>
            </a:r>
            <a:r>
              <a:rPr lang="en-US" sz="4000" dirty="0" smtClean="0">
                <a:solidFill>
                  <a:schemeClr val="bg1"/>
                </a:solidFill>
              </a:rPr>
              <a:t> </a:t>
            </a:r>
            <a:r>
              <a:rPr lang="en-US" sz="4000" dirty="0" err="1" smtClean="0">
                <a:solidFill>
                  <a:schemeClr val="bg1"/>
                </a:solidFill>
              </a:rPr>
              <a:t>cường</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đức</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hồn</a:t>
            </a:r>
            <a:r>
              <a:rPr lang="en-US" sz="4000" dirty="0" smtClean="0">
                <a:solidFill>
                  <a:schemeClr val="bg1"/>
                </a:solidFill>
              </a:rPr>
              <a:t>. </a:t>
            </a:r>
            <a:r>
              <a:rPr lang="en-US" sz="4000" dirty="0" err="1" smtClean="0">
                <a:solidFill>
                  <a:schemeClr val="bg1"/>
                </a:solidFill>
              </a:rPr>
              <a:t>Phù</a:t>
            </a:r>
            <a:r>
              <a:rPr lang="en-US" sz="4000" dirty="0" smtClean="0">
                <a:solidFill>
                  <a:schemeClr val="bg1"/>
                </a:solidFill>
              </a:rPr>
              <a:t> </a:t>
            </a:r>
            <a:r>
              <a:rPr lang="en-US" sz="4000" dirty="0" err="1" smtClean="0">
                <a:solidFill>
                  <a:schemeClr val="bg1"/>
                </a:solidFill>
              </a:rPr>
              <a:t>hộ</a:t>
            </a:r>
            <a:r>
              <a:rPr lang="en-US" sz="4000" dirty="0" smtClean="0">
                <a:solidFill>
                  <a:schemeClr val="bg1"/>
                </a:solidFill>
              </a:rPr>
              <a:t> con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đầy</a:t>
            </a:r>
            <a:r>
              <a:rPr lang="en-US" sz="4000" dirty="0" smtClean="0">
                <a:solidFill>
                  <a:schemeClr val="bg1"/>
                </a:solidFill>
              </a:rPr>
              <a:t> </a:t>
            </a:r>
            <a:r>
              <a:rPr lang="en-US" sz="4000" dirty="0" err="1" smtClean="0">
                <a:solidFill>
                  <a:schemeClr val="bg1"/>
                </a:solidFill>
              </a:rPr>
              <a:t>gai</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Việt</a:t>
            </a:r>
            <a:r>
              <a:rPr lang="en-US" sz="4000" dirty="0" smtClean="0">
                <a:solidFill>
                  <a:schemeClr val="bg1"/>
                </a:solidFill>
              </a:rPr>
              <a:t> Nam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mai</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đem</a:t>
            </a:r>
            <a:r>
              <a:rPr lang="en-US" sz="4000" dirty="0" smtClean="0">
                <a:solidFill>
                  <a:schemeClr val="bg1"/>
                </a:solidFill>
              </a:rPr>
              <a:t> </a:t>
            </a:r>
            <a:r>
              <a:rPr lang="en-US" sz="4000" dirty="0" err="1" smtClean="0">
                <a:solidFill>
                  <a:schemeClr val="bg1"/>
                </a:solidFill>
              </a:rPr>
              <a:t>lửa</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Nguồn</a:t>
            </a:r>
            <a:r>
              <a:rPr lang="en-US" sz="4000" dirty="0" smtClean="0">
                <a:solidFill>
                  <a:schemeClr val="bg1"/>
                </a:solidFill>
              </a:rPr>
              <a:t> tin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sáng</a:t>
            </a:r>
            <a:r>
              <a:rPr lang="en-US" sz="4000" dirty="0" smtClean="0">
                <a:solidFill>
                  <a:schemeClr val="bg1"/>
                </a:solidFill>
              </a:rPr>
              <a:t> </a:t>
            </a:r>
            <a:r>
              <a:rPr lang="en-US" sz="4000" dirty="0" err="1" smtClean="0">
                <a:solidFill>
                  <a:schemeClr val="bg1"/>
                </a:solidFill>
              </a:rPr>
              <a:t>tươi</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err="1" smtClean="0">
                <a:solidFill>
                  <a:srgbClr val="FFFF00"/>
                </a:solidFill>
              </a:rPr>
              <a:t>Pk</a:t>
            </a:r>
            <a:r>
              <a:rPr lang="en-US" sz="3600" u="sng" dirty="0" smtClean="0">
                <a:solidFill>
                  <a:srgbClr val="FFFF00"/>
                </a:solidFill>
              </a:rPr>
              <a:t>:</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800476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149493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6880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a:t>
            </a:r>
            <a:r>
              <a:rPr lang="en-US" sz="4800" b="0">
                <a:solidFill>
                  <a:srgbClr val="FFFF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a:t>
            </a:r>
            <a:r>
              <a:rPr lang="vi-VN" sz="4800" b="0">
                <a:solidFill>
                  <a:srgbClr val="FFFF00"/>
                </a:solidFill>
                <a:effectLst/>
                <a:latin typeface="+mj-lt"/>
                <a:cs typeface="Times New Roman" panose="02020603050405020304" pitchFamily="18" charset="0"/>
              </a:rPr>
              <a:t>Chúa Giêsu Kitô, </a:t>
            </a:r>
            <a:r>
              <a:rPr lang="vi-VN" sz="4800" b="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4122303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04800" y="3257550"/>
            <a:ext cx="8382000" cy="1569660"/>
          </a:xfrm>
          <a:prstGeom prst="rect">
            <a:avLst/>
          </a:prstGeom>
        </p:spPr>
        <p:txBody>
          <a:bodyPr wrap="square">
            <a:spAutoFit/>
          </a:bodyPr>
          <a:lstStyle/>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đọc</a:t>
            </a:r>
            <a:r>
              <a:rPr lang="en-US" sz="3200" dirty="0" smtClean="0">
                <a:solidFill>
                  <a:srgbClr val="FFFF00"/>
                </a:solidFill>
              </a:rPr>
              <a:t> 1.</a:t>
            </a:r>
          </a:p>
          <a:p>
            <a:r>
              <a:rPr lang="en-US" sz="3200" dirty="0" err="1" smtClean="0">
                <a:solidFill>
                  <a:srgbClr val="FFFF00"/>
                </a:solidFill>
              </a:rPr>
              <a:t>Bài</a:t>
            </a:r>
            <a:r>
              <a:rPr lang="en-US" sz="3200" dirty="0" smtClean="0">
                <a:solidFill>
                  <a:srgbClr val="FFFF00"/>
                </a:solidFill>
              </a:rPr>
              <a:t> </a:t>
            </a:r>
            <a:r>
              <a:rPr lang="en-US" sz="3200" dirty="0" err="1" smtClean="0">
                <a:solidFill>
                  <a:srgbClr val="FFFF00"/>
                </a:solidFill>
              </a:rPr>
              <a:t>trích</a:t>
            </a:r>
            <a:r>
              <a:rPr lang="en-US" sz="3200" dirty="0" smtClean="0">
                <a:solidFill>
                  <a:srgbClr val="FFFF00"/>
                </a:solidFill>
              </a:rPr>
              <a:t> </a:t>
            </a:r>
            <a:r>
              <a:rPr lang="en-US" sz="3200" dirty="0" err="1" smtClean="0">
                <a:solidFill>
                  <a:srgbClr val="FFFF00"/>
                </a:solidFill>
              </a:rPr>
              <a:t>sách</a:t>
            </a:r>
            <a:r>
              <a:rPr lang="en-US" sz="3200" dirty="0" smtClean="0">
                <a:solidFill>
                  <a:srgbClr val="FFFF00"/>
                </a:solidFill>
              </a:rPr>
              <a:t> </a:t>
            </a:r>
            <a:r>
              <a:rPr lang="en-US" sz="3200" dirty="0" err="1" smtClean="0">
                <a:solidFill>
                  <a:srgbClr val="FFFF00"/>
                </a:solidFill>
              </a:rPr>
              <a:t>công</a:t>
            </a:r>
            <a:r>
              <a:rPr lang="en-US" sz="3200" dirty="0" smtClean="0">
                <a:solidFill>
                  <a:srgbClr val="FFFF00"/>
                </a:solidFill>
              </a:rPr>
              <a:t> </a:t>
            </a:r>
            <a:r>
              <a:rPr lang="en-US" sz="3200" dirty="0" err="1" smtClean="0">
                <a:solidFill>
                  <a:srgbClr val="FFFF00"/>
                </a:solidFill>
              </a:rPr>
              <a:t>vụ</a:t>
            </a:r>
            <a:r>
              <a:rPr lang="en-US" sz="3200" dirty="0" smtClean="0">
                <a:solidFill>
                  <a:srgbClr val="FFFF00"/>
                </a:solidFill>
              </a:rPr>
              <a:t> </a:t>
            </a:r>
            <a:r>
              <a:rPr lang="en-US" sz="3200" dirty="0" err="1" smtClean="0">
                <a:solidFill>
                  <a:srgbClr val="FFFF00"/>
                </a:solidFill>
              </a:rPr>
              <a:t>Tông</a:t>
            </a:r>
            <a:r>
              <a:rPr lang="en-US" sz="3200" dirty="0" smtClean="0">
                <a:solidFill>
                  <a:srgbClr val="FFFF00"/>
                </a:solidFill>
              </a:rPr>
              <a:t> </a:t>
            </a:r>
            <a:r>
              <a:rPr lang="en-US" sz="3200" dirty="0" err="1" smtClean="0">
                <a:solidFill>
                  <a:srgbClr val="FFFF00"/>
                </a:solidFill>
              </a:rPr>
              <a:t>Đồ</a:t>
            </a:r>
            <a:r>
              <a:rPr lang="en-US" sz="3200" dirty="0" smtClean="0">
                <a:solidFill>
                  <a:srgbClr val="FFFF00"/>
                </a:solidFill>
              </a:rPr>
              <a:t>.</a:t>
            </a:r>
            <a:endParaRPr lang="en-US" sz="3200" dirty="0" smtClean="0">
              <a:solidFill>
                <a:srgbClr val="FFFF00"/>
              </a:solidFill>
            </a:endParaRPr>
          </a:p>
          <a:p>
            <a:r>
              <a:rPr lang="en-US" sz="3200" dirty="0" err="1" smtClean="0">
                <a:solidFill>
                  <a:srgbClr val="FFFF00"/>
                </a:solidFill>
              </a:rPr>
              <a:t>Chúa</a:t>
            </a:r>
            <a:r>
              <a:rPr lang="en-US" sz="3200" dirty="0" smtClean="0">
                <a:solidFill>
                  <a:srgbClr val="FFFF00"/>
                </a:solidFill>
              </a:rPr>
              <a:t> </a:t>
            </a:r>
            <a:r>
              <a:rPr lang="en-US" sz="3200" dirty="0" err="1" smtClean="0">
                <a:solidFill>
                  <a:srgbClr val="FFFF00"/>
                </a:solidFill>
              </a:rPr>
              <a:t>đã</a:t>
            </a:r>
            <a:r>
              <a:rPr lang="en-US" sz="3200" dirty="0" smtClean="0">
                <a:solidFill>
                  <a:srgbClr val="FFFF00"/>
                </a:solidFill>
              </a:rPr>
              <a:t> </a:t>
            </a:r>
            <a:r>
              <a:rPr lang="en-US" sz="3200" dirty="0" err="1" smtClean="0">
                <a:solidFill>
                  <a:srgbClr val="FFFF00"/>
                </a:solidFill>
              </a:rPr>
              <a:t>giải</a:t>
            </a:r>
            <a:r>
              <a:rPr lang="en-US" sz="3200" dirty="0" smtClean="0">
                <a:solidFill>
                  <a:srgbClr val="FFFF00"/>
                </a:solidFill>
              </a:rPr>
              <a:t> </a:t>
            </a:r>
            <a:r>
              <a:rPr lang="en-US" sz="3200" dirty="0" err="1" smtClean="0">
                <a:solidFill>
                  <a:srgbClr val="FFFF00"/>
                </a:solidFill>
              </a:rPr>
              <a:t>thoát</a:t>
            </a:r>
            <a:r>
              <a:rPr lang="en-US" sz="3200" dirty="0" smtClean="0">
                <a:solidFill>
                  <a:srgbClr val="FFFF00"/>
                </a:solidFill>
              </a:rPr>
              <a:t> </a:t>
            </a:r>
            <a:r>
              <a:rPr lang="en-US" sz="3200" dirty="0" err="1" smtClean="0">
                <a:solidFill>
                  <a:srgbClr val="FFFF00"/>
                </a:solidFill>
              </a:rPr>
              <a:t>tôi</a:t>
            </a:r>
            <a:r>
              <a:rPr lang="en-US" sz="3200" dirty="0" smtClean="0">
                <a:solidFill>
                  <a:srgbClr val="FFFF00"/>
                </a:solidFill>
              </a:rPr>
              <a:t> </a:t>
            </a:r>
            <a:r>
              <a:rPr lang="en-US" sz="3200" dirty="0" err="1" smtClean="0">
                <a:solidFill>
                  <a:srgbClr val="FFFF00"/>
                </a:solidFill>
              </a:rPr>
              <a:t>khỏi</a:t>
            </a:r>
            <a:r>
              <a:rPr lang="en-US" sz="3200" dirty="0" smtClean="0">
                <a:solidFill>
                  <a:srgbClr val="FFFF00"/>
                </a:solidFill>
              </a:rPr>
              <a:t> </a:t>
            </a:r>
            <a:r>
              <a:rPr lang="en-US" sz="3200" dirty="0" err="1" smtClean="0">
                <a:solidFill>
                  <a:srgbClr val="FFFF00"/>
                </a:solidFill>
              </a:rPr>
              <a:t>mọi</a:t>
            </a:r>
            <a:r>
              <a:rPr lang="en-US" sz="3200" dirty="0" smtClean="0">
                <a:solidFill>
                  <a:srgbClr val="FFFF00"/>
                </a:solidFill>
              </a:rPr>
              <a:t> </a:t>
            </a:r>
            <a:r>
              <a:rPr lang="en-US" sz="3200" dirty="0" err="1" smtClean="0">
                <a:solidFill>
                  <a:srgbClr val="FFFF00"/>
                </a:solidFill>
              </a:rPr>
              <a:t>nỗi</a:t>
            </a:r>
            <a:r>
              <a:rPr lang="en-US" sz="3200" dirty="0" smtClean="0">
                <a:solidFill>
                  <a:srgbClr val="FFFF00"/>
                </a:solidFill>
              </a:rPr>
              <a:t> </a:t>
            </a:r>
            <a:r>
              <a:rPr lang="en-US" sz="3200" dirty="0" err="1" smtClean="0">
                <a:solidFill>
                  <a:srgbClr val="FFFF00"/>
                </a:solidFill>
              </a:rPr>
              <a:t>kinh</a:t>
            </a:r>
            <a:r>
              <a:rPr lang="en-US" sz="3200" dirty="0" smtClean="0">
                <a:solidFill>
                  <a:srgbClr val="FFFF00"/>
                </a:solidFill>
              </a:rPr>
              <a:t> </a:t>
            </a:r>
            <a:r>
              <a:rPr lang="en-US" sz="3200" dirty="0" err="1" smtClean="0">
                <a:solidFill>
                  <a:srgbClr val="FFFF00"/>
                </a:solidFill>
              </a:rPr>
              <a:t>hoàng</a:t>
            </a:r>
            <a:r>
              <a:rPr lang="vi-VN" sz="3200" dirty="0" smtClean="0">
                <a:solidFill>
                  <a:srgbClr val="FFFF00"/>
                </a:solidFill>
              </a:rPr>
              <a:t>.</a:t>
            </a:r>
            <a:endParaRPr lang="en-US" sz="3200" dirty="0">
              <a:solidFill>
                <a:srgbClr val="FFFF00"/>
              </a:solidFill>
            </a:endParaRP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Đáp</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33</a:t>
            </a:r>
            <a:br>
              <a:rPr lang="en-US" sz="6000" dirty="0" smtClean="0">
                <a:solidFill>
                  <a:srgbClr val="FFFF00"/>
                </a:solidFill>
              </a:rPr>
            </a:br>
            <a:r>
              <a:rPr lang="en-US" sz="4800" i="1" dirty="0" smtClean="0">
                <a:solidFill>
                  <a:schemeClr val="bg1"/>
                </a:solidFill>
              </a:rPr>
              <a:t>Lm. Kim Long</a:t>
            </a:r>
            <a:br>
              <a:rPr lang="en-US" sz="4800" i="1" dirty="0" smtClean="0">
                <a:solidFill>
                  <a:schemeClr val="bg1"/>
                </a:solidFill>
              </a:rPr>
            </a:br>
            <a:r>
              <a:rPr lang="en-US" sz="6000" i="1" dirty="0" smtClean="0">
                <a:solidFill>
                  <a:schemeClr val="bg1"/>
                </a:solidFill>
              </a:rPr>
              <a:t>03 </a:t>
            </a:r>
            <a:r>
              <a:rPr lang="en-US" sz="6000" i="1" dirty="0" err="1" smtClean="0">
                <a:solidFill>
                  <a:schemeClr val="bg1"/>
                </a:solidFill>
              </a:rPr>
              <a:t>Câu</a:t>
            </a:r>
            <a:endParaRPr lang="en-US" sz="6000" i="1" dirty="0">
              <a:solidFill>
                <a:schemeClr val="bg1"/>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t>
            </a:r>
            <a:r>
              <a:rPr lang="en-US" sz="5400" dirty="0" err="1" smtClean="0">
                <a:solidFill>
                  <a:schemeClr val="bg1"/>
                </a:solidFill>
              </a:rPr>
              <a:t>tụng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hát</a:t>
            </a:r>
            <a:r>
              <a:rPr lang="en-US" sz="5400" dirty="0" smtClean="0">
                <a:solidFill>
                  <a:schemeClr val="bg1"/>
                </a:solidFill>
              </a:rPr>
              <a:t> </a:t>
            </a:r>
            <a:r>
              <a:rPr lang="en-US" sz="5400" dirty="0" err="1" smtClean="0">
                <a:solidFill>
                  <a:schemeClr val="bg1"/>
                </a:solidFill>
              </a:rPr>
              <a:t>mừng</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ngớt</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môi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hãnh</a:t>
            </a:r>
            <a:r>
              <a:rPr lang="en-US" sz="5400" dirty="0" smtClean="0">
                <a:solidFill>
                  <a:schemeClr val="bg1"/>
                </a:solidFill>
              </a:rPr>
              <a:t> </a:t>
            </a:r>
            <a:r>
              <a:rPr lang="en-US" sz="5400" dirty="0" err="1" smtClean="0">
                <a:solidFill>
                  <a:schemeClr val="bg1"/>
                </a:solidFill>
              </a:rPr>
              <a:t>diện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các</a:t>
            </a:r>
            <a:r>
              <a:rPr lang="en-US" sz="5400" dirty="0" smtClean="0">
                <a:solidFill>
                  <a:schemeClr val="bg1"/>
                </a:solidFill>
              </a:rPr>
              <a:t> </a:t>
            </a:r>
            <a:r>
              <a:rPr lang="en-US" sz="5400" dirty="0" err="1" smtClean="0">
                <a:solidFill>
                  <a:schemeClr val="bg1"/>
                </a:solidFill>
              </a:rPr>
              <a:t>bạn</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nghe</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bg1"/>
                </a:solidFill>
                <a:effectLst/>
                <a:latin typeface="+mj-lt"/>
              </a:rPr>
              <a:t>Lạy Chúa Thánh Thần là Ánh sáng Chân lý vẹn toàn,</a:t>
            </a:r>
            <a:r>
              <a:rPr lang="en-US" sz="5400" b="0" dirty="0">
                <a:solidFill>
                  <a:schemeClr val="bg1"/>
                </a:solidFill>
                <a:effectLst/>
                <a:latin typeface="+mj-lt"/>
              </a:rPr>
              <a:t> C</a:t>
            </a:r>
            <a:r>
              <a:rPr lang="vi-VN" sz="5400" b="0" dirty="0" smtClean="0">
                <a:solidFill>
                  <a:schemeClr val="bg1"/>
                </a:solidFill>
                <a:effectLst/>
                <a:latin typeface="+mj-lt"/>
              </a:rPr>
              <a:t>húa </a:t>
            </a:r>
            <a:r>
              <a:rPr lang="vi-VN" sz="5400" b="0" dirty="0">
                <a:solidFill>
                  <a:schemeClr val="bg1"/>
                </a:solidFill>
                <a:effectLst/>
                <a:latin typeface="+mj-lt"/>
              </a:rPr>
              <a:t>ban những ân huệ thích hợp cho từng thời đại,</a:t>
            </a:r>
            <a:r>
              <a:rPr lang="en-US" sz="5400" b="0" dirty="0">
                <a:solidFill>
                  <a:schemeClr val="bg1"/>
                </a:solidFill>
                <a:effectLst/>
                <a:latin typeface="+mj-lt"/>
              </a:rPr>
              <a:t> </a:t>
            </a:r>
            <a:r>
              <a:rPr lang="vi-VN" sz="5400" b="0" dirty="0">
                <a:solidFill>
                  <a:schemeClr val="bg1"/>
                </a:solidFill>
                <a:effectLst/>
                <a:latin typeface="+mj-lt"/>
              </a:rPr>
              <a:t>và dùng nhiều cách thế kỳ diệu để hướng dẫn Hội Thánh,</a:t>
            </a:r>
            <a:endParaRPr lang="en-US" sz="5400" b="0" dirty="0">
              <a:solidFill>
                <a:schemeClr val="bg1"/>
              </a:solidFill>
              <a:effectLst/>
              <a:latin typeface="+mj-lt"/>
            </a:endParaRPr>
          </a:p>
        </p:txBody>
      </p:sp>
    </p:spTree>
    <p:extLst>
      <p:ext uri="{BB962C8B-B14F-4D97-AF65-F5344CB8AC3E}">
        <p14:creationId xmlns:p14="http://schemas.microsoft.com/office/powerpoint/2010/main" val="37051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u="sng" dirty="0" smtClean="0">
                <a:solidFill>
                  <a:srgbClr val="FFFF00"/>
                </a:solidFill>
              </a:rPr>
              <a:t>Tk2:</a:t>
            </a:r>
            <a:r>
              <a:rPr lang="en-US" sz="6600" dirty="0" smtClean="0">
                <a:solidFill>
                  <a:schemeClr val="bg1"/>
                </a:solidFill>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ngợi</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ta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hiệp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a:solidFill>
                  <a:schemeClr val="bg1"/>
                </a:solidFill>
              </a:rPr>
              <a:t>U</a:t>
            </a:r>
            <a:r>
              <a:rPr lang="en-US" sz="6600" dirty="0" err="1" smtClean="0">
                <a:solidFill>
                  <a:schemeClr val="bg1"/>
                </a:solidFill>
              </a:rPr>
              <a:t>y</a:t>
            </a:r>
            <a:r>
              <a:rPr lang="en-US" sz="6600" dirty="0" smtClean="0">
                <a:solidFill>
                  <a:schemeClr val="bg1"/>
                </a:solidFill>
              </a:rPr>
              <a:t> </a:t>
            </a:r>
            <a:r>
              <a:rPr lang="en-US" sz="6600" dirty="0" err="1" smtClean="0">
                <a:solidFill>
                  <a:schemeClr val="bg1"/>
                </a:solidFill>
              </a:rPr>
              <a:t>Danh</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khẩn</a:t>
            </a:r>
            <a:r>
              <a:rPr lang="en-US" sz="6600" dirty="0" smtClean="0">
                <a:solidFill>
                  <a:schemeClr val="bg1"/>
                </a:solidFill>
              </a:rPr>
              <a:t> </a:t>
            </a:r>
            <a:r>
              <a:rPr lang="en-US" sz="6600" dirty="0" err="1" smtClean="0">
                <a:solidFill>
                  <a:schemeClr val="bg1"/>
                </a:solidFill>
              </a:rPr>
              <a:t>cầu</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a:t>
            </a:r>
            <a:r>
              <a:rPr lang="en-US" sz="6600" dirty="0" err="1" smtClean="0">
                <a:solidFill>
                  <a:schemeClr val="bg1"/>
                </a:solidFill>
              </a:rPr>
              <a:t>thoát</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điều</a:t>
            </a:r>
            <a:r>
              <a:rPr lang="en-US" sz="6600" dirty="0" smtClean="0">
                <a:solidFill>
                  <a:schemeClr val="bg1"/>
                </a:solidFill>
              </a:rPr>
              <a:t> </a:t>
            </a:r>
            <a:r>
              <a:rPr lang="en-US" sz="6600" dirty="0" err="1" smtClean="0">
                <a:solidFill>
                  <a:schemeClr val="bg1"/>
                </a:solidFill>
              </a:rPr>
              <a:t>kinh</a:t>
            </a:r>
            <a:r>
              <a:rPr lang="en-US" sz="6600" dirty="0" smtClean="0">
                <a:solidFill>
                  <a:schemeClr val="bg1"/>
                </a:solidFill>
              </a:rPr>
              <a:t> </a:t>
            </a:r>
            <a:r>
              <a:rPr lang="en-US" sz="6600" dirty="0" err="1" smtClean="0">
                <a:solidFill>
                  <a:schemeClr val="bg1"/>
                </a:solidFill>
              </a:rPr>
              <a:t>hãi</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lo </a:t>
            </a:r>
            <a:r>
              <a:rPr lang="en-US" sz="6600" dirty="0" err="1" smtClean="0">
                <a:solidFill>
                  <a:schemeClr val="bg1"/>
                </a:solidFill>
              </a:rPr>
              <a:t>âu</a:t>
            </a:r>
            <a:r>
              <a:rPr lang="en-US" sz="6600" dirty="0" smtClean="0">
                <a:solidFill>
                  <a:schemeClr val="bg1"/>
                </a:solidFill>
              </a:rPr>
              <a:t>. </a:t>
            </a:r>
            <a:endParaRPr lang="en-US" sz="66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Ai </a:t>
            </a:r>
            <a:r>
              <a:rPr lang="en-US" sz="5400" dirty="0" err="1" smtClean="0">
                <a:solidFill>
                  <a:schemeClr val="bg1"/>
                </a:solidFill>
              </a:rPr>
              <a:t>hân</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nhục</a:t>
            </a:r>
            <a:r>
              <a:rPr lang="en-US" sz="5400" dirty="0" smtClean="0">
                <a:solidFill>
                  <a:schemeClr val="bg1"/>
                </a:solidFill>
              </a:rPr>
              <a:t> </a:t>
            </a:r>
            <a:r>
              <a:rPr lang="en-US" sz="5400" dirty="0" err="1" smtClean="0">
                <a:solidFill>
                  <a:schemeClr val="bg1"/>
                </a:solidFill>
              </a:rPr>
              <a:t>nhã</a:t>
            </a:r>
            <a:r>
              <a:rPr lang="en-US" sz="5400" dirty="0" smtClean="0">
                <a:solidFill>
                  <a:schemeClr val="bg1"/>
                </a:solidFill>
              </a:rPr>
              <a:t> </a:t>
            </a:r>
            <a:r>
              <a:rPr lang="en-US" sz="5400" dirty="0" err="1" smtClean="0">
                <a:solidFill>
                  <a:schemeClr val="bg1"/>
                </a:solidFill>
              </a:rPr>
              <a:t>hổ</a:t>
            </a:r>
            <a:r>
              <a:rPr lang="en-US" sz="5400" dirty="0" smtClean="0">
                <a:solidFill>
                  <a:schemeClr val="bg1"/>
                </a:solidFill>
              </a:rPr>
              <a:t> </a:t>
            </a:r>
            <a:r>
              <a:rPr lang="en-US" sz="5400" dirty="0" err="1" smtClean="0">
                <a:solidFill>
                  <a:schemeClr val="bg1"/>
                </a:solidFill>
              </a:rPr>
              <a:t>ngươi</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khấn</a:t>
            </a:r>
            <a:r>
              <a:rPr lang="en-US" sz="5400" dirty="0" smtClean="0">
                <a:solidFill>
                  <a:schemeClr val="bg1"/>
                </a:solidFill>
              </a:rPr>
              <a:t> </a:t>
            </a:r>
            <a:r>
              <a:rPr lang="en-US" sz="5400" dirty="0" err="1" smtClean="0">
                <a:solidFill>
                  <a:schemeClr val="bg1"/>
                </a:solidFill>
              </a:rPr>
              <a:t>nài</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ưng</a:t>
            </a:r>
            <a:r>
              <a:rPr lang="en-US" sz="5400" dirty="0" smtClean="0">
                <a:solidFill>
                  <a:schemeClr val="bg1"/>
                </a:solidFill>
              </a:rPr>
              <a:t> </a:t>
            </a:r>
            <a:r>
              <a:rPr lang="en-US" sz="5400" dirty="0" err="1" smtClean="0">
                <a:solidFill>
                  <a:schemeClr val="bg1"/>
                </a:solidFill>
              </a:rPr>
              <a:t>nhận</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nan. </a:t>
            </a:r>
            <a:endParaRPr lang="en-US" sz="54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ao</a:t>
            </a:r>
            <a:r>
              <a:rPr lang="en-US" sz="5400" dirty="0" smtClean="0">
                <a:solidFill>
                  <a:schemeClr val="bg1"/>
                </a:solidFill>
              </a:rPr>
              <a:t> </a:t>
            </a:r>
            <a:r>
              <a:rPr lang="en-US" sz="5400" dirty="0" err="1" smtClean="0">
                <a:solidFill>
                  <a:schemeClr val="bg1"/>
                </a:solidFill>
              </a:rPr>
              <a:t>cơ</a:t>
            </a:r>
            <a:r>
              <a:rPr lang="en-US" sz="5400" dirty="0" smtClean="0">
                <a:solidFill>
                  <a:schemeClr val="bg1"/>
                </a:solidFill>
              </a:rPr>
              <a:t> </a:t>
            </a:r>
            <a:r>
              <a:rPr lang="en-US" sz="5400" dirty="0" err="1" smtClean="0">
                <a:solidFill>
                  <a:schemeClr val="bg1"/>
                </a:solidFill>
              </a:rPr>
              <a:t>binh</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đồn</a:t>
            </a:r>
            <a:r>
              <a:rPr lang="en-US" sz="5400" dirty="0" smtClean="0">
                <a:solidFill>
                  <a:schemeClr val="bg1"/>
                </a:solidFill>
              </a:rPr>
              <a:t> </a:t>
            </a:r>
            <a:r>
              <a:rPr lang="en-US" sz="5400" dirty="0" err="1" smtClean="0">
                <a:solidFill>
                  <a:schemeClr val="bg1"/>
                </a:solidFill>
              </a:rPr>
              <a:t>lũy</a:t>
            </a:r>
            <a:r>
              <a:rPr lang="en-US" sz="5400" dirty="0" smtClean="0">
                <a:solidFill>
                  <a:schemeClr val="bg1"/>
                </a:solidFill>
              </a:rPr>
              <a:t> </a:t>
            </a:r>
            <a:r>
              <a:rPr lang="en-US" sz="5400" dirty="0" err="1" smtClean="0">
                <a:solidFill>
                  <a:schemeClr val="bg1"/>
                </a:solidFill>
              </a:rPr>
              <a:t>quanh</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cậy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giải</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nếm</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tốt</a:t>
            </a:r>
            <a:r>
              <a:rPr lang="en-US" sz="5400" dirty="0" smtClean="0">
                <a:solidFill>
                  <a:schemeClr val="bg1"/>
                </a:solidFill>
              </a:rPr>
              <a:t> </a:t>
            </a:r>
            <a:r>
              <a:rPr lang="en-US" sz="5400" dirty="0" err="1" smtClean="0">
                <a:solidFill>
                  <a:schemeClr val="bg1"/>
                </a:solidFill>
              </a:rPr>
              <a:t>lành</a:t>
            </a:r>
            <a:r>
              <a:rPr lang="en-US" sz="5400" dirty="0" smtClean="0">
                <a:solidFill>
                  <a:schemeClr val="bg1"/>
                </a:solidFill>
              </a:rPr>
              <a:t> </a:t>
            </a:r>
            <a:r>
              <a:rPr lang="en-US" sz="5400" dirty="0" err="1" smtClean="0">
                <a:solidFill>
                  <a:schemeClr val="bg1"/>
                </a:solidFill>
              </a:rPr>
              <a:t>nương</a:t>
            </a:r>
            <a:r>
              <a:rPr lang="en-US" sz="5400" dirty="0" smtClean="0">
                <a:solidFill>
                  <a:schemeClr val="bg1"/>
                </a:solidFill>
              </a:rPr>
              <a:t> </a:t>
            </a:r>
            <a:r>
              <a:rPr lang="en-US" sz="5400" dirty="0" err="1" smtClean="0">
                <a:solidFill>
                  <a:schemeClr val="bg1"/>
                </a:solidFill>
              </a:rPr>
              <a:t>náu</a:t>
            </a:r>
            <a:r>
              <a:rPr lang="en-US" sz="5400" dirty="0" smtClean="0">
                <a:solidFill>
                  <a:schemeClr val="bg1"/>
                </a:solidFill>
              </a:rPr>
              <a:t>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vinh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thực</a:t>
            </a:r>
            <a:r>
              <a:rPr lang="en-US" sz="5400" dirty="0" smtClean="0">
                <a:solidFill>
                  <a:schemeClr val="bg1"/>
                </a:solidFill>
              </a:rPr>
              <a:t> </a:t>
            </a:r>
            <a:r>
              <a:rPr lang="en-US" sz="5400" dirty="0" err="1" smtClean="0">
                <a:solidFill>
                  <a:schemeClr val="bg1"/>
                </a:solidFill>
              </a:rPr>
              <a:t>khôn</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0376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028950"/>
            <a:ext cx="8763000" cy="1938992"/>
          </a:xfrm>
          <a:prstGeom prst="rect">
            <a:avLst/>
          </a:prstGeom>
        </p:spPr>
        <p:txBody>
          <a:bodyPr wrap="square">
            <a:spAutoFit/>
          </a:bodyPr>
          <a:lstStyle/>
          <a:p>
            <a:r>
              <a:rPr lang="vi-VN" sz="3000" dirty="0" smtClean="0">
                <a:solidFill>
                  <a:srgbClr val="FFFF00"/>
                </a:solidFill>
              </a:rPr>
              <a:t>Bài đọc </a:t>
            </a:r>
            <a:r>
              <a:rPr lang="en-US" sz="3000" dirty="0" smtClean="0">
                <a:solidFill>
                  <a:srgbClr val="FFFF00"/>
                </a:solidFill>
              </a:rPr>
              <a:t>2</a:t>
            </a:r>
            <a:r>
              <a:rPr lang="vi-VN" sz="3000" dirty="0" smtClean="0">
                <a:solidFill>
                  <a:srgbClr val="FFFF00"/>
                </a:solidFill>
              </a:rPr>
              <a:t>.</a:t>
            </a:r>
          </a:p>
          <a:p>
            <a:r>
              <a:rPr lang="vi-VN" sz="3000" dirty="0" smtClean="0">
                <a:solidFill>
                  <a:srgbClr val="FFFF00"/>
                </a:solidFill>
              </a:rPr>
              <a:t>Bài trích </a:t>
            </a:r>
            <a:r>
              <a:rPr lang="en-US" sz="3000" dirty="0" err="1" smtClean="0">
                <a:solidFill>
                  <a:srgbClr val="FFFF00"/>
                </a:solidFill>
              </a:rPr>
              <a:t>thư</a:t>
            </a:r>
            <a:r>
              <a:rPr lang="en-US" sz="3000" dirty="0" smtClean="0">
                <a:solidFill>
                  <a:srgbClr val="FFFF00"/>
                </a:solidFill>
              </a:rPr>
              <a:t> </a:t>
            </a:r>
            <a:r>
              <a:rPr lang="en-US" sz="3000" dirty="0" err="1" smtClean="0">
                <a:solidFill>
                  <a:srgbClr val="FFFF00"/>
                </a:solidFill>
              </a:rPr>
              <a:t>thứ</a:t>
            </a:r>
            <a:r>
              <a:rPr lang="en-US" sz="3000" dirty="0" smtClean="0">
                <a:solidFill>
                  <a:srgbClr val="FFFF00"/>
                </a:solidFill>
              </a:rPr>
              <a:t> </a:t>
            </a:r>
            <a:r>
              <a:rPr lang="en-US" sz="3000" dirty="0" err="1" smtClean="0">
                <a:solidFill>
                  <a:srgbClr val="FFFF00"/>
                </a:solidFill>
              </a:rPr>
              <a:t>hai</a:t>
            </a:r>
            <a:r>
              <a:rPr lang="en-US" sz="3000" dirty="0" smtClean="0">
                <a:solidFill>
                  <a:srgbClr val="FFFF00"/>
                </a:solidFill>
              </a:rPr>
              <a:t> </a:t>
            </a:r>
            <a:r>
              <a:rPr lang="en-US" sz="3000" dirty="0" err="1" smtClean="0">
                <a:solidFill>
                  <a:srgbClr val="FFFF00"/>
                </a:solidFill>
              </a:rPr>
              <a:t>của</a:t>
            </a:r>
            <a:r>
              <a:rPr lang="en-US" sz="3000" dirty="0" smtClean="0">
                <a:solidFill>
                  <a:srgbClr val="FFFF00"/>
                </a:solidFill>
              </a:rPr>
              <a:t> </a:t>
            </a:r>
            <a:r>
              <a:rPr lang="en-US" sz="3000" dirty="0" err="1" smtClean="0">
                <a:solidFill>
                  <a:srgbClr val="FFFF00"/>
                </a:solidFill>
              </a:rPr>
              <a:t>thánh</a:t>
            </a:r>
            <a:r>
              <a:rPr lang="en-US" sz="3000" dirty="0" smtClean="0">
                <a:solidFill>
                  <a:srgbClr val="FFFF00"/>
                </a:solidFill>
              </a:rPr>
              <a:t> </a:t>
            </a:r>
            <a:r>
              <a:rPr lang="en-US" sz="3000" dirty="0" err="1" smtClean="0">
                <a:solidFill>
                  <a:srgbClr val="FFFF00"/>
                </a:solidFill>
              </a:rPr>
              <a:t>Phaolo</a:t>
            </a:r>
            <a:r>
              <a:rPr lang="en-US" sz="3000" dirty="0" smtClean="0">
                <a:solidFill>
                  <a:srgbClr val="FFFF00"/>
                </a:solidFill>
              </a:rPr>
              <a:t> </a:t>
            </a:r>
            <a:r>
              <a:rPr lang="en-US" sz="3000" dirty="0" err="1" smtClean="0">
                <a:solidFill>
                  <a:srgbClr val="FFFF00"/>
                </a:solidFill>
              </a:rPr>
              <a:t>Tông</a:t>
            </a:r>
            <a:r>
              <a:rPr lang="en-US" sz="3000" dirty="0" smtClean="0">
                <a:solidFill>
                  <a:srgbClr val="FFFF00"/>
                </a:solidFill>
              </a:rPr>
              <a:t> </a:t>
            </a:r>
            <a:r>
              <a:rPr lang="en-US" sz="3000" dirty="0" err="1" smtClean="0">
                <a:solidFill>
                  <a:srgbClr val="FFFF00"/>
                </a:solidFill>
              </a:rPr>
              <a:t>Đồ</a:t>
            </a:r>
            <a:r>
              <a:rPr lang="en-US" sz="3000" dirty="0">
                <a:solidFill>
                  <a:srgbClr val="FFFF00"/>
                </a:solidFill>
              </a:rPr>
              <a:t> </a:t>
            </a:r>
            <a:r>
              <a:rPr lang="en-US" sz="3000" dirty="0" err="1" smtClean="0">
                <a:solidFill>
                  <a:srgbClr val="FFFF00"/>
                </a:solidFill>
              </a:rPr>
              <a:t>gửi</a:t>
            </a:r>
            <a:endParaRPr lang="en-US" sz="3000" dirty="0" smtClean="0">
              <a:solidFill>
                <a:srgbClr val="FFFF00"/>
              </a:solidFill>
            </a:endParaRPr>
          </a:p>
          <a:p>
            <a:r>
              <a:rPr lang="en-US" sz="3000" dirty="0" err="1" smtClean="0">
                <a:solidFill>
                  <a:srgbClr val="FFFF00"/>
                </a:solidFill>
              </a:rPr>
              <a:t>Tín</a:t>
            </a:r>
            <a:r>
              <a:rPr lang="en-US" sz="3000" dirty="0" smtClean="0">
                <a:solidFill>
                  <a:srgbClr val="FFFF00"/>
                </a:solidFill>
              </a:rPr>
              <a:t> </a:t>
            </a:r>
            <a:r>
              <a:rPr lang="en-US" sz="3000" dirty="0" err="1" smtClean="0">
                <a:solidFill>
                  <a:srgbClr val="FFFF00"/>
                </a:solidFill>
              </a:rPr>
              <a:t>hữu</a:t>
            </a:r>
            <a:r>
              <a:rPr lang="en-US" sz="3000" dirty="0" smtClean="0">
                <a:solidFill>
                  <a:srgbClr val="FFFF00"/>
                </a:solidFill>
              </a:rPr>
              <a:t> </a:t>
            </a:r>
            <a:r>
              <a:rPr lang="en-US" sz="3000" dirty="0" err="1" smtClean="0">
                <a:solidFill>
                  <a:srgbClr val="FFFF00"/>
                </a:solidFill>
              </a:rPr>
              <a:t>timôthê</a:t>
            </a:r>
            <a:r>
              <a:rPr lang="en-US" sz="3000" dirty="0" smtClean="0">
                <a:solidFill>
                  <a:srgbClr val="FFFF00"/>
                </a:solidFill>
              </a:rPr>
              <a:t>.</a:t>
            </a:r>
            <a:endParaRPr lang="vi-VN" sz="3000" dirty="0" smtClean="0">
              <a:solidFill>
                <a:srgbClr val="FFFF00"/>
              </a:solidFill>
            </a:endParaRPr>
          </a:p>
          <a:p>
            <a:r>
              <a:rPr lang="en-US" sz="3000" dirty="0" err="1" smtClean="0">
                <a:solidFill>
                  <a:srgbClr val="FFFF00"/>
                </a:solidFill>
              </a:rPr>
              <a:t>Tôi</a:t>
            </a:r>
            <a:r>
              <a:rPr lang="en-US" sz="3000" dirty="0" smtClean="0">
                <a:solidFill>
                  <a:srgbClr val="FFFF00"/>
                </a:solidFill>
              </a:rPr>
              <a:t> </a:t>
            </a:r>
            <a:r>
              <a:rPr lang="en-US" sz="3000" dirty="0" err="1" smtClean="0">
                <a:solidFill>
                  <a:srgbClr val="FFFF00"/>
                </a:solidFill>
              </a:rPr>
              <a:t>chỉ</a:t>
            </a:r>
            <a:r>
              <a:rPr lang="en-US" sz="3000" dirty="0" smtClean="0">
                <a:solidFill>
                  <a:srgbClr val="FFFF00"/>
                </a:solidFill>
              </a:rPr>
              <a:t> </a:t>
            </a:r>
            <a:r>
              <a:rPr lang="en-US" sz="3000" dirty="0" err="1" smtClean="0">
                <a:solidFill>
                  <a:srgbClr val="FFFF00"/>
                </a:solidFill>
              </a:rPr>
              <a:t>còn</a:t>
            </a:r>
            <a:r>
              <a:rPr lang="en-US" sz="3000" dirty="0" smtClean="0">
                <a:solidFill>
                  <a:srgbClr val="FFFF00"/>
                </a:solidFill>
              </a:rPr>
              <a:t> </a:t>
            </a:r>
            <a:r>
              <a:rPr lang="en-US" sz="3000" dirty="0" err="1" smtClean="0">
                <a:solidFill>
                  <a:srgbClr val="FFFF00"/>
                </a:solidFill>
              </a:rPr>
              <a:t>đợi</a:t>
            </a:r>
            <a:r>
              <a:rPr lang="en-US" sz="3000" dirty="0" smtClean="0">
                <a:solidFill>
                  <a:srgbClr val="FFFF00"/>
                </a:solidFill>
              </a:rPr>
              <a:t> </a:t>
            </a:r>
            <a:r>
              <a:rPr lang="en-US" sz="3000" dirty="0" err="1" smtClean="0">
                <a:solidFill>
                  <a:srgbClr val="FFFF00"/>
                </a:solidFill>
              </a:rPr>
              <a:t>vòng</a:t>
            </a:r>
            <a:r>
              <a:rPr lang="en-US" sz="3000" dirty="0" smtClean="0">
                <a:solidFill>
                  <a:srgbClr val="FFFF00"/>
                </a:solidFill>
              </a:rPr>
              <a:t> </a:t>
            </a:r>
            <a:r>
              <a:rPr lang="en-US" sz="3000" dirty="0" err="1" smtClean="0">
                <a:solidFill>
                  <a:srgbClr val="FFFF00"/>
                </a:solidFill>
              </a:rPr>
              <a:t>hoa</a:t>
            </a:r>
            <a:r>
              <a:rPr lang="en-US" sz="3000" dirty="0" smtClean="0">
                <a:solidFill>
                  <a:srgbClr val="FFFF00"/>
                </a:solidFill>
              </a:rPr>
              <a:t> </a:t>
            </a:r>
            <a:r>
              <a:rPr lang="en-US" sz="3000" dirty="0" err="1" smtClean="0">
                <a:solidFill>
                  <a:srgbClr val="FFFF00"/>
                </a:solidFill>
              </a:rPr>
              <a:t>cho</a:t>
            </a:r>
            <a:r>
              <a:rPr lang="en-US" sz="3000" dirty="0" smtClean="0">
                <a:solidFill>
                  <a:srgbClr val="FFFF00"/>
                </a:solidFill>
              </a:rPr>
              <a:t> </a:t>
            </a:r>
            <a:r>
              <a:rPr lang="en-US" sz="3000" dirty="0" err="1" smtClean="0">
                <a:solidFill>
                  <a:srgbClr val="FFFF00"/>
                </a:solidFill>
              </a:rPr>
              <a:t>người</a:t>
            </a:r>
            <a:r>
              <a:rPr lang="en-US" sz="3000" dirty="0" smtClean="0">
                <a:solidFill>
                  <a:srgbClr val="FFFF00"/>
                </a:solidFill>
              </a:rPr>
              <a:t> </a:t>
            </a:r>
            <a:r>
              <a:rPr lang="en-US" sz="3000" dirty="0" err="1" smtClean="0">
                <a:solidFill>
                  <a:srgbClr val="FFFF00"/>
                </a:solidFill>
              </a:rPr>
              <a:t>công</a:t>
            </a:r>
            <a:r>
              <a:rPr lang="en-US" sz="3000" dirty="0" smtClean="0">
                <a:solidFill>
                  <a:srgbClr val="FFFF00"/>
                </a:solidFill>
              </a:rPr>
              <a:t> </a:t>
            </a:r>
            <a:r>
              <a:rPr lang="en-US" sz="3000" dirty="0" err="1" smtClean="0">
                <a:solidFill>
                  <a:srgbClr val="FFFF00"/>
                </a:solidFill>
              </a:rPr>
              <a:t>chính</a:t>
            </a:r>
            <a:r>
              <a:rPr lang="vi-VN" sz="3000" dirty="0" smtClean="0">
                <a:solidFill>
                  <a:srgbClr val="FFFF00"/>
                </a:solidFill>
              </a:rPr>
              <a:t>.</a:t>
            </a:r>
            <a:endParaRPr lang="vi-VN" sz="3000" dirty="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Alleluia-Alleluia:</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Hội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cửa</a:t>
            </a:r>
            <a:r>
              <a:rPr lang="en-US" sz="5400" dirty="0" smtClean="0">
                <a:solidFill>
                  <a:schemeClr val="bg1"/>
                </a:solidFill>
              </a:rPr>
              <a:t> </a:t>
            </a:r>
            <a:r>
              <a:rPr lang="en-US" sz="5400" dirty="0" err="1" smtClean="0">
                <a:solidFill>
                  <a:schemeClr val="bg1"/>
                </a:solidFill>
              </a:rPr>
              <a:t>địa</a:t>
            </a:r>
            <a:r>
              <a:rPr lang="en-US" sz="5400" dirty="0" smtClean="0">
                <a:solidFill>
                  <a:schemeClr val="bg1"/>
                </a:solidFill>
              </a:rPr>
              <a:t> </a:t>
            </a:r>
            <a:r>
              <a:rPr lang="en-US" sz="5400" dirty="0" err="1" smtClean="0">
                <a:solidFill>
                  <a:schemeClr val="bg1"/>
                </a:solidFill>
              </a:rPr>
              <a:t>ngục</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thắng</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u="sng" dirty="0" smtClean="0">
                <a:solidFill>
                  <a:srgbClr val="FFFF00"/>
                </a:solidFill>
                <a:effectLst>
                  <a:outerShdw blurRad="38100" dist="38100" dir="2700000" algn="tl">
                    <a:srgbClr val="000000">
                      <a:alpha val="43137"/>
                    </a:srgbClr>
                  </a:outerShdw>
                </a:effectLst>
              </a:rPr>
              <a:t>Alleluia.</a:t>
            </a:r>
            <a:endParaRPr lang="en-US" sz="54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chemeClr val="bg1"/>
                </a:solidFill>
                <a:effectLst/>
                <a:latin typeface="+mj-lt"/>
              </a:rPr>
              <a:t>này chúng con đang </a:t>
            </a:r>
            <a:r>
              <a:rPr lang="en-US" sz="5900" b="0" dirty="0" err="1" smtClean="0">
                <a:solidFill>
                  <a:schemeClr val="bg1"/>
                </a:solidFill>
                <a:effectLst/>
                <a:latin typeface="+mj-lt"/>
                <a:cs typeface="Times New Roman" pitchFamily="18" charset="0"/>
              </a:rPr>
              <a:t>chung</a:t>
            </a:r>
            <a:r>
              <a:rPr lang="vi-VN" sz="5900" b="0" dirty="0" smtClean="0">
                <a:solidFill>
                  <a:schemeClr val="bg1"/>
                </a:solidFill>
                <a:effectLst/>
                <a:latin typeface="+mj-lt"/>
              </a:rPr>
              <a:t> </a:t>
            </a:r>
            <a:r>
              <a:rPr lang="vi-VN" sz="5900" b="0" dirty="0">
                <a:solidFill>
                  <a:schemeClr val="bg1"/>
                </a:solidFill>
                <a:effectLst/>
                <a:latin typeface="+mj-lt"/>
              </a:rPr>
              <a:t>lời cầu nguyện cho các</a:t>
            </a:r>
            <a:br>
              <a:rPr lang="vi-VN" sz="5900" b="0" dirty="0">
                <a:solidFill>
                  <a:schemeClr val="bg1"/>
                </a:solidFill>
                <a:effectLst/>
                <a:latin typeface="+mj-lt"/>
              </a:rPr>
            </a:br>
            <a:r>
              <a:rPr lang="en-US" sz="5900" b="0" dirty="0" err="1">
                <a:solidFill>
                  <a:schemeClr val="bg1"/>
                </a:solidFill>
                <a:effectLst/>
                <a:latin typeface="+mj-lt"/>
                <a:cs typeface="Times New Roman" pitchFamily="18" charset="0"/>
              </a:rPr>
              <a:t>Giám</a:t>
            </a:r>
            <a:r>
              <a:rPr lang="en-US" sz="5900" b="0" dirty="0">
                <a:solidFill>
                  <a:schemeClr val="bg1"/>
                </a:solidFill>
                <a:effectLst/>
                <a:latin typeface="+mj-lt"/>
                <a:cs typeface="Times New Roman" pitchFamily="18" charset="0"/>
              </a:rPr>
              <a:t> </a:t>
            </a:r>
            <a:r>
              <a:rPr lang="en-US" sz="5900" b="0" dirty="0" err="1">
                <a:solidFill>
                  <a:schemeClr val="bg1"/>
                </a:solidFill>
                <a:effectLst/>
                <a:latin typeface="+mj-lt"/>
                <a:cs typeface="Times New Roman" pitchFamily="18" charset="0"/>
              </a:rPr>
              <a:t>mục</a:t>
            </a:r>
            <a:r>
              <a:rPr lang="en-US" sz="5900" b="0" dirty="0">
                <a:solidFill>
                  <a:schemeClr val="bg1"/>
                </a:solidFill>
                <a:effectLst/>
                <a:latin typeface="+mj-lt"/>
                <a:cs typeface="Times New Roman" pitchFamily="18" charset="0"/>
              </a:rPr>
              <a:t>, </a:t>
            </a:r>
            <a:r>
              <a:rPr lang="vi-VN" sz="5900" b="0" dirty="0">
                <a:solidFill>
                  <a:schemeClr val="bg1"/>
                </a:solidFill>
                <a:effectLst/>
                <a:latin typeface="+mj-lt"/>
              </a:rPr>
              <a:t>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859676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chemeClr val="bg1"/>
                </a:solidFill>
                <a:effectLst/>
                <a:latin typeface="+mj-lt"/>
              </a:rPr>
              <a:t>Xin Chúa làm nên cuộc Hiện Xuống mới trong đời sống Hội</a:t>
            </a:r>
            <a:br>
              <a:rPr lang="vi-VN" sz="4800" b="0">
                <a:solidFill>
                  <a:schemeClr val="bg1"/>
                </a:solidFill>
                <a:effectLst/>
                <a:latin typeface="+mj-lt"/>
              </a:rPr>
            </a:br>
            <a:r>
              <a:rPr lang="en-US" sz="4800" b="0">
                <a:solidFill>
                  <a:schemeClr val="bg1"/>
                </a:solidFill>
                <a:effectLst/>
                <a:latin typeface="+mj-lt"/>
                <a:cs typeface="Times New Roman" pitchFamily="18" charset="0"/>
              </a:rPr>
              <a:t>Thánh, </a:t>
            </a:r>
            <a:r>
              <a:rPr lang="vi-VN" sz="4800" b="0">
                <a:solidFill>
                  <a:schemeClr val="bg1"/>
                </a:solidFill>
                <a:effectLst/>
                <a:latin typeface="+mj-lt"/>
              </a:rPr>
              <a:t>xin tuôn tràn trên các Mục tử</a:t>
            </a:r>
            <a:r>
              <a:rPr lang="en-US" sz="4800" b="0">
                <a:solidFill>
                  <a:schemeClr val="bg1"/>
                </a:solidFill>
                <a:effectLst/>
                <a:latin typeface="+mj-lt"/>
              </a:rPr>
              <a:t> </a:t>
            </a:r>
            <a:r>
              <a:rPr lang="vi-VN" sz="4800" b="0">
                <a:solidFill>
                  <a:schemeClr val="bg1"/>
                </a:solidFill>
                <a:effectLst/>
                <a:latin typeface="+mj-lt"/>
              </a:rPr>
              <a:t> ơn khôn ngoan và thông hiểu,</a:t>
            </a:r>
            <a:r>
              <a:rPr lang="en-US" sz="4800" b="0">
                <a:solidFill>
                  <a:schemeClr val="bg1"/>
                </a:solidFill>
                <a:effectLst/>
                <a:latin typeface="+mj-lt"/>
              </a:rPr>
              <a:t>  </a:t>
            </a:r>
            <a:r>
              <a:rPr lang="en-US" sz="4800" b="0">
                <a:solidFill>
                  <a:schemeClr val="bg1"/>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96101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495550"/>
            <a:ext cx="4572000" cy="1538883"/>
          </a:xfrm>
          <a:prstGeom prst="rect">
            <a:avLst/>
          </a:prstGeom>
        </p:spPr>
        <p:txBody>
          <a:bodyPr>
            <a:spAutoFit/>
          </a:bodyPr>
          <a:lstStyle/>
          <a:p>
            <a:pPr algn="ctr"/>
            <a:r>
              <a:rPr lang="en-US" sz="5400" dirty="0" err="1" smtClean="0">
                <a:solidFill>
                  <a:srgbClr val="FFFF00"/>
                </a:solidFill>
              </a:rPr>
              <a:t>Xin</a:t>
            </a:r>
            <a:r>
              <a:rPr lang="en-US" sz="5400" dirty="0" smtClean="0">
                <a:solidFill>
                  <a:srgbClr val="FFFF00"/>
                </a:solidFill>
              </a:rPr>
              <a:t> </a:t>
            </a:r>
            <a:r>
              <a:rPr lang="en-US" sz="5400" dirty="0" err="1" smtClean="0">
                <a:solidFill>
                  <a:srgbClr val="FFFF00"/>
                </a:solidFill>
              </a:rPr>
              <a:t>Dâng</a:t>
            </a:r>
            <a:r>
              <a:rPr lang="en-US" sz="5400" dirty="0" smtClean="0">
                <a:solidFill>
                  <a:srgbClr val="FFFF00"/>
                </a:solidFill>
              </a:rPr>
              <a:t/>
            </a:r>
            <a:br>
              <a:rPr lang="en-US" sz="5400" dirty="0" smtClean="0">
                <a:solidFill>
                  <a:srgbClr val="FFFF00"/>
                </a:solidFill>
              </a:rPr>
            </a:br>
            <a:r>
              <a:rPr lang="en-US" sz="4000" i="1" dirty="0" err="1" smtClean="0">
                <a:solidFill>
                  <a:schemeClr val="bg1"/>
                </a:solidFill>
              </a:rPr>
              <a:t>Ngọc</a:t>
            </a:r>
            <a:r>
              <a:rPr lang="en-US" sz="4000" i="1" dirty="0" smtClean="0">
                <a:solidFill>
                  <a:schemeClr val="bg1"/>
                </a:solidFill>
              </a:rPr>
              <a:t> </a:t>
            </a:r>
            <a:r>
              <a:rPr lang="en-US" sz="4000" i="1" dirty="0" err="1" smtClean="0">
                <a:solidFill>
                  <a:schemeClr val="bg1"/>
                </a:solidFill>
              </a:rPr>
              <a:t>Kôn</a:t>
            </a:r>
            <a:endParaRPr lang="en-US" sz="4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Tk1:</a:t>
            </a:r>
            <a:r>
              <a:rPr lang="en-US" sz="4800" dirty="0" smtClean="0">
                <a:solidFill>
                  <a:schemeClr val="bg1"/>
                </a:solidFill>
              </a:rPr>
              <a:t> </a:t>
            </a:r>
            <a:r>
              <a:rPr lang="en-US" sz="4800" dirty="0" err="1" smtClean="0">
                <a:solidFill>
                  <a:schemeClr val="bg1"/>
                </a:solidFill>
              </a:rPr>
              <a:t>Đời</a:t>
            </a:r>
            <a:r>
              <a:rPr lang="en-US" sz="4800" dirty="0" smtClean="0">
                <a:solidFill>
                  <a:schemeClr val="bg1"/>
                </a:solidFill>
              </a:rPr>
              <a:t> con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của</a:t>
            </a:r>
            <a:r>
              <a:rPr lang="en-US" sz="4800" dirty="0" smtClean="0">
                <a:solidFill>
                  <a:schemeClr val="bg1"/>
                </a:solidFill>
              </a:rPr>
              <a:t> </a:t>
            </a:r>
            <a:r>
              <a:rPr lang="en-US" sz="4800" dirty="0" err="1" smtClean="0">
                <a:solidFill>
                  <a:schemeClr val="bg1"/>
                </a:solidFill>
              </a:rPr>
              <a:t>lễ</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hề</a:t>
            </a:r>
            <a:r>
              <a:rPr lang="en-US" sz="4800" dirty="0" smtClean="0">
                <a:solidFill>
                  <a:schemeClr val="bg1"/>
                </a:solidFill>
              </a:rPr>
              <a:t> </a:t>
            </a:r>
            <a:r>
              <a:rPr lang="en-US" sz="4800" dirty="0" err="1" smtClean="0">
                <a:solidFill>
                  <a:schemeClr val="bg1"/>
                </a:solidFill>
              </a:rPr>
              <a:t>ngưng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tấm</a:t>
            </a:r>
            <a:r>
              <a:rPr lang="en-US" sz="4800" dirty="0" smtClean="0">
                <a:solidFill>
                  <a:schemeClr val="bg1"/>
                </a:solidFill>
              </a:rPr>
              <a:t> </a:t>
            </a:r>
            <a:r>
              <a:rPr lang="en-US" sz="4800" dirty="0" err="1" smtClean="0">
                <a:solidFill>
                  <a:schemeClr val="bg1"/>
                </a:solidFill>
              </a:rPr>
              <a:t>bánh</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dâng</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con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ánh</a:t>
            </a:r>
            <a:r>
              <a:rPr lang="en-US" sz="4800" dirty="0" smtClean="0">
                <a:solidFill>
                  <a:schemeClr val="bg1"/>
                </a:solidFill>
              </a:rPr>
              <a:t> </a:t>
            </a:r>
            <a:r>
              <a:rPr lang="en-US" sz="4800" dirty="0" err="1" smtClean="0">
                <a:solidFill>
                  <a:schemeClr val="bg1"/>
                </a:solidFill>
              </a:rPr>
              <a:t>nến</a:t>
            </a:r>
            <a:r>
              <a:rPr lang="en-US" sz="4800" dirty="0" smtClean="0">
                <a:solidFill>
                  <a:schemeClr val="bg1"/>
                </a:solidFill>
              </a:rPr>
              <a:t>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bừng</a:t>
            </a:r>
            <a:r>
              <a:rPr lang="en-US" sz="4800" dirty="0" smtClean="0">
                <a:solidFill>
                  <a:schemeClr val="bg1"/>
                </a:solidFill>
              </a:rPr>
              <a:t> </a:t>
            </a:r>
            <a:r>
              <a:rPr lang="en-US" sz="4800" dirty="0" err="1" smtClean="0">
                <a:solidFill>
                  <a:schemeClr val="bg1"/>
                </a:solidFill>
              </a:rPr>
              <a:t>cháy</a:t>
            </a:r>
            <a:r>
              <a:rPr lang="en-US" sz="4800" dirty="0" smtClean="0">
                <a:solidFill>
                  <a:schemeClr val="bg1"/>
                </a:solidFill>
              </a:rPr>
              <a:t> </a:t>
            </a:r>
            <a:r>
              <a:rPr lang="en-US" sz="4800" dirty="0" err="1" smtClean="0">
                <a:solidFill>
                  <a:schemeClr val="bg1"/>
                </a:solidFill>
              </a:rPr>
              <a:t>trong</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a:t>
            </a:r>
            <a:r>
              <a:rPr lang="en-US" sz="4800" dirty="0" err="1" smtClean="0">
                <a:solidFill>
                  <a:schemeClr val="bg1"/>
                </a:solidFill>
              </a:rPr>
              <a:t>Chúa</a:t>
            </a:r>
            <a:r>
              <a:rPr lang="en-US" sz="4800" dirty="0" smtClean="0">
                <a:solidFill>
                  <a:schemeClr val="bg1"/>
                </a:solidFill>
              </a:rPr>
              <a:t> </a:t>
            </a:r>
            <a:r>
              <a:rPr lang="en-US" sz="4800" dirty="0" err="1" smtClean="0">
                <a:solidFill>
                  <a:schemeClr val="bg1"/>
                </a:solidFill>
              </a:rPr>
              <a:t>sáng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hừng</a:t>
            </a:r>
            <a:r>
              <a:rPr lang="en-US" sz="4800" dirty="0" smtClean="0">
                <a:solidFill>
                  <a:schemeClr val="bg1"/>
                </a:solidFill>
              </a:rPr>
              <a:t> </a:t>
            </a:r>
            <a:r>
              <a:rPr lang="en-US" sz="4800" dirty="0" err="1" smtClean="0">
                <a:solidFill>
                  <a:schemeClr val="bg1"/>
                </a:solidFill>
              </a:rPr>
              <a:t>đông</a:t>
            </a:r>
            <a:r>
              <a:rPr lang="en-US" sz="48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chọn</a:t>
            </a:r>
            <a:r>
              <a:rPr lang="en-US" sz="4800" dirty="0" smtClean="0">
                <a:solidFill>
                  <a:schemeClr val="bg1"/>
                </a:solidFill>
              </a:rPr>
              <a:t> con </a:t>
            </a:r>
            <a:r>
              <a:rPr lang="en-US" sz="4800" dirty="0" err="1" smtClean="0">
                <a:solidFill>
                  <a:schemeClr val="bg1"/>
                </a:solidFill>
              </a:rPr>
              <a:t>tuy</a:t>
            </a:r>
            <a:r>
              <a:rPr lang="en-US" sz="4800" dirty="0" smtClean="0">
                <a:solidFill>
                  <a:schemeClr val="bg1"/>
                </a:solidFill>
              </a:rPr>
              <a:t> con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chi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công</a:t>
            </a:r>
            <a:r>
              <a:rPr lang="en-US" sz="4800" dirty="0" smtClean="0">
                <a:solidFill>
                  <a:schemeClr val="bg1"/>
                </a:solidFill>
              </a:rPr>
              <a:t>, con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xứng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con </a:t>
            </a:r>
            <a:r>
              <a:rPr lang="en-US" sz="4800" dirty="0" err="1" smtClean="0">
                <a:solidFill>
                  <a:schemeClr val="bg1"/>
                </a:solidFill>
              </a:rPr>
              <a:t>quá</a:t>
            </a:r>
            <a:r>
              <a:rPr lang="en-US" sz="4800" dirty="0" smtClean="0">
                <a:solidFill>
                  <a:schemeClr val="bg1"/>
                </a:solidFill>
              </a:rPr>
              <a:t> </a:t>
            </a:r>
            <a:r>
              <a:rPr lang="en-US" sz="4800" dirty="0" err="1" smtClean="0">
                <a:solidFill>
                  <a:schemeClr val="bg1"/>
                </a:solidFill>
              </a:rPr>
              <a:t>thiếu</a:t>
            </a:r>
            <a:r>
              <a:rPr lang="en-US" sz="4800" dirty="0" smtClean="0">
                <a:solidFill>
                  <a:schemeClr val="bg1"/>
                </a:solidFill>
              </a:rPr>
              <a:t> </a:t>
            </a:r>
            <a:r>
              <a:rPr lang="en-US" sz="4800" dirty="0" err="1" smtClean="0">
                <a:solidFill>
                  <a:schemeClr val="bg1"/>
                </a:solidFill>
              </a:rPr>
              <a:t>thốn</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đền</a:t>
            </a:r>
            <a:r>
              <a:rPr lang="en-US" sz="4800" dirty="0" smtClean="0">
                <a:solidFill>
                  <a:schemeClr val="bg1"/>
                </a:solidFill>
              </a:rPr>
              <a:t> </a:t>
            </a:r>
            <a:r>
              <a:rPr lang="en-US" sz="4800" dirty="0" err="1" smtClean="0">
                <a:solidFill>
                  <a:schemeClr val="bg1"/>
                </a:solidFill>
              </a:rPr>
              <a:t>đáp</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giọt</a:t>
            </a:r>
            <a:r>
              <a:rPr lang="en-US" sz="4800" dirty="0" smtClean="0">
                <a:solidFill>
                  <a:schemeClr val="bg1"/>
                </a:solidFill>
              </a:rPr>
              <a:t> </a:t>
            </a:r>
            <a:r>
              <a:rPr lang="en-US" sz="4800" dirty="0" err="1" smtClean="0">
                <a:solidFill>
                  <a:schemeClr val="bg1"/>
                </a:solidFill>
              </a:rPr>
              <a:t>nước</a:t>
            </a:r>
            <a:r>
              <a:rPr lang="en-US" sz="4800" dirty="0" smtClean="0">
                <a:solidFill>
                  <a:schemeClr val="bg1"/>
                </a:solidFill>
              </a:rPr>
              <a:t> </a:t>
            </a:r>
            <a:r>
              <a:rPr lang="en-US" sz="4800" dirty="0" err="1" smtClean="0">
                <a:solidFill>
                  <a:schemeClr val="bg1"/>
                </a:solidFill>
              </a:rPr>
              <a:t>sánh</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biển</a:t>
            </a:r>
            <a:r>
              <a:rPr lang="en-US" sz="4800" dirty="0" smtClean="0">
                <a:solidFill>
                  <a:schemeClr val="bg1"/>
                </a:solidFill>
              </a:rPr>
              <a:t> </a:t>
            </a:r>
            <a:r>
              <a:rPr lang="en-US" sz="4800" dirty="0" err="1" smtClean="0">
                <a:solidFill>
                  <a:schemeClr val="bg1"/>
                </a:solidFill>
              </a:rPr>
              <a:t>Đông</a:t>
            </a:r>
            <a:r>
              <a:rPr lang="en-US" sz="48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5285090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189394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chemeClr val="bg1"/>
                </a:solidFill>
                <a:effectLst/>
                <a:latin typeface="+mj-lt"/>
              </a:rPr>
              <a:t>để các ngài cùng nhau tìm hiểu những điều đẹp ý</a:t>
            </a:r>
            <a:br>
              <a:rPr lang="vi-VN" sz="5400" b="0">
                <a:solidFill>
                  <a:schemeClr val="bg1"/>
                </a:solidFill>
                <a:effectLst/>
                <a:latin typeface="+mj-lt"/>
              </a:rPr>
            </a:br>
            <a:r>
              <a:rPr lang="en-US" sz="5400" b="0">
                <a:solidFill>
                  <a:schemeClr val="bg1"/>
                </a:solidFill>
                <a:effectLst/>
                <a:latin typeface="+mj-lt"/>
                <a:cs typeface="Times New Roman" pitchFamily="18" charset="0"/>
              </a:rPr>
              <a:t>Chúa,</a:t>
            </a:r>
            <a:r>
              <a:rPr lang="en-US" sz="5400" b="0">
                <a:solidFill>
                  <a:schemeClr val="bg1"/>
                </a:solidFill>
                <a:effectLst/>
                <a:latin typeface="+mj-lt"/>
              </a:rPr>
              <a:t> </a:t>
            </a:r>
            <a:r>
              <a:rPr lang="vi-VN" sz="5400" b="0">
                <a:solidFill>
                  <a:schemeClr val="bg1"/>
                </a:solidFill>
                <a:effectLst/>
                <a:latin typeface="+mj-lt"/>
              </a:rPr>
              <a:t>và hướng dẫn đoàn Dân Chúa thực thi những điều Chúa truyền dạy.</a:t>
            </a:r>
            <a:endParaRPr lang="en-US" sz="5400" b="0">
              <a:solidFill>
                <a:schemeClr val="bg1"/>
              </a:solidFill>
              <a:effectLst/>
              <a:latin typeface="+mj-lt"/>
            </a:endParaRPr>
          </a:p>
        </p:txBody>
      </p:sp>
    </p:spTree>
    <p:extLst>
      <p:ext uri="{BB962C8B-B14F-4D97-AF65-F5344CB8AC3E}">
        <p14:creationId xmlns:p14="http://schemas.microsoft.com/office/powerpoint/2010/main" val="204261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err="1" smtClean="0">
                <a:solidFill>
                  <a:srgbClr val="FFFF00"/>
                </a:solidFill>
              </a:rPr>
              <a:t>Khúc</a:t>
            </a:r>
            <a:r>
              <a:rPr lang="en-US" sz="6600" dirty="0" smtClean="0">
                <a:solidFill>
                  <a:srgbClr val="FFFF00"/>
                </a:solidFill>
              </a:rPr>
              <a:t> </a:t>
            </a: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Tạ</a:t>
            </a:r>
            <a:r>
              <a:rPr lang="en-US" sz="6600" dirty="0" smtClean="0">
                <a:solidFill>
                  <a:srgbClr val="FFFF00"/>
                </a:solidFill>
              </a:rPr>
              <a:t> </a:t>
            </a:r>
            <a:r>
              <a:rPr lang="en-US" sz="6600" dirty="0" err="1" smtClean="0">
                <a:solidFill>
                  <a:srgbClr val="FFFF00"/>
                </a:solidFill>
              </a:rPr>
              <a:t>Ơn</a:t>
            </a:r>
            <a:r>
              <a:rPr lang="en-US" sz="6600" dirty="0" smtClean="0">
                <a:solidFill>
                  <a:srgbClr val="FFFF00"/>
                </a:solidFill>
              </a:rPr>
              <a:t> </a:t>
            </a:r>
            <a:br>
              <a:rPr lang="en-US" sz="6600" dirty="0" smtClean="0">
                <a:solidFill>
                  <a:srgbClr val="FFFF00"/>
                </a:solidFill>
              </a:rPr>
            </a:br>
            <a:r>
              <a:rPr lang="en-US" sz="6600" i="1" dirty="0" err="1" smtClean="0">
                <a:solidFill>
                  <a:schemeClr val="bg1"/>
                </a:solidFill>
              </a:rPr>
              <a:t>Thiên</a:t>
            </a:r>
            <a:r>
              <a:rPr lang="en-US" sz="6600" i="1" dirty="0" smtClean="0">
                <a:solidFill>
                  <a:schemeClr val="bg1"/>
                </a:solidFill>
              </a:rPr>
              <a:t> </a:t>
            </a:r>
            <a:r>
              <a:rPr lang="en-US" sz="6600" i="1" dirty="0" err="1" smtClean="0">
                <a:solidFill>
                  <a:schemeClr val="bg1"/>
                </a:solidFill>
              </a:rPr>
              <a:t>Ân</a:t>
            </a:r>
            <a:endParaRPr lang="en-US" sz="66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smtClean="0">
                <a:solidFill>
                  <a:srgbClr val="FFFF00"/>
                </a:solidFill>
              </a:rPr>
              <a:t>Tk1:</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nốt</a:t>
            </a:r>
            <a:r>
              <a:rPr lang="en-US" dirty="0" smtClean="0">
                <a:solidFill>
                  <a:schemeClr val="bg1"/>
                </a:solidFill>
              </a:rPr>
              <a:t> </a:t>
            </a:r>
            <a:r>
              <a:rPr lang="en-US" dirty="0" err="1" smtClean="0">
                <a:solidFill>
                  <a:schemeClr val="bg1"/>
                </a:solidFill>
              </a:rPr>
              <a:t>nhạc</a:t>
            </a:r>
            <a:r>
              <a:rPr lang="en-US" dirty="0" smtClean="0">
                <a:solidFill>
                  <a:schemeClr val="bg1"/>
                </a:solidFill>
              </a:rPr>
              <a:t> </a:t>
            </a:r>
            <a:r>
              <a:rPr lang="en-US" dirty="0" err="1" smtClean="0">
                <a:solidFill>
                  <a:schemeClr val="bg1"/>
                </a:solidFill>
              </a:rPr>
              <a:t>thiêng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thêu</a:t>
            </a:r>
            <a:r>
              <a:rPr lang="en-US" dirty="0" smtClean="0">
                <a:solidFill>
                  <a:schemeClr val="bg1"/>
                </a:solidFill>
              </a:rPr>
              <a:t> </a:t>
            </a:r>
            <a:r>
              <a:rPr lang="en-US" dirty="0" err="1" smtClean="0">
                <a:solidFill>
                  <a:schemeClr val="bg1"/>
                </a:solidFill>
              </a:rPr>
              <a:t>dệt</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tuyệt</a:t>
            </a:r>
            <a:r>
              <a:rPr lang="en-US" dirty="0" smtClean="0">
                <a:solidFill>
                  <a:schemeClr val="bg1"/>
                </a:solidFill>
              </a:rPr>
              <a:t> </a:t>
            </a:r>
            <a:r>
              <a:rPr lang="en-US" dirty="0" err="1" smtClean="0">
                <a:solidFill>
                  <a:schemeClr val="bg1"/>
                </a:solidFill>
              </a:rPr>
              <a:t>vời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hát</a:t>
            </a:r>
            <a:r>
              <a:rPr lang="en-US" dirty="0" smtClean="0">
                <a:solidFill>
                  <a:schemeClr val="bg1"/>
                </a:solidFill>
              </a:rPr>
              <a:t> tri </a:t>
            </a:r>
            <a:r>
              <a:rPr lang="en-US" dirty="0" err="1" smtClean="0">
                <a:solidFill>
                  <a:schemeClr val="bg1"/>
                </a:solidFill>
              </a:rPr>
              <a:t>ân</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Thiên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rộng</a:t>
            </a:r>
            <a:r>
              <a:rPr lang="en-US" dirty="0" smtClean="0">
                <a:solidFill>
                  <a:schemeClr val="bg1"/>
                </a:solidFill>
              </a:rPr>
              <a:t> ban </a:t>
            </a:r>
            <a:r>
              <a:rPr lang="en-US" dirty="0" err="1" smtClean="0">
                <a:solidFill>
                  <a:schemeClr val="bg1"/>
                </a:solidFill>
              </a:rPr>
              <a:t>phúc</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lan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vàn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nỗi</a:t>
            </a:r>
            <a:r>
              <a:rPr lang="en-US" dirty="0" smtClean="0">
                <a:solidFill>
                  <a:schemeClr val="bg1"/>
                </a:solidFill>
              </a:rPr>
              <a:t> </a:t>
            </a:r>
            <a:r>
              <a:rPr lang="en-US" dirty="0" err="1" smtClean="0">
                <a:solidFill>
                  <a:schemeClr val="bg1"/>
                </a:solidFill>
              </a:rPr>
              <a:t>oan</a:t>
            </a:r>
            <a:r>
              <a:rPr lang="en-US" dirty="0" smtClean="0">
                <a:solidFill>
                  <a:schemeClr val="bg1"/>
                </a:solidFill>
              </a:rPr>
              <a:t> </a:t>
            </a:r>
            <a:r>
              <a:rPr lang="en-US" dirty="0" err="1" smtClean="0">
                <a:solidFill>
                  <a:schemeClr val="bg1"/>
                </a:solidFill>
              </a:rPr>
              <a:t>khiên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tôi</a:t>
            </a:r>
            <a:r>
              <a:rPr lang="en-US" dirty="0" smtClean="0">
                <a:solidFill>
                  <a:schemeClr val="bg1"/>
                </a:solidFill>
              </a:rPr>
              <a:t> </a:t>
            </a:r>
            <a:r>
              <a:rPr lang="en-US" dirty="0" err="1" smtClean="0">
                <a:solidFill>
                  <a:schemeClr val="bg1"/>
                </a:solidFill>
              </a:rPr>
              <a:t>luyện</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niềm</a:t>
            </a:r>
            <a:r>
              <a:rPr lang="en-US" dirty="0" smtClean="0">
                <a:solidFill>
                  <a:schemeClr val="bg1"/>
                </a:solidFill>
              </a:rPr>
              <a:t> tin </a:t>
            </a:r>
            <a:r>
              <a:rPr lang="en-US" dirty="0" err="1" smtClean="0">
                <a:solidFill>
                  <a:schemeClr val="bg1"/>
                </a:solidFill>
              </a:rPr>
              <a:t>trung</a:t>
            </a:r>
            <a:r>
              <a:rPr lang="en-US" dirty="0" smtClean="0">
                <a:solidFill>
                  <a:schemeClr val="bg1"/>
                </a:solidFill>
              </a:rPr>
              <a:t> </a:t>
            </a:r>
            <a:r>
              <a:rPr lang="en-US" dirty="0" err="1" smtClean="0">
                <a:solidFill>
                  <a:schemeClr val="bg1"/>
                </a:solidFill>
              </a:rPr>
              <a:t>kiên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smtClean="0">
                <a:solidFill>
                  <a:srgbClr val="FFFF00"/>
                </a:solidFill>
              </a:rPr>
              <a:t>Tk2:</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tháng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trôi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an </a:t>
            </a:r>
            <a:r>
              <a:rPr lang="en-US" sz="4000" dirty="0" err="1" smtClean="0">
                <a:solidFill>
                  <a:schemeClr val="bg1"/>
                </a:solidFill>
              </a:rPr>
              <a:t>bài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thật</a:t>
            </a:r>
            <a:r>
              <a:rPr lang="en-US" sz="4000" dirty="0" smtClean="0">
                <a:solidFill>
                  <a:schemeClr val="bg1"/>
                </a:solidFill>
              </a:rPr>
              <a:t> </a:t>
            </a:r>
            <a:r>
              <a:rPr lang="en-US" sz="4000" dirty="0" err="1" smtClean="0">
                <a:solidFill>
                  <a:schemeClr val="bg1"/>
                </a:solidFill>
              </a:rPr>
              <a:t>biết</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lạ</a:t>
            </a:r>
            <a:r>
              <a:rPr lang="en-US" sz="4000" dirty="0" smtClean="0">
                <a:solidFill>
                  <a:schemeClr val="bg1"/>
                </a:solidFill>
              </a:rPr>
              <a:t> </a:t>
            </a:r>
            <a:r>
              <a:rPr lang="en-US" sz="4000" dirty="0" err="1" smtClean="0">
                <a:solidFill>
                  <a:schemeClr val="bg1"/>
                </a:solidFill>
              </a:rPr>
              <a:t>lùng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ngơi</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khen</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bình</a:t>
            </a:r>
            <a:r>
              <a:rPr lang="en-US" sz="4000" dirty="0" smtClean="0">
                <a:solidFill>
                  <a:schemeClr val="bg1"/>
                </a:solidFill>
              </a:rPr>
              <a:t> 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cuộc</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chan</a:t>
            </a:r>
            <a:r>
              <a:rPr lang="en-US" sz="4000" dirty="0" smtClean="0">
                <a:solidFill>
                  <a:schemeClr val="bg1"/>
                </a:solidFill>
              </a:rPr>
              <a:t> </a:t>
            </a:r>
            <a:r>
              <a:rPr lang="en-US" sz="4000" dirty="0" err="1" smtClean="0">
                <a:solidFill>
                  <a:schemeClr val="bg1"/>
                </a:solidFill>
              </a:rPr>
              <a:t>hòa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nguy</a:t>
            </a:r>
            <a:r>
              <a:rPr lang="en-US" sz="4000" dirty="0" smtClean="0">
                <a:solidFill>
                  <a:schemeClr val="bg1"/>
                </a:solidFill>
              </a:rPr>
              <a:t> nan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ban </a:t>
            </a:r>
            <a:r>
              <a:rPr lang="en-US" sz="4000" dirty="0" err="1" smtClean="0">
                <a:solidFill>
                  <a:schemeClr val="bg1"/>
                </a:solidFill>
              </a:rPr>
              <a:t>niềm</a:t>
            </a:r>
            <a:r>
              <a:rPr lang="en-US" sz="4000" dirty="0" smtClean="0">
                <a:solidFill>
                  <a:schemeClr val="bg1"/>
                </a:solidFill>
              </a:rPr>
              <a:t> </a:t>
            </a:r>
            <a:r>
              <a:rPr lang="en-US" sz="4000" dirty="0" err="1" smtClean="0">
                <a:solidFill>
                  <a:schemeClr val="bg1"/>
                </a:solidFill>
              </a:rPr>
              <a:t>cật</a:t>
            </a:r>
            <a:r>
              <a:rPr lang="en-US" sz="4000" dirty="0" smtClean="0">
                <a:solidFill>
                  <a:schemeClr val="bg1"/>
                </a:solidFill>
              </a:rPr>
              <a:t> </a:t>
            </a:r>
            <a:r>
              <a:rPr lang="en-US" sz="4000" dirty="0" err="1" smtClean="0">
                <a:solidFill>
                  <a:schemeClr val="bg1"/>
                </a:solidFill>
              </a:rPr>
              <a:t>trông</a:t>
            </a:r>
            <a:r>
              <a:rPr lang="en-US" sz="4000" dirty="0" smtClean="0">
                <a:solidFill>
                  <a:schemeClr val="bg1"/>
                </a:solidFill>
              </a:rPr>
              <a:t> </a:t>
            </a:r>
            <a:r>
              <a:rPr lang="en-US" sz="4000" dirty="0" err="1" smtClean="0">
                <a:solidFill>
                  <a:schemeClr val="bg1"/>
                </a:solidFill>
              </a:rPr>
              <a:t>miên</a:t>
            </a:r>
            <a:r>
              <a:rPr lang="en-US" sz="4000" dirty="0" smtClean="0">
                <a:solidFill>
                  <a:schemeClr val="bg1"/>
                </a:solidFill>
              </a:rPr>
              <a:t> man.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FFFF00"/>
                </a:solidFill>
              </a:rPr>
              <a:t>Tk3:</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kề</a:t>
            </a:r>
            <a:r>
              <a:rPr lang="en-US" sz="4000" dirty="0" smtClean="0">
                <a:solidFill>
                  <a:schemeClr val="bg1"/>
                </a:solidFill>
              </a:rPr>
              <a:t> </a:t>
            </a:r>
            <a:r>
              <a:rPr lang="en-US" sz="4000" dirty="0" err="1" smtClean="0">
                <a:solidFill>
                  <a:schemeClr val="bg1"/>
                </a:solidFill>
              </a:rPr>
              <a:t>bên</a:t>
            </a:r>
            <a:r>
              <a:rPr lang="en-US" sz="4000" dirty="0" smtClean="0">
                <a:solidFill>
                  <a:schemeClr val="bg1"/>
                </a:solidFill>
              </a:rPr>
              <a:t> </a:t>
            </a:r>
            <a:r>
              <a:rPr lang="en-US" sz="4000" dirty="0" err="1" smtClean="0">
                <a:solidFill>
                  <a:schemeClr val="bg1"/>
                </a:solidFill>
              </a:rPr>
              <a:t>cùng</a:t>
            </a:r>
            <a:r>
              <a:rPr lang="en-US" sz="4000" dirty="0" smtClean="0">
                <a:solidFill>
                  <a:schemeClr val="bg1"/>
                </a:solidFill>
              </a:rPr>
              <a:t> </a:t>
            </a:r>
            <a:r>
              <a:rPr lang="en-US" sz="4000" dirty="0" err="1" smtClean="0">
                <a:solidFill>
                  <a:schemeClr val="bg1"/>
                </a:solidFill>
              </a:rPr>
              <a:t>sớt</a:t>
            </a:r>
            <a:r>
              <a:rPr lang="en-US" sz="4000" dirty="0" smtClean="0">
                <a:solidFill>
                  <a:schemeClr val="bg1"/>
                </a:solidFill>
              </a:rPr>
              <a:t>  chia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vang</a:t>
            </a:r>
            <a:r>
              <a:rPr lang="en-US" sz="4000" dirty="0" smtClean="0">
                <a:solidFill>
                  <a:schemeClr val="bg1"/>
                </a:solidFill>
              </a:rPr>
              <a:t> </a:t>
            </a:r>
            <a:r>
              <a:rPr lang="en-US" sz="4000" dirty="0" err="1" smtClean="0">
                <a:solidFill>
                  <a:schemeClr val="bg1"/>
                </a:solidFill>
              </a:rPr>
              <a:t>xa</a:t>
            </a:r>
            <a:r>
              <a:rPr lang="en-US" sz="4000" dirty="0" smtClean="0">
                <a:solidFill>
                  <a:schemeClr val="bg1"/>
                </a:solidFill>
              </a:rPr>
              <a:t> </a:t>
            </a:r>
            <a:r>
              <a:rPr lang="en-US" sz="4000" dirty="0" err="1" smtClean="0">
                <a:solidFill>
                  <a:schemeClr val="bg1"/>
                </a:solidFill>
              </a:rPr>
              <a:t>hoan</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hiền</a:t>
            </a:r>
            <a:r>
              <a:rPr lang="en-US" sz="4000" dirty="0" smtClean="0">
                <a:solidFill>
                  <a:schemeClr val="bg1"/>
                </a:solidFill>
              </a:rPr>
              <a:t> </a:t>
            </a:r>
            <a:r>
              <a:rPr lang="en-US" sz="4000" dirty="0" err="1" smtClean="0">
                <a:solidFill>
                  <a:schemeClr val="bg1"/>
                </a:solidFill>
              </a:rPr>
              <a:t>ngoan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nguồn</a:t>
            </a:r>
            <a:r>
              <a:rPr lang="en-US" sz="4000" dirty="0" smtClean="0">
                <a:solidFill>
                  <a:schemeClr val="bg1"/>
                </a:solidFill>
              </a:rPr>
              <a:t> </a:t>
            </a:r>
            <a:r>
              <a:rPr lang="en-US" sz="4000" dirty="0" err="1" smtClean="0">
                <a:solidFill>
                  <a:schemeClr val="bg1"/>
                </a:solidFill>
              </a:rPr>
              <a:t>Thánh</a:t>
            </a:r>
            <a:r>
              <a:rPr lang="en-US" sz="4000" dirty="0" smtClean="0">
                <a:solidFill>
                  <a:schemeClr val="bg1"/>
                </a:solidFill>
              </a:rPr>
              <a:t> </a:t>
            </a:r>
            <a:r>
              <a:rPr lang="en-US" sz="4000" dirty="0" err="1" smtClean="0">
                <a:solidFill>
                  <a:schemeClr val="bg1"/>
                </a:solidFill>
              </a:rPr>
              <a:t>ân</a:t>
            </a:r>
            <a:r>
              <a:rPr lang="en-US" sz="4000" dirty="0" smtClean="0">
                <a:solidFill>
                  <a:schemeClr val="bg1"/>
                </a:solidFill>
              </a:rPr>
              <a:t> </a:t>
            </a:r>
            <a:r>
              <a:rPr lang="en-US" sz="4000" dirty="0" err="1" smtClean="0">
                <a:solidFill>
                  <a:schemeClr val="bg1"/>
                </a:solidFill>
              </a:rPr>
              <a:t>tuôn</a:t>
            </a:r>
            <a:r>
              <a:rPr lang="en-US" sz="4000" dirty="0" smtClean="0">
                <a:solidFill>
                  <a:schemeClr val="bg1"/>
                </a:solidFill>
              </a:rPr>
              <a:t> </a:t>
            </a:r>
            <a:r>
              <a:rPr lang="en-US" sz="4000" dirty="0" err="1" smtClean="0">
                <a:solidFill>
                  <a:schemeClr val="bg1"/>
                </a:solidFill>
              </a:rPr>
              <a:t>tràn</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điêu</a:t>
            </a:r>
            <a:r>
              <a:rPr lang="en-US" sz="4000" dirty="0" smtClean="0">
                <a:solidFill>
                  <a:schemeClr val="bg1"/>
                </a:solidFill>
              </a:rPr>
              <a:t> </a:t>
            </a:r>
            <a:r>
              <a:rPr lang="en-US" sz="4000" dirty="0" err="1" smtClean="0">
                <a:solidFill>
                  <a:schemeClr val="bg1"/>
                </a:solidFill>
              </a:rPr>
              <a:t>ngoa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tha</a:t>
            </a:r>
            <a:r>
              <a:rPr lang="en-US" sz="4000" dirty="0" smtClean="0">
                <a:solidFill>
                  <a:schemeClr val="bg1"/>
                </a:solidFill>
              </a:rPr>
              <a:t> </a:t>
            </a:r>
            <a:r>
              <a:rPr lang="en-US" sz="4000" dirty="0" err="1" smtClean="0">
                <a:solidFill>
                  <a:schemeClr val="bg1"/>
                </a:solidFill>
              </a:rPr>
              <a:t>bằng</a:t>
            </a:r>
            <a:r>
              <a:rPr lang="en-US" sz="4000" dirty="0" smtClean="0">
                <a:solidFill>
                  <a:schemeClr val="bg1"/>
                </a:solidFill>
              </a:rPr>
              <a:t> </a:t>
            </a:r>
            <a:r>
              <a:rPr lang="en-US" sz="4000" dirty="0" err="1" smtClean="0">
                <a:solidFill>
                  <a:schemeClr val="bg1"/>
                </a:solidFill>
              </a:rPr>
              <a:t>tình</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la.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Kết</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Tâm</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t>
            </a:r>
            <a:r>
              <a:rPr lang="en-US" sz="6000" dirty="0" err="1" smtClean="0">
                <a:solidFill>
                  <a:srgbClr val="FFFF00"/>
                </a:solidFill>
              </a:rPr>
              <a:t>Giêsu</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Huyền</a:t>
            </a:r>
            <a:r>
              <a:rPr lang="en-US" sz="6000" i="1" dirty="0" smtClean="0">
                <a:solidFill>
                  <a:schemeClr val="bg1"/>
                </a:solidFill>
              </a:rPr>
              <a:t> </a:t>
            </a:r>
            <a:r>
              <a:rPr lang="en-US" sz="6000" i="1" dirty="0" err="1" smtClean="0">
                <a:solidFill>
                  <a:schemeClr val="bg1"/>
                </a:solidFill>
              </a:rPr>
              <a:t>Linh</a:t>
            </a:r>
            <a:endParaRPr lang="en-US" sz="6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chemeClr val="bg1"/>
                </a:solidFill>
                <a:effectLst/>
                <a:latin typeface="+mj-lt"/>
              </a:rPr>
              <a:t>Các giáo phận Việt Nam chúng</a:t>
            </a:r>
            <a:r>
              <a:rPr lang="en-US" b="0">
                <a:solidFill>
                  <a:schemeClr val="bg1"/>
                </a:solidFill>
                <a:effectLst/>
                <a:latin typeface="+mj-lt"/>
              </a:rPr>
              <a:t> </a:t>
            </a:r>
            <a:r>
              <a:rPr lang="vi-VN" b="0">
                <a:solidFill>
                  <a:schemeClr val="bg1"/>
                </a:solidFill>
                <a:effectLst/>
                <a:latin typeface="+mj-lt"/>
              </a:rPr>
              <a:t>con</a:t>
            </a:r>
            <a:r>
              <a:rPr lang="en-US" b="0">
                <a:solidFill>
                  <a:schemeClr val="bg1"/>
                </a:solidFill>
                <a:effectLst/>
                <a:latin typeface="+mj-lt"/>
                <a:cs typeface="Times New Roman" pitchFamily="18" charset="0"/>
              </a:rPr>
              <a:t>,</a:t>
            </a:r>
            <a:r>
              <a:rPr lang="vi-VN" b="0">
                <a:solidFill>
                  <a:schemeClr val="bg1"/>
                </a:solidFill>
                <a:effectLst/>
                <a:latin typeface="+mj-lt"/>
              </a:rPr>
              <a:t/>
            </a:r>
            <a:br>
              <a:rPr lang="vi-VN" b="0">
                <a:solidFill>
                  <a:schemeClr val="bg1"/>
                </a:solidFill>
                <a:effectLst/>
                <a:latin typeface="+mj-lt"/>
              </a:rPr>
            </a:br>
            <a:r>
              <a:rPr lang="vi-VN" b="0">
                <a:solidFill>
                  <a:schemeClr val="bg1"/>
                </a:solidFill>
                <a:effectLst/>
                <a:latin typeface="+mj-lt"/>
              </a:rPr>
              <a:t>luôn muốn cùng chung nhịp bước với</a:t>
            </a:r>
            <a:r>
              <a:rPr lang="en-US" b="0">
                <a:solidFill>
                  <a:schemeClr val="bg1"/>
                </a:solidFill>
                <a:effectLst/>
                <a:latin typeface="+mj-lt"/>
              </a:rPr>
              <a:t> </a:t>
            </a:r>
            <a:r>
              <a:rPr lang="vi-VN" b="0">
                <a:solidFill>
                  <a:schemeClr val="bg1"/>
                </a:solidFill>
                <a:effectLst/>
                <a:latin typeface="+mj-lt"/>
              </a:rPr>
              <a:t>Hội</a:t>
            </a:r>
            <a:r>
              <a:rPr lang="en-US" b="0">
                <a:solidFill>
                  <a:schemeClr val="bg1"/>
                </a:solidFill>
                <a:effectLst/>
                <a:latin typeface="+mj-lt"/>
              </a:rPr>
              <a:t> </a:t>
            </a:r>
            <a:r>
              <a:rPr lang="vi-VN" b="0">
                <a:solidFill>
                  <a:schemeClr val="bg1"/>
                </a:solidFill>
                <a:effectLst/>
                <a:latin typeface="+mj-lt"/>
              </a:rPr>
              <a:t>Thánh</a:t>
            </a:r>
            <a:r>
              <a:rPr lang="en-US" b="0">
                <a:solidFill>
                  <a:schemeClr val="bg1"/>
                </a:solidFill>
                <a:effectLst/>
                <a:latin typeface="+mj-lt"/>
              </a:rPr>
              <a:t> </a:t>
            </a:r>
            <a:r>
              <a:rPr lang="vi-VN" b="0">
                <a:solidFill>
                  <a:schemeClr val="bg1"/>
                </a:solidFill>
                <a:effectLst/>
                <a:latin typeface="+mj-lt"/>
              </a:rPr>
              <a:t>hoàn</a:t>
            </a:r>
            <a:r>
              <a:rPr lang="en-US" b="0">
                <a:solidFill>
                  <a:schemeClr val="bg1"/>
                </a:solidFill>
                <a:effectLst/>
                <a:latin typeface="+mj-lt"/>
              </a:rPr>
              <a:t> </a:t>
            </a:r>
            <a:r>
              <a:rPr lang="vi-VN" b="0">
                <a:solidFill>
                  <a:schemeClr val="bg1"/>
                </a:solidFill>
                <a:effectLst/>
                <a:latin typeface="+mj-lt"/>
              </a:rPr>
              <a:t>vũ,</a:t>
            </a:r>
            <a:r>
              <a:rPr lang="en-US" b="0">
                <a:solidFill>
                  <a:schemeClr val="bg1"/>
                </a:solidFill>
                <a:effectLst/>
                <a:latin typeface="+mj-lt"/>
              </a:rPr>
              <a:t> </a:t>
            </a:r>
            <a:r>
              <a:rPr lang="vi-VN" b="0">
                <a:solidFill>
                  <a:schemeClr val="bg1"/>
                </a:solidFill>
                <a:effectLst/>
                <a:latin typeface="+mj-lt"/>
              </a:rPr>
              <a:t>xin cho chúng con</a:t>
            </a:r>
            <a:r>
              <a:rPr lang="en-US" b="0">
                <a:solidFill>
                  <a:schemeClr val="bg1"/>
                </a:solidFill>
                <a:effectLst/>
                <a:latin typeface="+mj-lt"/>
              </a:rPr>
              <a:t> </a:t>
            </a:r>
            <a:r>
              <a:rPr lang="vi-VN" b="0">
                <a:solidFill>
                  <a:schemeClr val="bg1"/>
                </a:solidFill>
                <a:effectLst/>
                <a:latin typeface="+mj-lt"/>
              </a:rPr>
              <a:t>biết đồng cảm với nỗi thao thức của các Mục tử trên toàn thế giới,</a:t>
            </a:r>
            <a:r>
              <a:rPr lang="en-US" b="0">
                <a:solidFill>
                  <a:schemeClr val="bg1"/>
                </a:solidFill>
                <a:effectLst/>
                <a:latin typeface="+mj-lt"/>
              </a:rPr>
              <a:t> </a:t>
            </a:r>
            <a:r>
              <a:rPr lang="vi-VN" b="0">
                <a:solidFill>
                  <a:schemeClr val="bg1"/>
                </a:solidFill>
                <a:effectLst/>
                <a:latin typeface="+mj-lt"/>
              </a:rPr>
              <a:t>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3016338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dirty="0">
                <a:solidFill>
                  <a:schemeClr val="bg1"/>
                </a:solidFill>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dirty="0">
                <a:solidFill>
                  <a:schemeClr val="bg1"/>
                </a:solidFill>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en-US" sz="4900" b="0">
                <a:solidFill>
                  <a:schemeClr val="bg1"/>
                </a:solidFill>
                <a:effectLst/>
                <a:latin typeface="+mj-lt"/>
                <a:cs typeface="Times New Roman" pitchFamily="18" charset="0"/>
              </a:rPr>
              <a:t>Thánh, </a:t>
            </a:r>
            <a:r>
              <a:rPr lang="vi-VN" sz="4900" b="0">
                <a:solidFill>
                  <a:schemeClr val="bg1"/>
                </a:solidFill>
                <a:effectLst/>
                <a:latin typeface="+mj-lt"/>
              </a:rPr>
              <a:t>Nhờ lời chuyển cầu của Đức Trinh</a:t>
            </a:r>
            <a:r>
              <a:rPr lang="en-US" sz="4900" b="0">
                <a:solidFill>
                  <a:schemeClr val="bg1"/>
                </a:solidFill>
                <a:effectLst/>
                <a:latin typeface="+mj-lt"/>
              </a:rPr>
              <a:t> </a:t>
            </a:r>
            <a:r>
              <a:rPr lang="en-US" sz="4900" b="0">
                <a:solidFill>
                  <a:schemeClr val="bg1"/>
                </a:solidFill>
                <a:effectLst/>
                <a:latin typeface="+mj-lt"/>
                <a:cs typeface="Times New Roman" pitchFamily="18" charset="0"/>
              </a:rPr>
              <a:t>Nữ Maria, </a:t>
            </a:r>
            <a:r>
              <a:rPr lang="vi-VN" sz="4900" b="0">
                <a:solidFill>
                  <a:schemeClr val="bg1"/>
                </a:solidFill>
                <a:effectLst/>
                <a:latin typeface="+mj-lt"/>
              </a:rPr>
              <a:t>Nữ Vương các Tông đồ</a:t>
            </a:r>
            <a:r>
              <a:rPr lang="en-US" sz="4900" b="0">
                <a:solidFill>
                  <a:schemeClr val="bg1"/>
                </a:solidFill>
                <a:effectLst/>
                <a:latin typeface="+mj-lt"/>
              </a:rPr>
              <a:t> </a:t>
            </a:r>
            <a:r>
              <a:rPr lang="vi-VN" sz="4900" b="0">
                <a:solidFill>
                  <a:schemeClr val="bg1"/>
                </a:solidFill>
                <a:effectLst/>
                <a:latin typeface="+mj-lt"/>
              </a:rPr>
              <a:t>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3949409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FF00"/>
                </a:solidFill>
                <a:effectLst/>
                <a:latin typeface="+mj-lt"/>
                <a:cs typeface="Times New Roman" pitchFamily="18" charset="0"/>
              </a:rPr>
              <a:t>Amen.</a:t>
            </a:r>
          </a:p>
        </p:txBody>
      </p:sp>
    </p:spTree>
    <p:extLst>
      <p:ext uri="{BB962C8B-B14F-4D97-AF65-F5344CB8AC3E}">
        <p14:creationId xmlns:p14="http://schemas.microsoft.com/office/powerpoint/2010/main" val="708449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1850</Words>
  <Application>Microsoft Office PowerPoint</Application>
  <PresentationFormat>On-screen Show (16:9)</PresentationFormat>
  <Paragraphs>81</Paragraphs>
  <Slides>72</Slides>
  <Notes>0</Notes>
  <HiddenSlides>0</HiddenSlides>
  <MMClips>0</MMClips>
  <ScaleCrop>false</ScaleCrop>
  <HeadingPairs>
    <vt:vector size="4" baseType="variant">
      <vt:variant>
        <vt:lpstr>Theme</vt:lpstr>
      </vt:variant>
      <vt:variant>
        <vt:i4>11</vt:i4>
      </vt:variant>
      <vt:variant>
        <vt:lpstr>Slide Titles</vt:lpstr>
      </vt:variant>
      <vt:variant>
        <vt:i4>72</vt:i4>
      </vt:variant>
    </vt:vector>
  </HeadingPairs>
  <TitlesOfParts>
    <vt:vector size="83" baseType="lpstr">
      <vt:lpstr>Office Theme</vt:lpstr>
      <vt:lpstr>7_Office Theme</vt:lpstr>
      <vt:lpstr>36_Default Design</vt:lpstr>
      <vt:lpstr>37_Default Design</vt:lpstr>
      <vt:lpstr>4_Office Theme</vt:lpstr>
      <vt:lpstr>5_Office Theme</vt:lpstr>
      <vt:lpstr>6_Office Theme</vt:lpstr>
      <vt:lpstr>8_Office Theme</vt:lpstr>
      <vt:lpstr>2_Office Theme</vt:lpstr>
      <vt:lpstr>9_Office Theme</vt:lpstr>
      <vt:lpstr>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Hai Người Tiên Phong Hùng Lân- Hùng Thái Hoan</vt:lpstr>
      <vt:lpstr>Pk: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Đk: Bàn thạch Phê-Rô trường tồn thay! Đồng trụ Phao-Lô trường tồn đây! Đồng đá xây Rô-Ma vinh cường, và đức tin yêu trong tâm hồn. Phù hộ con trên đường đầy gai và Việt Nam trên đường ngày mai. Vì Chúa đem lửa yêu cho đời. Nguồn tin mới cho đời sáng tươi. </vt:lpstr>
      <vt:lpstr>Pk: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33 Lm. Kim Long 03 Câu</vt:lpstr>
      <vt:lpstr>Đk: Thiên thần của Chúa xây dựng đồn lũy quanh kẻ kính sợ Ngài. </vt:lpstr>
      <vt:lpstr>Tk1: Tôi luôn luôn ca tụng Chúa câu hát mừng Ngài chẳng ngớt trên môi. Chúa đã làm tôi hãnh diện, xin các bạn nghèo nghe nói mà vui lên. </vt:lpstr>
      <vt:lpstr>Đk: Thiên thần của Chúa xây dựng đồn lũy quanh kẻ kính sợ Ngài. </vt:lpstr>
      <vt:lpstr>Tk2: Xin theo tôi ca ngợi Chúa, ta hãy hiệp lời mừng chúc Uy Danh. Chúa đáp lời tôi khẩn cầu, cho thoát mọi điều kinh hãi và lo âu. </vt:lpstr>
      <vt:lpstr>Đk: Thiên thần của Chúa xây dựng đồn lũy quanh kẻ kính sợ Ngài. </vt:lpstr>
      <vt:lpstr>Tk3: Ai hân hoan trông về Chúa, luôn sẽ chẳng còn nhục nhã hổ ngươi. Tiếng kẻ nghèo đây khấn nài, Thiên Chúa ưng nhận cho thoát mọi nguy nan. </vt:lpstr>
      <vt:lpstr>Đk: Thiên thần của Chúa xây dựng đồn lũy quanh kẻ kính sợ Ngài. </vt:lpstr>
      <vt:lpstr>Tk4: Bao cơ binh xây đồn lũy quanh kẻ cậy Ngài giải thoát cứu nguy. Hãy nếm Ngài bao tốt lành nương náu bên Ngài vinh phúc thực khôn vơi. </vt:lpstr>
      <vt:lpstr>PowerPoint Presentation</vt:lpstr>
      <vt:lpstr>Alleluia-Alleluia: Con là Phê-rô, nghĩa là Đá, và trên Đá này Thầy sẽ xây Hội Thánh của Thầy và cửa địa ngục sẽ không thắng được.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Tk2: Ngài chọn con tuy con không có chi là công, con luôn không xứng như Ngài mong. Tình con quá thiếu thốn để đền đáp như giọt nước sánh với biển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PowerPoint Presentation</vt:lpstr>
      <vt:lpstr>PowerPoint Presentation</vt:lpstr>
      <vt:lpstr>Ca Nguyện Hiệp Lễ Khúc ca Tạ Ơn  Thiên Ân</vt:lpstr>
      <vt:lpstr>Tk1: Đời con là những nốt nhạc thiêng Chúa thêu dệt nên thành khúc ca tuyệt vời. Đời con là khúc hát tri ân xin dâng một đời lời tạ ơn Thiên Chúa. Tạ ơn vì Chúa đã rộng ban phúc ân tràn lan tình mến thương vô vàn. Tạ ơn vì những nỗi oan khiên Chúa đã tôi luyện một niềm tin trung kiên.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Tk2: Đời con là những tháng ngày trôi Chúa an bài cho thật biết bao lạ lùng. Đời con là tiếng hát không ngơi ca khen muôn đời lời tạ ơn Thiên Chúa. Tạ ơn vì những lúc bình an Chúa thương tặng ban cuộc sống vui chan hòa. Tạ ơn vì những lúc nguy nan Chúa đã thương ban niềm cật trông miên man.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Tk3: Đời con là những lúc buồn vui Chúa luôn kề bên cùng sớt  chia vui buồn. Đời con là tiếng hát vang xa hoan ca muôn đời lời tạ ơn Thiên Chúa. Tạ ơn vì những lúc hiền ngoan Chúa thương tặng ban nguồn Thánh ân tuôn tràn. Tạ ơn vì những lúc điêu ngoa Chúa đã thương tha bằng tình yêu bao la.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26</cp:revision>
  <dcterms:created xsi:type="dcterms:W3CDTF">2023-06-20T01:43:30Z</dcterms:created>
  <dcterms:modified xsi:type="dcterms:W3CDTF">2023-06-25T07:49:55Z</dcterms:modified>
</cp:coreProperties>
</file>