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32" r:id="rId4"/>
    <p:sldMasterId id="2147483928" r:id="rId5"/>
    <p:sldMasterId id="2147483960" r:id="rId6"/>
    <p:sldMasterId id="2147484080" r:id="rId7"/>
    <p:sldMasterId id="2147484368" r:id="rId8"/>
    <p:sldMasterId id="2147484380" r:id="rId9"/>
    <p:sldMasterId id="2147484392" r:id="rId10"/>
    <p:sldMasterId id="2147484404" r:id="rId11"/>
    <p:sldMasterId id="2147484416" r:id="rId12"/>
    <p:sldMasterId id="2147484428" r:id="rId13"/>
    <p:sldMasterId id="2147484440" r:id="rId14"/>
    <p:sldMasterId id="2147484452" r:id="rId15"/>
    <p:sldMasterId id="2147484464" r:id="rId16"/>
  </p:sldMasterIdLst>
  <p:notesMasterIdLst>
    <p:notesMasterId r:id="rId53"/>
  </p:notesMasterIdLst>
  <p:sldIdLst>
    <p:sldId id="256" r:id="rId17"/>
    <p:sldId id="2146" r:id="rId18"/>
    <p:sldId id="1982" r:id="rId19"/>
    <p:sldId id="9520" r:id="rId20"/>
    <p:sldId id="9970" r:id="rId21"/>
    <p:sldId id="9971" r:id="rId22"/>
    <p:sldId id="9961" r:id="rId23"/>
    <p:sldId id="9835" r:id="rId24"/>
    <p:sldId id="9863" r:id="rId25"/>
    <p:sldId id="9866" r:id="rId26"/>
    <p:sldId id="9977" r:id="rId27"/>
    <p:sldId id="9976" r:id="rId28"/>
    <p:sldId id="9978" r:id="rId29"/>
    <p:sldId id="9962" r:id="rId30"/>
    <p:sldId id="9837" r:id="rId31"/>
    <p:sldId id="9964" r:id="rId32"/>
    <p:sldId id="9899" r:id="rId33"/>
    <p:sldId id="9965" r:id="rId34"/>
    <p:sldId id="9902" r:id="rId35"/>
    <p:sldId id="9805" r:id="rId36"/>
    <p:sldId id="9804" r:id="rId37"/>
    <p:sldId id="9972" r:id="rId38"/>
    <p:sldId id="9973" r:id="rId39"/>
    <p:sldId id="9979" r:id="rId40"/>
    <p:sldId id="9967" r:id="rId41"/>
    <p:sldId id="9384" r:id="rId42"/>
    <p:sldId id="2344" r:id="rId43"/>
    <p:sldId id="9920" r:id="rId44"/>
    <p:sldId id="9974" r:id="rId45"/>
    <p:sldId id="9975" r:id="rId46"/>
    <p:sldId id="9900" r:id="rId47"/>
    <p:sldId id="9968" r:id="rId48"/>
    <p:sldId id="9828" r:id="rId49"/>
    <p:sldId id="9831" r:id="rId50"/>
    <p:sldId id="9829" r:id="rId51"/>
    <p:sldId id="9969" r:id="rId5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07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926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9141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332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8905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543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960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26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8407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573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21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3636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926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9141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332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8905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543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960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26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8407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57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2180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3636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926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9141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332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8905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543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960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26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84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573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2180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3636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3986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9695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9949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2536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197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202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225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7886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5682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4919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282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0970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0614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7300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54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6772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407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4191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0244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1113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7449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5178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2374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886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6445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97321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923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4446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8870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3496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82651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3266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1118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8226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2157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5307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269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4923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6893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51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0093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12269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1994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634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2940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27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9603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240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4899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9240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2858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8925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0505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7908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7749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29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2798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9603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240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4899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9240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2858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8925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0505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7908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77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643494"/>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643494"/>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643494"/>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21682"/>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870247"/>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543990"/>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906389"/>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363157"/>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363157"/>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THÀNH HÔN</a:t>
            </a:r>
            <a:endPar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3217916" y="895350"/>
            <a:ext cx="5222071" cy="1077218"/>
          </a:xfrm>
          <a:prstGeom prst="rect">
            <a:avLst/>
          </a:prstGeom>
          <a:noFill/>
        </p:spPr>
        <p:txBody>
          <a:bodyPr wrap="none"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Phêrô</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Minh </a:t>
            </a:r>
            <a:r>
              <a:rPr lang="en-US" sz="3200" b="1" dirty="0" err="1" smtClean="0">
                <a:ln w="1905"/>
                <a:solidFill>
                  <a:srgbClr val="FF0000"/>
                </a:solidFill>
                <a:effectLst>
                  <a:innerShdw blurRad="69850" dist="43180" dir="5400000">
                    <a:srgbClr val="000000">
                      <a:alpha val="65000"/>
                    </a:srgbClr>
                  </a:innerShdw>
                </a:effectLst>
              </a:rPr>
              <a:t>Quân</a:t>
            </a:r>
            <a:endParaRPr lang="en-US" sz="3200" b="1" dirty="0" smtClean="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Matta</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Như</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smtClean="0">
                <a:solidFill>
                  <a:srgbClr val="FF0000"/>
                </a:solidFill>
                <a:effectLst/>
                <a:latin typeface="+mn-lt"/>
                <a:cs typeface="Times New Roman" pitchFamily="18" charset="0"/>
              </a:rPr>
              <a:t>Tk1:</a:t>
            </a:r>
            <a:r>
              <a:rPr lang="en-US" b="0" dirty="0" smtClean="0">
                <a:solidFill>
                  <a:srgbClr val="FF0000"/>
                </a:solidFill>
                <a:effectLst/>
                <a:latin typeface="+mn-lt"/>
                <a:cs typeface="Times New Roman" pitchFamily="18" charset="0"/>
              </a:rPr>
              <a:t> </a:t>
            </a:r>
            <a:r>
              <a:rPr lang="en-US" b="0" dirty="0" err="1" smtClean="0">
                <a:solidFill>
                  <a:srgbClr val="003399"/>
                </a:solidFill>
                <a:effectLst/>
                <a:latin typeface="+mn-lt"/>
              </a:rPr>
              <a:t>Hiền</a:t>
            </a:r>
            <a:r>
              <a:rPr lang="en-US" b="0" dirty="0" smtClean="0">
                <a:solidFill>
                  <a:srgbClr val="003399"/>
                </a:solidFill>
                <a:effectLst/>
                <a:latin typeface="+mn-lt"/>
              </a:rPr>
              <a:t> </a:t>
            </a:r>
            <a:r>
              <a:rPr lang="en-US" b="0" dirty="0" err="1" smtClean="0">
                <a:solidFill>
                  <a:srgbClr val="003399"/>
                </a:solidFill>
                <a:effectLst/>
                <a:latin typeface="+mn-lt"/>
              </a:rPr>
              <a:t>thê</a:t>
            </a:r>
            <a:r>
              <a:rPr lang="en-US" b="0" dirty="0" smtClean="0">
                <a:solidFill>
                  <a:srgbClr val="003399"/>
                </a:solidFill>
                <a:effectLst/>
                <a:latin typeface="+mn-lt"/>
              </a:rPr>
              <a:t> </a:t>
            </a:r>
            <a:r>
              <a:rPr lang="en-US" b="0" dirty="0" err="1" smtClean="0">
                <a:solidFill>
                  <a:srgbClr val="003399"/>
                </a:solidFill>
                <a:effectLst/>
                <a:latin typeface="+mn-lt"/>
              </a:rPr>
              <a:t>trong</a:t>
            </a:r>
            <a:r>
              <a:rPr lang="en-US" b="0" dirty="0" smtClean="0">
                <a:solidFill>
                  <a:srgbClr val="003399"/>
                </a:solidFill>
                <a:effectLst/>
                <a:latin typeface="+mn-lt"/>
              </a:rPr>
              <a:t> </a:t>
            </a:r>
            <a:r>
              <a:rPr lang="en-US" b="0" dirty="0" err="1" smtClean="0">
                <a:solidFill>
                  <a:srgbClr val="003399"/>
                </a:solidFill>
                <a:effectLst/>
                <a:latin typeface="+mn-lt"/>
              </a:rPr>
              <a:t>gia</a:t>
            </a:r>
            <a:r>
              <a:rPr lang="en-US" b="0" dirty="0" smtClean="0">
                <a:solidFill>
                  <a:srgbClr val="003399"/>
                </a:solidFill>
                <a:effectLst/>
                <a:latin typeface="+mn-lt"/>
              </a:rPr>
              <a:t> </a:t>
            </a:r>
            <a:r>
              <a:rPr lang="en-US" b="0" dirty="0" err="1" smtClean="0">
                <a:solidFill>
                  <a:srgbClr val="003399"/>
                </a:solidFill>
                <a:effectLst/>
                <a:latin typeface="+mn-lt"/>
              </a:rPr>
              <a:t>cư</a:t>
            </a:r>
            <a:r>
              <a:rPr lang="en-US" b="0" dirty="0" smtClean="0">
                <a:solidFill>
                  <a:srgbClr val="003399"/>
                </a:solidFill>
                <a:effectLst/>
                <a:latin typeface="+mn-lt"/>
              </a:rPr>
              <a:t> </a:t>
            </a:r>
            <a:r>
              <a:rPr lang="en-US" b="0" dirty="0" err="1" smtClean="0">
                <a:solidFill>
                  <a:srgbClr val="003399"/>
                </a:solidFill>
                <a:effectLst/>
                <a:latin typeface="+mn-lt"/>
              </a:rPr>
              <a:t>bạn</a:t>
            </a:r>
            <a:r>
              <a:rPr lang="en-US" b="0" dirty="0" smtClean="0">
                <a:solidFill>
                  <a:srgbClr val="003399"/>
                </a:solidFill>
                <a:effectLst/>
                <a:latin typeface="+mn-lt"/>
              </a:rPr>
              <a:t> </a:t>
            </a:r>
            <a:r>
              <a:rPr lang="en-US" b="0" dirty="0" err="1" smtClean="0">
                <a:solidFill>
                  <a:srgbClr val="003399"/>
                </a:solidFill>
                <a:effectLst/>
                <a:latin typeface="+mn-lt"/>
              </a:rPr>
              <a:t>như</a:t>
            </a:r>
            <a:r>
              <a:rPr lang="en-US" b="0" dirty="0" smtClean="0">
                <a:solidFill>
                  <a:srgbClr val="003399"/>
                </a:solidFill>
                <a:effectLst/>
                <a:latin typeface="+mn-lt"/>
              </a:rPr>
              <a:t> </a:t>
            </a:r>
            <a:r>
              <a:rPr lang="en-US" b="0" dirty="0" err="1" smtClean="0">
                <a:solidFill>
                  <a:srgbClr val="003399"/>
                </a:solidFill>
                <a:effectLst/>
                <a:latin typeface="+mn-lt"/>
              </a:rPr>
              <a:t>một</a:t>
            </a:r>
            <a:r>
              <a:rPr lang="en-US" b="0" dirty="0" smtClean="0">
                <a:solidFill>
                  <a:srgbClr val="003399"/>
                </a:solidFill>
                <a:effectLst/>
                <a:latin typeface="+mn-lt"/>
              </a:rPr>
              <a:t> </a:t>
            </a:r>
            <a:r>
              <a:rPr lang="en-US" b="0" dirty="0" err="1" smtClean="0">
                <a:solidFill>
                  <a:srgbClr val="003399"/>
                </a:solidFill>
                <a:effectLst/>
                <a:latin typeface="+mn-lt"/>
              </a:rPr>
              <a:t>thân</a:t>
            </a:r>
            <a:r>
              <a:rPr lang="en-US" b="0" dirty="0" smtClean="0">
                <a:solidFill>
                  <a:srgbClr val="003399"/>
                </a:solidFill>
                <a:effectLst/>
                <a:latin typeface="+mn-lt"/>
              </a:rPr>
              <a:t> </a:t>
            </a:r>
            <a:r>
              <a:rPr lang="en-US" b="0" dirty="0" err="1" smtClean="0">
                <a:solidFill>
                  <a:srgbClr val="003399"/>
                </a:solidFill>
                <a:effectLst/>
                <a:latin typeface="+mn-lt"/>
              </a:rPr>
              <a:t>nho</a:t>
            </a:r>
            <a:r>
              <a:rPr lang="en-US" b="0" dirty="0" smtClean="0">
                <a:solidFill>
                  <a:srgbClr val="003399"/>
                </a:solidFill>
                <a:effectLst/>
                <a:latin typeface="+mn-lt"/>
              </a:rPr>
              <a:t> </a:t>
            </a:r>
            <a:r>
              <a:rPr lang="en-US" b="0" dirty="0" err="1" smtClean="0">
                <a:solidFill>
                  <a:srgbClr val="003399"/>
                </a:solidFill>
                <a:effectLst/>
                <a:latin typeface="+mn-lt"/>
              </a:rPr>
              <a:t>tốt</a:t>
            </a:r>
            <a:r>
              <a:rPr lang="en-US" b="0" dirty="0" smtClean="0">
                <a:solidFill>
                  <a:srgbClr val="003399"/>
                </a:solidFill>
                <a:effectLst/>
                <a:latin typeface="+mn-lt"/>
              </a:rPr>
              <a:t> </a:t>
            </a:r>
            <a:r>
              <a:rPr lang="en-US" b="0" dirty="0" err="1" smtClean="0">
                <a:solidFill>
                  <a:srgbClr val="003399"/>
                </a:solidFill>
                <a:effectLst/>
                <a:latin typeface="+mn-lt"/>
              </a:rPr>
              <a:t>tươi</a:t>
            </a:r>
            <a:r>
              <a:rPr lang="en-US" b="0" dirty="0" smtClean="0">
                <a:solidFill>
                  <a:srgbClr val="003399"/>
                </a:solidFill>
                <a:effectLst/>
                <a:latin typeface="+mn-lt"/>
              </a:rPr>
              <a:t>. </a:t>
            </a:r>
            <a:r>
              <a:rPr lang="en-US" b="0" dirty="0" err="1" smtClean="0">
                <a:solidFill>
                  <a:srgbClr val="003399"/>
                </a:solidFill>
                <a:effectLst/>
                <a:latin typeface="+mn-lt"/>
              </a:rPr>
              <a:t>Nàng</a:t>
            </a:r>
            <a:r>
              <a:rPr lang="en-US" b="0" dirty="0" smtClean="0">
                <a:solidFill>
                  <a:srgbClr val="003399"/>
                </a:solidFill>
                <a:effectLst/>
                <a:latin typeface="+mn-lt"/>
              </a:rPr>
              <a:t> </a:t>
            </a:r>
            <a:r>
              <a:rPr lang="en-US" b="0" dirty="0" err="1" smtClean="0">
                <a:solidFill>
                  <a:srgbClr val="003399"/>
                </a:solidFill>
                <a:effectLst/>
                <a:latin typeface="+mn-lt"/>
              </a:rPr>
              <a:t>đem</a:t>
            </a:r>
            <a:r>
              <a:rPr lang="en-US" b="0" dirty="0" smtClean="0">
                <a:solidFill>
                  <a:srgbClr val="003399"/>
                </a:solidFill>
                <a:effectLst/>
                <a:latin typeface="+mn-lt"/>
              </a:rPr>
              <a:t> </a:t>
            </a:r>
            <a:r>
              <a:rPr lang="en-US" b="0" dirty="0" err="1" smtClean="0">
                <a:solidFill>
                  <a:srgbClr val="003399"/>
                </a:solidFill>
                <a:effectLst/>
                <a:latin typeface="+mn-lt"/>
              </a:rPr>
              <a:t>bao</a:t>
            </a:r>
            <a:r>
              <a:rPr lang="en-US" b="0" dirty="0" smtClean="0">
                <a:solidFill>
                  <a:srgbClr val="003399"/>
                </a:solidFill>
                <a:effectLst/>
                <a:latin typeface="+mn-lt"/>
              </a:rPr>
              <a:t> </a:t>
            </a:r>
            <a:r>
              <a:rPr lang="en-US" b="0" dirty="0" err="1" smtClean="0">
                <a:solidFill>
                  <a:srgbClr val="003399"/>
                </a:solidFill>
                <a:effectLst/>
                <a:latin typeface="+mn-lt"/>
              </a:rPr>
              <a:t>nhiêu</a:t>
            </a:r>
            <a:r>
              <a:rPr lang="en-US" b="0" dirty="0" smtClean="0">
                <a:solidFill>
                  <a:srgbClr val="003399"/>
                </a:solidFill>
                <a:effectLst/>
                <a:latin typeface="+mn-lt"/>
              </a:rPr>
              <a:t> </a:t>
            </a:r>
            <a:r>
              <a:rPr lang="en-US" b="0" dirty="0" err="1" smtClean="0">
                <a:solidFill>
                  <a:srgbClr val="003399"/>
                </a:solidFill>
                <a:effectLst/>
                <a:latin typeface="+mn-lt"/>
              </a:rPr>
              <a:t>hoan</a:t>
            </a:r>
            <a:r>
              <a:rPr lang="en-US" b="0" dirty="0" smtClean="0">
                <a:solidFill>
                  <a:srgbClr val="003399"/>
                </a:solidFill>
                <a:effectLst/>
                <a:latin typeface="+mn-lt"/>
              </a:rPr>
              <a:t> </a:t>
            </a:r>
            <a:r>
              <a:rPr lang="en-US" b="0" dirty="0" err="1" smtClean="0">
                <a:solidFill>
                  <a:srgbClr val="003399"/>
                </a:solidFill>
                <a:effectLst/>
                <a:latin typeface="+mn-lt"/>
              </a:rPr>
              <a:t>lạc</a:t>
            </a:r>
            <a:r>
              <a:rPr lang="en-US" b="0" dirty="0" smtClean="0">
                <a:solidFill>
                  <a:srgbClr val="003399"/>
                </a:solidFill>
                <a:effectLst/>
                <a:latin typeface="+mn-lt"/>
              </a:rPr>
              <a:t> </a:t>
            </a:r>
            <a:r>
              <a:rPr lang="en-US" b="0" dirty="0" err="1" smtClean="0">
                <a:solidFill>
                  <a:srgbClr val="003399"/>
                </a:solidFill>
                <a:effectLst/>
                <a:latin typeface="+mn-lt"/>
              </a:rPr>
              <a:t>với</a:t>
            </a:r>
            <a:r>
              <a:rPr lang="en-US" b="0" dirty="0" smtClean="0">
                <a:solidFill>
                  <a:srgbClr val="003399"/>
                </a:solidFill>
                <a:effectLst/>
                <a:latin typeface="+mn-lt"/>
              </a:rPr>
              <a:t> </a:t>
            </a:r>
            <a:r>
              <a:rPr lang="en-US" b="0" dirty="0" err="1" smtClean="0">
                <a:solidFill>
                  <a:srgbClr val="003399"/>
                </a:solidFill>
                <a:effectLst/>
                <a:latin typeface="+mn-lt"/>
              </a:rPr>
              <a:t>muôn</a:t>
            </a:r>
            <a:r>
              <a:rPr lang="en-US" b="0" dirty="0" smtClean="0">
                <a:solidFill>
                  <a:srgbClr val="003399"/>
                </a:solidFill>
                <a:effectLst/>
                <a:latin typeface="+mn-lt"/>
              </a:rPr>
              <a:t> </a:t>
            </a:r>
            <a:r>
              <a:rPr lang="en-US" b="0" dirty="0" err="1" smtClean="0">
                <a:solidFill>
                  <a:srgbClr val="003399"/>
                </a:solidFill>
                <a:effectLst/>
                <a:latin typeface="+mn-lt"/>
              </a:rPr>
              <a:t>trái</a:t>
            </a:r>
            <a:r>
              <a:rPr lang="en-US" b="0" dirty="0" smtClean="0">
                <a:solidFill>
                  <a:srgbClr val="003399"/>
                </a:solidFill>
                <a:effectLst/>
                <a:latin typeface="+mn-lt"/>
              </a:rPr>
              <a:t> </a:t>
            </a:r>
            <a:r>
              <a:rPr lang="en-US" b="0" dirty="0" err="1" smtClean="0">
                <a:solidFill>
                  <a:srgbClr val="003399"/>
                </a:solidFill>
                <a:effectLst/>
                <a:latin typeface="+mn-lt"/>
              </a:rPr>
              <a:t>thơm</a:t>
            </a:r>
            <a:r>
              <a:rPr lang="en-US" b="0" dirty="0" smtClean="0">
                <a:solidFill>
                  <a:srgbClr val="003399"/>
                </a:solidFill>
                <a:effectLst/>
                <a:latin typeface="+mn-lt"/>
              </a:rPr>
              <a:t> </a:t>
            </a:r>
            <a:r>
              <a:rPr lang="en-US" b="0" dirty="0" err="1" smtClean="0">
                <a:solidFill>
                  <a:srgbClr val="003399"/>
                </a:solidFill>
                <a:effectLst/>
                <a:latin typeface="+mn-lt"/>
              </a:rPr>
              <a:t>dịu</a:t>
            </a:r>
            <a:r>
              <a:rPr lang="en-US" b="0" dirty="0" smtClean="0">
                <a:solidFill>
                  <a:srgbClr val="003399"/>
                </a:solidFill>
                <a:effectLst/>
                <a:latin typeface="+mn-lt"/>
              </a:rPr>
              <a:t> </a:t>
            </a:r>
            <a:r>
              <a:rPr lang="en-US" b="0" dirty="0" err="1" smtClean="0">
                <a:solidFill>
                  <a:srgbClr val="003399"/>
                </a:solidFill>
                <a:effectLst/>
                <a:latin typeface="+mn-lt"/>
              </a:rPr>
              <a:t>ngọt</a:t>
            </a:r>
            <a:r>
              <a:rPr lang="en-US" b="0" dirty="0" smtClean="0">
                <a:solidFill>
                  <a:srgbClr val="003399"/>
                </a:solidFill>
                <a:effectLst/>
                <a:latin typeface="+mn-lt"/>
              </a:rPr>
              <a:t>. </a:t>
            </a:r>
            <a:r>
              <a:rPr lang="en-US" b="0" dirty="0" err="1" smtClean="0">
                <a:solidFill>
                  <a:srgbClr val="003399"/>
                </a:solidFill>
                <a:effectLst/>
                <a:latin typeface="+mn-lt"/>
              </a:rPr>
              <a:t>Này</a:t>
            </a:r>
            <a:r>
              <a:rPr lang="en-US" b="0" dirty="0" smtClean="0">
                <a:solidFill>
                  <a:srgbClr val="003399"/>
                </a:solidFill>
                <a:effectLst/>
                <a:latin typeface="+mn-lt"/>
              </a:rPr>
              <a:t> </a:t>
            </a:r>
            <a:r>
              <a:rPr lang="en-US" b="0" dirty="0" err="1" smtClean="0">
                <a:solidFill>
                  <a:srgbClr val="003399"/>
                </a:solidFill>
                <a:effectLst/>
                <a:latin typeface="+mn-lt"/>
              </a:rPr>
              <a:t>đây</a:t>
            </a:r>
            <a:r>
              <a:rPr lang="en-US" b="0" dirty="0" smtClean="0">
                <a:solidFill>
                  <a:srgbClr val="003399"/>
                </a:solidFill>
                <a:effectLst/>
                <a:latin typeface="+mn-lt"/>
              </a:rPr>
              <a:t> </a:t>
            </a:r>
            <a:r>
              <a:rPr lang="en-US" b="0" dirty="0" err="1" smtClean="0">
                <a:solidFill>
                  <a:srgbClr val="003399"/>
                </a:solidFill>
                <a:effectLst/>
                <a:latin typeface="+mn-lt"/>
              </a:rPr>
              <a:t>vây</a:t>
            </a:r>
            <a:r>
              <a:rPr lang="en-US" b="0" dirty="0" smtClean="0">
                <a:solidFill>
                  <a:srgbClr val="003399"/>
                </a:solidFill>
                <a:effectLst/>
                <a:latin typeface="+mn-lt"/>
              </a:rPr>
              <a:t> </a:t>
            </a:r>
            <a:r>
              <a:rPr lang="en-US" b="0" dirty="0" err="1" smtClean="0">
                <a:solidFill>
                  <a:srgbClr val="003399"/>
                </a:solidFill>
                <a:effectLst/>
                <a:latin typeface="+mn-lt"/>
              </a:rPr>
              <a:t>chung</a:t>
            </a:r>
            <a:r>
              <a:rPr lang="en-US" b="0" dirty="0" smtClean="0">
                <a:solidFill>
                  <a:srgbClr val="003399"/>
                </a:solidFill>
                <a:effectLst/>
                <a:latin typeface="+mn-lt"/>
              </a:rPr>
              <a:t> </a:t>
            </a:r>
            <a:r>
              <a:rPr lang="en-US" b="0" dirty="0" err="1" smtClean="0">
                <a:solidFill>
                  <a:srgbClr val="003399"/>
                </a:solidFill>
                <a:effectLst/>
                <a:latin typeface="+mn-lt"/>
              </a:rPr>
              <a:t>quanh</a:t>
            </a:r>
            <a:r>
              <a:rPr lang="en-US" b="0" dirty="0" smtClean="0">
                <a:solidFill>
                  <a:srgbClr val="003399"/>
                </a:solidFill>
                <a:effectLst/>
                <a:latin typeface="+mn-lt"/>
              </a:rPr>
              <a:t> </a:t>
            </a:r>
            <a:r>
              <a:rPr lang="en-US" b="0" dirty="0" err="1" smtClean="0">
                <a:solidFill>
                  <a:srgbClr val="003399"/>
                </a:solidFill>
                <a:effectLst/>
                <a:latin typeface="+mn-lt"/>
              </a:rPr>
              <a:t>bạn</a:t>
            </a:r>
            <a:r>
              <a:rPr lang="en-US" b="0" dirty="0" smtClean="0">
                <a:solidFill>
                  <a:srgbClr val="003399"/>
                </a:solidFill>
                <a:effectLst/>
                <a:latin typeface="+mn-lt"/>
              </a:rPr>
              <a:t> </a:t>
            </a:r>
            <a:r>
              <a:rPr lang="en-US" b="0" dirty="0" err="1" smtClean="0">
                <a:solidFill>
                  <a:srgbClr val="003399"/>
                </a:solidFill>
                <a:effectLst/>
                <a:latin typeface="+mn-lt"/>
              </a:rPr>
              <a:t>đàn</a:t>
            </a:r>
            <a:r>
              <a:rPr lang="en-US" b="0" dirty="0" smtClean="0">
                <a:solidFill>
                  <a:srgbClr val="003399"/>
                </a:solidFill>
                <a:effectLst/>
                <a:latin typeface="+mn-lt"/>
              </a:rPr>
              <a:t> con </a:t>
            </a:r>
            <a:r>
              <a:rPr lang="en-US" b="0" dirty="0" err="1" smtClean="0">
                <a:solidFill>
                  <a:srgbClr val="003399"/>
                </a:solidFill>
                <a:effectLst/>
                <a:latin typeface="+mn-lt"/>
              </a:rPr>
              <a:t>khôn</a:t>
            </a:r>
            <a:r>
              <a:rPr lang="en-US" b="0" dirty="0" smtClean="0">
                <a:solidFill>
                  <a:srgbClr val="003399"/>
                </a:solidFill>
                <a:effectLst/>
                <a:latin typeface="+mn-lt"/>
              </a:rPr>
              <a:t> </a:t>
            </a:r>
            <a:r>
              <a:rPr lang="en-US" b="0" dirty="0" err="1" smtClean="0">
                <a:solidFill>
                  <a:srgbClr val="003399"/>
                </a:solidFill>
                <a:effectLst/>
                <a:latin typeface="+mn-lt"/>
              </a:rPr>
              <a:t>ngoan</a:t>
            </a:r>
            <a:r>
              <a:rPr lang="en-US" b="0" dirty="0" smtClean="0">
                <a:solidFill>
                  <a:srgbClr val="003399"/>
                </a:solidFill>
                <a:effectLst/>
                <a:latin typeface="+mn-lt"/>
              </a:rPr>
              <a:t> </a:t>
            </a:r>
            <a:r>
              <a:rPr lang="en-US" b="0" dirty="0" err="1" smtClean="0">
                <a:solidFill>
                  <a:srgbClr val="003399"/>
                </a:solidFill>
                <a:effectLst/>
                <a:latin typeface="+mn-lt"/>
              </a:rPr>
              <a:t>xinh</a:t>
            </a:r>
            <a:r>
              <a:rPr lang="en-US" b="0" dirty="0" smtClean="0">
                <a:solidFill>
                  <a:srgbClr val="003399"/>
                </a:solidFill>
                <a:effectLst/>
                <a:latin typeface="+mn-lt"/>
              </a:rPr>
              <a:t> </a:t>
            </a:r>
            <a:r>
              <a:rPr lang="en-US" b="0" dirty="0" err="1" smtClean="0">
                <a:solidFill>
                  <a:srgbClr val="003399"/>
                </a:solidFill>
                <a:effectLst/>
                <a:latin typeface="+mn-lt"/>
              </a:rPr>
              <a:t>đẹp</a:t>
            </a:r>
            <a:r>
              <a:rPr lang="en-US" b="0" dirty="0" smtClean="0">
                <a:solidFill>
                  <a:srgbClr val="003399"/>
                </a:solidFill>
                <a:effectLst/>
                <a:latin typeface="+mn-lt"/>
              </a:rPr>
              <a:t>. </a:t>
            </a:r>
            <a:r>
              <a:rPr lang="en-US" b="0" dirty="0" err="1" smtClean="0">
                <a:solidFill>
                  <a:srgbClr val="003399"/>
                </a:solidFill>
                <a:effectLst/>
                <a:latin typeface="+mn-lt"/>
              </a:rPr>
              <a:t>Tựa</a:t>
            </a:r>
            <a:r>
              <a:rPr lang="en-US" b="0" dirty="0" smtClean="0">
                <a:solidFill>
                  <a:srgbClr val="003399"/>
                </a:solidFill>
                <a:effectLst/>
                <a:latin typeface="+mn-lt"/>
              </a:rPr>
              <a:t> </a:t>
            </a:r>
            <a:r>
              <a:rPr lang="en-US" b="0" dirty="0" err="1" smtClean="0">
                <a:solidFill>
                  <a:srgbClr val="003399"/>
                </a:solidFill>
                <a:effectLst/>
                <a:latin typeface="+mn-lt"/>
              </a:rPr>
              <a:t>như</a:t>
            </a:r>
            <a:r>
              <a:rPr lang="en-US" b="0" dirty="0" smtClean="0">
                <a:solidFill>
                  <a:srgbClr val="003399"/>
                </a:solidFill>
                <a:effectLst/>
                <a:latin typeface="+mn-lt"/>
              </a:rPr>
              <a:t> ô </a:t>
            </a:r>
            <a:r>
              <a:rPr lang="en-US" b="0" dirty="0" err="1" smtClean="0">
                <a:solidFill>
                  <a:srgbClr val="003399"/>
                </a:solidFill>
                <a:effectLst/>
                <a:latin typeface="+mn-lt"/>
              </a:rPr>
              <a:t>liu</a:t>
            </a:r>
            <a:r>
              <a:rPr lang="en-US" b="0" dirty="0" smtClean="0">
                <a:solidFill>
                  <a:srgbClr val="003399"/>
                </a:solidFill>
                <a:effectLst/>
                <a:latin typeface="+mn-lt"/>
              </a:rPr>
              <a:t> </a:t>
            </a:r>
            <a:r>
              <a:rPr lang="en-US" b="0" dirty="0" err="1" smtClean="0">
                <a:solidFill>
                  <a:srgbClr val="003399"/>
                </a:solidFill>
                <a:effectLst/>
                <a:latin typeface="+mn-lt"/>
              </a:rPr>
              <a:t>xanh</a:t>
            </a:r>
            <a:r>
              <a:rPr lang="en-US" b="0" dirty="0" smtClean="0">
                <a:solidFill>
                  <a:srgbClr val="003399"/>
                </a:solidFill>
                <a:effectLst/>
                <a:latin typeface="+mn-lt"/>
              </a:rPr>
              <a:t> </a:t>
            </a:r>
            <a:r>
              <a:rPr lang="en-US" b="0" dirty="0" err="1" smtClean="0">
                <a:solidFill>
                  <a:srgbClr val="003399"/>
                </a:solidFill>
                <a:effectLst/>
                <a:latin typeface="+mn-lt"/>
              </a:rPr>
              <a:t>rờn</a:t>
            </a:r>
            <a:r>
              <a:rPr lang="en-US" b="0" dirty="0" smtClean="0">
                <a:solidFill>
                  <a:srgbClr val="003399"/>
                </a:solidFill>
                <a:effectLst/>
                <a:latin typeface="+mn-lt"/>
              </a:rPr>
              <a:t> </a:t>
            </a:r>
            <a:r>
              <a:rPr lang="en-US" b="0" dirty="0" err="1" smtClean="0">
                <a:solidFill>
                  <a:srgbClr val="003399"/>
                </a:solidFill>
                <a:effectLst/>
                <a:latin typeface="+mn-lt"/>
              </a:rPr>
              <a:t>chồi</a:t>
            </a:r>
            <a:r>
              <a:rPr lang="en-US" b="0" dirty="0" smtClean="0">
                <a:solidFill>
                  <a:srgbClr val="003399"/>
                </a:solidFill>
                <a:effectLst/>
                <a:latin typeface="+mn-lt"/>
              </a:rPr>
              <a:t> non </a:t>
            </a:r>
            <a:r>
              <a:rPr lang="en-US" b="0" dirty="0" err="1" smtClean="0">
                <a:solidFill>
                  <a:srgbClr val="003399"/>
                </a:solidFill>
                <a:effectLst/>
                <a:latin typeface="+mn-lt"/>
              </a:rPr>
              <a:t>đang</a:t>
            </a:r>
            <a:r>
              <a:rPr lang="en-US" b="0" dirty="0" smtClean="0">
                <a:solidFill>
                  <a:srgbClr val="003399"/>
                </a:solidFill>
                <a:effectLst/>
                <a:latin typeface="+mn-lt"/>
              </a:rPr>
              <a:t> </a:t>
            </a:r>
            <a:r>
              <a:rPr lang="en-US" b="0" dirty="0" err="1" smtClean="0">
                <a:solidFill>
                  <a:srgbClr val="003399"/>
                </a:solidFill>
                <a:effectLst/>
                <a:latin typeface="+mn-lt"/>
              </a:rPr>
              <a:t>lớn</a:t>
            </a:r>
            <a:r>
              <a:rPr lang="en-US" b="0" dirty="0" smtClean="0">
                <a:solidFill>
                  <a:srgbClr val="003399"/>
                </a:solidFill>
                <a:effectLst/>
                <a:latin typeface="+mn-lt"/>
              </a:rPr>
              <a:t> </a:t>
            </a:r>
            <a:r>
              <a:rPr lang="en-US" b="0" dirty="0" err="1" smtClean="0">
                <a:solidFill>
                  <a:srgbClr val="003399"/>
                </a:solidFill>
                <a:effectLst/>
                <a:latin typeface="+mn-lt"/>
              </a:rPr>
              <a:t>Chúa</a:t>
            </a:r>
            <a:r>
              <a:rPr lang="en-US" b="0" dirty="0" smtClean="0">
                <a:solidFill>
                  <a:srgbClr val="003399"/>
                </a:solidFill>
                <a:effectLst/>
                <a:latin typeface="+mn-lt"/>
              </a:rPr>
              <a:t> </a:t>
            </a:r>
            <a:r>
              <a:rPr lang="en-US" b="0" dirty="0" err="1" smtClean="0">
                <a:solidFill>
                  <a:srgbClr val="003399"/>
                </a:solidFill>
                <a:effectLst/>
                <a:latin typeface="+mn-lt"/>
              </a:rPr>
              <a:t>thương</a:t>
            </a:r>
            <a:r>
              <a:rPr lang="en-US" b="0" dirty="0" smtClean="0">
                <a:solidFill>
                  <a:srgbClr val="003399"/>
                </a:solidFill>
                <a:effectLst/>
                <a:latin typeface="+mn-lt"/>
              </a:rPr>
              <a:t> </a:t>
            </a:r>
            <a:r>
              <a:rPr lang="en-US" b="0" dirty="0" err="1" smtClean="0">
                <a:solidFill>
                  <a:srgbClr val="003399"/>
                </a:solidFill>
                <a:effectLst/>
                <a:latin typeface="+mn-lt"/>
              </a:rPr>
              <a:t>chở</a:t>
            </a:r>
            <a:r>
              <a:rPr lang="en-US" b="0" dirty="0" smtClean="0">
                <a:solidFill>
                  <a:srgbClr val="003399"/>
                </a:solidFill>
                <a:effectLst/>
                <a:latin typeface="+mn-lt"/>
              </a:rPr>
              <a:t> </a:t>
            </a:r>
            <a:r>
              <a:rPr lang="en-US" b="0" dirty="0" err="1" smtClean="0">
                <a:solidFill>
                  <a:srgbClr val="003399"/>
                </a:solidFill>
                <a:effectLst/>
                <a:latin typeface="+mn-lt"/>
              </a:rPr>
              <a:t>che</a:t>
            </a:r>
            <a:r>
              <a:rPr lang="en-US" b="0" dirty="0" smtClean="0">
                <a:solidFill>
                  <a:srgbClr val="003399"/>
                </a:solidFill>
                <a:effectLst/>
                <a:latin typeface="+mn-lt"/>
              </a:rPr>
              <a:t>. </a:t>
            </a:r>
            <a:endParaRPr lang="en-US"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0000"/>
                </a:solidFill>
                <a:effectLst/>
                <a:latin typeface="+mj-lt"/>
                <a:cs typeface="Times New Roman" pitchFamily="18" charset="0"/>
              </a:rPr>
              <a:t>Đk</a:t>
            </a:r>
            <a:r>
              <a:rPr lang="en-US" sz="5400" b="0" u="sng" dirty="0">
                <a:solidFill>
                  <a:srgbClr val="FF0000"/>
                </a:solidFill>
                <a:effectLst/>
                <a:latin typeface="+mj-lt"/>
                <a:cs typeface="Times New Roman" pitchFamily="18" charset="0"/>
              </a:rPr>
              <a:t>:</a:t>
            </a:r>
            <a:r>
              <a:rPr lang="en-US" sz="6000" b="0" dirty="0">
                <a:solidFill>
                  <a:srgbClr val="003399"/>
                </a:solidFill>
                <a:effectLst/>
                <a:latin typeface="+mj-lt"/>
                <a:cs typeface="Times New Roman" pitchFamily="18" charset="0"/>
              </a:rPr>
              <a:t> </a:t>
            </a:r>
            <a:r>
              <a:rPr lang="en-US" sz="6600" dirty="0" err="1" smtClean="0">
                <a:solidFill>
                  <a:srgbClr val="003399"/>
                </a:solidFill>
                <a:latin typeface="+mn-lt"/>
              </a:rPr>
              <a:t>Phúc</a:t>
            </a:r>
            <a:r>
              <a:rPr lang="en-US" sz="6600" dirty="0" smtClean="0">
                <a:solidFill>
                  <a:srgbClr val="003399"/>
                </a:solidFill>
                <a:latin typeface="+mn-lt"/>
              </a:rPr>
              <a:t> </a:t>
            </a:r>
            <a:r>
              <a:rPr lang="en-US" sz="6600" dirty="0" err="1" smtClean="0">
                <a:solidFill>
                  <a:srgbClr val="003399"/>
                </a:solidFill>
                <a:latin typeface="+mn-lt"/>
              </a:rPr>
              <a:t>cho</a:t>
            </a:r>
            <a:r>
              <a:rPr lang="en-US" sz="6600" dirty="0" smtClean="0">
                <a:solidFill>
                  <a:srgbClr val="003399"/>
                </a:solidFill>
                <a:latin typeface="+mn-lt"/>
              </a:rPr>
              <a:t> </a:t>
            </a:r>
            <a:r>
              <a:rPr lang="en-US" sz="6600" dirty="0" err="1" smtClean="0">
                <a:solidFill>
                  <a:srgbClr val="003399"/>
                </a:solidFill>
                <a:latin typeface="+mn-lt"/>
              </a:rPr>
              <a:t>những</a:t>
            </a:r>
            <a:r>
              <a:rPr lang="en-US" sz="6600" dirty="0" smtClean="0">
                <a:solidFill>
                  <a:srgbClr val="003399"/>
                </a:solidFill>
                <a:latin typeface="+mn-lt"/>
              </a:rPr>
              <a:t> </a:t>
            </a:r>
            <a:r>
              <a:rPr lang="en-US" sz="6600" dirty="0" err="1" smtClean="0">
                <a:solidFill>
                  <a:srgbClr val="003399"/>
                </a:solidFill>
                <a:latin typeface="+mn-lt"/>
              </a:rPr>
              <a:t>ai</a:t>
            </a:r>
            <a:r>
              <a:rPr lang="en-US" sz="6600" dirty="0" smtClean="0">
                <a:solidFill>
                  <a:srgbClr val="003399"/>
                </a:solidFill>
                <a:latin typeface="+mn-lt"/>
              </a:rPr>
              <a:t> </a:t>
            </a:r>
            <a:r>
              <a:rPr lang="en-US" sz="6600" dirty="0" err="1" smtClean="0">
                <a:solidFill>
                  <a:srgbClr val="003399"/>
                </a:solidFill>
                <a:latin typeface="+mn-lt"/>
              </a:rPr>
              <a:t>tôn</a:t>
            </a:r>
            <a:r>
              <a:rPr lang="en-US" sz="6600" dirty="0" smtClean="0">
                <a:solidFill>
                  <a:srgbClr val="003399"/>
                </a:solidFill>
                <a:latin typeface="+mn-lt"/>
              </a:rPr>
              <a:t> </a:t>
            </a:r>
            <a:r>
              <a:rPr lang="en-US" sz="6600" dirty="0" err="1" smtClean="0">
                <a:solidFill>
                  <a:srgbClr val="003399"/>
                </a:solidFill>
                <a:latin typeface="+mn-lt"/>
              </a:rPr>
              <a:t>sợ</a:t>
            </a:r>
            <a:r>
              <a:rPr lang="en-US" sz="6600" dirty="0" smtClean="0">
                <a:solidFill>
                  <a:srgbClr val="003399"/>
                </a:solidFill>
                <a:latin typeface="+mn-lt"/>
              </a:rPr>
              <a:t> </a:t>
            </a:r>
            <a:r>
              <a:rPr lang="en-US" sz="6600" dirty="0" err="1" smtClean="0">
                <a:solidFill>
                  <a:srgbClr val="003399"/>
                </a:solidFill>
                <a:latin typeface="+mn-lt"/>
              </a:rPr>
              <a:t>Thiên</a:t>
            </a:r>
            <a:r>
              <a:rPr lang="en-US" sz="6600" dirty="0" smtClean="0">
                <a:solidFill>
                  <a:srgbClr val="003399"/>
                </a:solidFill>
                <a:latin typeface="+mn-lt"/>
              </a:rPr>
              <a:t> </a:t>
            </a:r>
            <a:r>
              <a:rPr lang="en-US" sz="6600" dirty="0" err="1" smtClean="0">
                <a:solidFill>
                  <a:srgbClr val="003399"/>
                </a:solidFill>
                <a:latin typeface="+mn-lt"/>
              </a:rPr>
              <a:t>Chúa</a:t>
            </a:r>
            <a:r>
              <a:rPr lang="en-US" sz="6600" dirty="0" smtClean="0">
                <a:solidFill>
                  <a:srgbClr val="003399"/>
                </a:solidFill>
                <a:latin typeface="+mn-lt"/>
              </a:rPr>
              <a:t>. </a:t>
            </a:r>
            <a:r>
              <a:rPr lang="en-US" sz="6600" dirty="0" err="1" smtClean="0">
                <a:solidFill>
                  <a:srgbClr val="003399"/>
                </a:solidFill>
                <a:latin typeface="+mn-lt"/>
              </a:rPr>
              <a:t>Phúc</a:t>
            </a:r>
            <a:r>
              <a:rPr lang="en-US" sz="6600" dirty="0" smtClean="0">
                <a:solidFill>
                  <a:srgbClr val="003399"/>
                </a:solidFill>
                <a:latin typeface="+mn-lt"/>
              </a:rPr>
              <a:t> </a:t>
            </a:r>
            <a:r>
              <a:rPr lang="en-US" sz="6600" dirty="0" err="1" smtClean="0">
                <a:solidFill>
                  <a:srgbClr val="003399"/>
                </a:solidFill>
                <a:latin typeface="+mn-lt"/>
              </a:rPr>
              <a:t>cho</a:t>
            </a:r>
            <a:r>
              <a:rPr lang="en-US" sz="6600" dirty="0" smtClean="0">
                <a:solidFill>
                  <a:srgbClr val="003399"/>
                </a:solidFill>
                <a:latin typeface="+mn-lt"/>
              </a:rPr>
              <a:t> </a:t>
            </a:r>
            <a:r>
              <a:rPr lang="en-US" sz="6600" dirty="0" err="1" smtClean="0">
                <a:solidFill>
                  <a:srgbClr val="003399"/>
                </a:solidFill>
                <a:latin typeface="+mn-lt"/>
              </a:rPr>
              <a:t>những</a:t>
            </a:r>
            <a:r>
              <a:rPr lang="en-US" sz="6600" dirty="0" smtClean="0">
                <a:solidFill>
                  <a:srgbClr val="003399"/>
                </a:solidFill>
                <a:latin typeface="+mn-lt"/>
              </a:rPr>
              <a:t> </a:t>
            </a:r>
            <a:r>
              <a:rPr lang="en-US" sz="6600" dirty="0" err="1" smtClean="0">
                <a:solidFill>
                  <a:srgbClr val="003399"/>
                </a:solidFill>
                <a:latin typeface="+mn-lt"/>
              </a:rPr>
              <a:t>ai</a:t>
            </a:r>
            <a:r>
              <a:rPr lang="en-US" sz="6600" dirty="0" smtClean="0">
                <a:solidFill>
                  <a:srgbClr val="003399"/>
                </a:solidFill>
                <a:latin typeface="+mn-lt"/>
              </a:rPr>
              <a:t> </a:t>
            </a:r>
            <a:r>
              <a:rPr lang="en-US" sz="6600" dirty="0" err="1" smtClean="0">
                <a:solidFill>
                  <a:srgbClr val="003399"/>
                </a:solidFill>
                <a:latin typeface="+mn-lt"/>
              </a:rPr>
              <a:t>sống</a:t>
            </a:r>
            <a:r>
              <a:rPr lang="en-US" sz="6600" dirty="0" smtClean="0">
                <a:solidFill>
                  <a:srgbClr val="003399"/>
                </a:solidFill>
                <a:latin typeface="+mn-lt"/>
              </a:rPr>
              <a:t> </a:t>
            </a:r>
            <a:r>
              <a:rPr lang="en-US" sz="6600" dirty="0" err="1" smtClean="0">
                <a:solidFill>
                  <a:srgbClr val="003399"/>
                </a:solidFill>
                <a:latin typeface="+mn-lt"/>
              </a:rPr>
              <a:t>theo</a:t>
            </a:r>
            <a:r>
              <a:rPr lang="en-US" sz="6600" dirty="0" smtClean="0">
                <a:solidFill>
                  <a:srgbClr val="003399"/>
                </a:solidFill>
                <a:latin typeface="+mn-lt"/>
              </a:rPr>
              <a:t> </a:t>
            </a:r>
            <a:r>
              <a:rPr lang="en-US" sz="6600" dirty="0" err="1" smtClean="0">
                <a:solidFill>
                  <a:srgbClr val="003399"/>
                </a:solidFill>
                <a:latin typeface="+mn-lt"/>
              </a:rPr>
              <a:t>Lời</a:t>
            </a:r>
            <a:r>
              <a:rPr lang="en-US" sz="6600" dirty="0" smtClean="0">
                <a:solidFill>
                  <a:srgbClr val="003399"/>
                </a:solidFill>
                <a:latin typeface="+mn-lt"/>
              </a:rPr>
              <a:t> </a:t>
            </a:r>
            <a:r>
              <a:rPr lang="en-US" sz="6600" dirty="0" err="1" smtClean="0">
                <a:solidFill>
                  <a:srgbClr val="003399"/>
                </a:solidFill>
                <a:latin typeface="+mn-lt"/>
              </a:rPr>
              <a:t>Người</a:t>
            </a:r>
            <a:r>
              <a:rPr lang="en-US" sz="6600" dirty="0" smtClean="0">
                <a:solidFill>
                  <a:srgbClr val="003399"/>
                </a:solidFill>
                <a:latin typeface="+mn-lt"/>
              </a:rPr>
              <a:t>. </a:t>
            </a:r>
            <a:endParaRPr lang="en-US" sz="6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362926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smtClean="0">
                <a:solidFill>
                  <a:srgbClr val="FF0000"/>
                </a:solidFill>
                <a:effectLst/>
                <a:latin typeface="+mn-lt"/>
                <a:cs typeface="Times New Roman" pitchFamily="18" charset="0"/>
              </a:rPr>
              <a:t>Tk2:</a:t>
            </a:r>
            <a:r>
              <a:rPr lang="en-US" b="0" dirty="0" smtClean="0">
                <a:solidFill>
                  <a:srgbClr val="FF0000"/>
                </a:solidFill>
                <a:effectLst/>
                <a:latin typeface="+mn-lt"/>
                <a:cs typeface="Times New Roman" pitchFamily="18" charset="0"/>
              </a:rPr>
              <a:t> </a:t>
            </a:r>
            <a:r>
              <a:rPr lang="en-US" b="0" dirty="0" err="1" smtClean="0">
                <a:solidFill>
                  <a:srgbClr val="003399"/>
                </a:solidFill>
                <a:effectLst/>
                <a:latin typeface="+mn-lt"/>
              </a:rPr>
              <a:t>Người</a:t>
            </a:r>
            <a:r>
              <a:rPr lang="en-US" b="0" dirty="0" smtClean="0">
                <a:solidFill>
                  <a:srgbClr val="003399"/>
                </a:solidFill>
                <a:effectLst/>
                <a:latin typeface="+mn-lt"/>
              </a:rPr>
              <a:t> </a:t>
            </a:r>
            <a:r>
              <a:rPr lang="en-US" b="0" dirty="0" err="1" smtClean="0">
                <a:solidFill>
                  <a:srgbClr val="003399"/>
                </a:solidFill>
                <a:effectLst/>
                <a:latin typeface="+mn-lt"/>
              </a:rPr>
              <a:t>thương</a:t>
            </a:r>
            <a:r>
              <a:rPr lang="en-US" b="0" dirty="0" smtClean="0">
                <a:solidFill>
                  <a:srgbClr val="003399"/>
                </a:solidFill>
                <a:effectLst/>
                <a:latin typeface="+mn-lt"/>
              </a:rPr>
              <a:t> </a:t>
            </a:r>
            <a:r>
              <a:rPr lang="en-US" b="0" dirty="0" err="1" smtClean="0">
                <a:solidFill>
                  <a:srgbClr val="003399"/>
                </a:solidFill>
                <a:effectLst/>
                <a:latin typeface="+mn-lt"/>
              </a:rPr>
              <a:t>luôn</a:t>
            </a:r>
            <a:r>
              <a:rPr lang="en-US" b="0" dirty="0" smtClean="0">
                <a:solidFill>
                  <a:srgbClr val="003399"/>
                </a:solidFill>
                <a:effectLst/>
                <a:latin typeface="+mn-lt"/>
              </a:rPr>
              <a:t> ban </a:t>
            </a:r>
            <a:r>
              <a:rPr lang="en-US" b="0" dirty="0" err="1" smtClean="0">
                <a:solidFill>
                  <a:srgbClr val="003399"/>
                </a:solidFill>
                <a:effectLst/>
                <a:latin typeface="+mn-lt"/>
              </a:rPr>
              <a:t>cho</a:t>
            </a:r>
            <a:r>
              <a:rPr lang="en-US" b="0" dirty="0" smtClean="0">
                <a:solidFill>
                  <a:srgbClr val="003399"/>
                </a:solidFill>
                <a:effectLst/>
                <a:latin typeface="+mn-lt"/>
              </a:rPr>
              <a:t> </a:t>
            </a:r>
            <a:r>
              <a:rPr lang="en-US" b="0" dirty="0" err="1" smtClean="0">
                <a:solidFill>
                  <a:srgbClr val="003399"/>
                </a:solidFill>
                <a:effectLst/>
                <a:latin typeface="+mn-lt"/>
              </a:rPr>
              <a:t>bạn</a:t>
            </a:r>
            <a:r>
              <a:rPr lang="en-US" b="0" dirty="0" smtClean="0">
                <a:solidFill>
                  <a:srgbClr val="003399"/>
                </a:solidFill>
                <a:effectLst/>
                <a:latin typeface="+mn-lt"/>
              </a:rPr>
              <a:t> an </a:t>
            </a:r>
            <a:r>
              <a:rPr lang="en-US" b="0" dirty="0" err="1" smtClean="0">
                <a:solidFill>
                  <a:srgbClr val="003399"/>
                </a:solidFill>
                <a:effectLst/>
                <a:latin typeface="+mn-lt"/>
              </a:rPr>
              <a:t>bình</a:t>
            </a:r>
            <a:r>
              <a:rPr lang="en-US" b="0" dirty="0" smtClean="0">
                <a:solidFill>
                  <a:srgbClr val="003399"/>
                </a:solidFill>
                <a:effectLst/>
                <a:latin typeface="+mn-lt"/>
              </a:rPr>
              <a:t> </a:t>
            </a:r>
            <a:r>
              <a:rPr lang="en-US" b="0" dirty="0" err="1" smtClean="0">
                <a:solidFill>
                  <a:srgbClr val="003399"/>
                </a:solidFill>
                <a:effectLst/>
                <a:latin typeface="+mn-lt"/>
              </a:rPr>
              <a:t>hân</a:t>
            </a:r>
            <a:r>
              <a:rPr lang="en-US" b="0" dirty="0" smtClean="0">
                <a:solidFill>
                  <a:srgbClr val="003399"/>
                </a:solidFill>
                <a:effectLst/>
                <a:latin typeface="+mn-lt"/>
              </a:rPr>
              <a:t> </a:t>
            </a:r>
            <a:r>
              <a:rPr lang="en-US" b="0" dirty="0" err="1" smtClean="0">
                <a:solidFill>
                  <a:srgbClr val="003399"/>
                </a:solidFill>
                <a:effectLst/>
                <a:latin typeface="+mn-lt"/>
              </a:rPr>
              <a:t>hoan</a:t>
            </a:r>
            <a:r>
              <a:rPr lang="en-US" b="0" dirty="0" smtClean="0">
                <a:solidFill>
                  <a:srgbClr val="003399"/>
                </a:solidFill>
                <a:effectLst/>
                <a:latin typeface="+mn-lt"/>
              </a:rPr>
              <a:t> </a:t>
            </a:r>
            <a:r>
              <a:rPr lang="en-US" b="0" dirty="0" err="1" smtClean="0">
                <a:solidFill>
                  <a:srgbClr val="003399"/>
                </a:solidFill>
                <a:effectLst/>
                <a:latin typeface="+mn-lt"/>
              </a:rPr>
              <a:t>sướng</a:t>
            </a:r>
            <a:r>
              <a:rPr lang="en-US" b="0" dirty="0" smtClean="0">
                <a:solidFill>
                  <a:srgbClr val="003399"/>
                </a:solidFill>
                <a:effectLst/>
                <a:latin typeface="+mn-lt"/>
              </a:rPr>
              <a:t> </a:t>
            </a:r>
            <a:r>
              <a:rPr lang="en-US" b="0" dirty="0" err="1" smtClean="0">
                <a:solidFill>
                  <a:srgbClr val="003399"/>
                </a:solidFill>
                <a:effectLst/>
                <a:latin typeface="+mn-lt"/>
              </a:rPr>
              <a:t>vui</a:t>
            </a:r>
            <a:r>
              <a:rPr lang="en-US" b="0" dirty="0" smtClean="0">
                <a:solidFill>
                  <a:srgbClr val="003399"/>
                </a:solidFill>
                <a:effectLst/>
                <a:latin typeface="+mn-lt"/>
              </a:rPr>
              <a:t>. </a:t>
            </a:r>
            <a:r>
              <a:rPr lang="en-US" b="0" dirty="0" err="1" smtClean="0">
                <a:solidFill>
                  <a:srgbClr val="003399"/>
                </a:solidFill>
                <a:effectLst/>
                <a:latin typeface="+mn-lt"/>
              </a:rPr>
              <a:t>Vì</a:t>
            </a:r>
            <a:r>
              <a:rPr lang="en-US" b="0" dirty="0" smtClean="0">
                <a:solidFill>
                  <a:srgbClr val="003399"/>
                </a:solidFill>
                <a:effectLst/>
                <a:latin typeface="+mn-lt"/>
              </a:rPr>
              <a:t> </a:t>
            </a:r>
            <a:r>
              <a:rPr lang="en-US" b="0" dirty="0" err="1" smtClean="0">
                <a:solidFill>
                  <a:srgbClr val="003399"/>
                </a:solidFill>
                <a:effectLst/>
                <a:latin typeface="+mn-lt"/>
              </a:rPr>
              <a:t>đây</a:t>
            </a:r>
            <a:r>
              <a:rPr lang="en-US" b="0" dirty="0" smtClean="0">
                <a:solidFill>
                  <a:srgbClr val="003399"/>
                </a:solidFill>
                <a:effectLst/>
                <a:latin typeface="+mn-lt"/>
              </a:rPr>
              <a:t> </a:t>
            </a:r>
            <a:r>
              <a:rPr lang="en-US" b="0" dirty="0" err="1" smtClean="0">
                <a:solidFill>
                  <a:srgbClr val="003399"/>
                </a:solidFill>
                <a:effectLst/>
                <a:latin typeface="+mn-lt"/>
              </a:rPr>
              <a:t>bao</a:t>
            </a:r>
            <a:r>
              <a:rPr lang="en-US" b="0" dirty="0" smtClean="0">
                <a:solidFill>
                  <a:srgbClr val="003399"/>
                </a:solidFill>
                <a:effectLst/>
                <a:latin typeface="+mn-lt"/>
              </a:rPr>
              <a:t> </a:t>
            </a:r>
            <a:r>
              <a:rPr lang="en-US" b="0" dirty="0" err="1" smtClean="0">
                <a:solidFill>
                  <a:srgbClr val="003399"/>
                </a:solidFill>
                <a:effectLst/>
                <a:latin typeface="+mn-lt"/>
              </a:rPr>
              <a:t>nhiêu</a:t>
            </a:r>
            <a:r>
              <a:rPr lang="en-US" b="0" dirty="0" smtClean="0">
                <a:solidFill>
                  <a:srgbClr val="003399"/>
                </a:solidFill>
                <a:effectLst/>
                <a:latin typeface="+mn-lt"/>
              </a:rPr>
              <a:t> </a:t>
            </a:r>
            <a:r>
              <a:rPr lang="en-US" b="0" dirty="0" err="1" smtClean="0">
                <a:solidFill>
                  <a:srgbClr val="003399"/>
                </a:solidFill>
                <a:effectLst/>
                <a:latin typeface="+mn-lt"/>
              </a:rPr>
              <a:t>phúc</a:t>
            </a:r>
            <a:r>
              <a:rPr lang="en-US" b="0" dirty="0" smtClean="0">
                <a:solidFill>
                  <a:srgbClr val="003399"/>
                </a:solidFill>
                <a:effectLst/>
                <a:latin typeface="+mn-lt"/>
              </a:rPr>
              <a:t> </a:t>
            </a:r>
            <a:r>
              <a:rPr lang="en-US" b="0" dirty="0" err="1" smtClean="0">
                <a:solidFill>
                  <a:srgbClr val="003399"/>
                </a:solidFill>
                <a:effectLst/>
                <a:latin typeface="+mn-lt"/>
              </a:rPr>
              <a:t>lộc</a:t>
            </a:r>
            <a:r>
              <a:rPr lang="en-US" b="0" dirty="0" smtClean="0">
                <a:solidFill>
                  <a:srgbClr val="003399"/>
                </a:solidFill>
                <a:effectLst/>
                <a:latin typeface="+mn-lt"/>
              </a:rPr>
              <a:t> </a:t>
            </a:r>
            <a:r>
              <a:rPr lang="en-US" b="0" dirty="0" err="1" smtClean="0">
                <a:solidFill>
                  <a:srgbClr val="003399"/>
                </a:solidFill>
                <a:effectLst/>
                <a:latin typeface="+mn-lt"/>
              </a:rPr>
              <a:t>chứa</a:t>
            </a:r>
            <a:r>
              <a:rPr lang="en-US" b="0" dirty="0" smtClean="0">
                <a:solidFill>
                  <a:srgbClr val="003399"/>
                </a:solidFill>
                <a:effectLst/>
                <a:latin typeface="+mn-lt"/>
              </a:rPr>
              <a:t> </a:t>
            </a:r>
            <a:r>
              <a:rPr lang="en-US" b="0" dirty="0" err="1" smtClean="0">
                <a:solidFill>
                  <a:srgbClr val="003399"/>
                </a:solidFill>
                <a:effectLst/>
                <a:latin typeface="+mn-lt"/>
              </a:rPr>
              <a:t>chan</a:t>
            </a:r>
            <a:r>
              <a:rPr lang="en-US" b="0" dirty="0" smtClean="0">
                <a:solidFill>
                  <a:srgbClr val="003399"/>
                </a:solidFill>
                <a:effectLst/>
                <a:latin typeface="+mn-lt"/>
              </a:rPr>
              <a:t> </a:t>
            </a:r>
            <a:r>
              <a:rPr lang="en-US" b="0" dirty="0" err="1" smtClean="0">
                <a:solidFill>
                  <a:srgbClr val="003399"/>
                </a:solidFill>
                <a:effectLst/>
                <a:latin typeface="+mn-lt"/>
              </a:rPr>
              <a:t>suốt</a:t>
            </a:r>
            <a:r>
              <a:rPr lang="en-US" b="0" dirty="0" smtClean="0">
                <a:solidFill>
                  <a:srgbClr val="003399"/>
                </a:solidFill>
                <a:effectLst/>
                <a:latin typeface="+mn-lt"/>
              </a:rPr>
              <a:t> </a:t>
            </a:r>
            <a:r>
              <a:rPr lang="en-US" b="0" dirty="0" err="1" smtClean="0">
                <a:solidFill>
                  <a:srgbClr val="003399"/>
                </a:solidFill>
                <a:effectLst/>
                <a:latin typeface="+mn-lt"/>
              </a:rPr>
              <a:t>trong</a:t>
            </a:r>
            <a:r>
              <a:rPr lang="en-US" b="0" dirty="0" smtClean="0">
                <a:solidFill>
                  <a:srgbClr val="003399"/>
                </a:solidFill>
                <a:effectLst/>
                <a:latin typeface="+mn-lt"/>
              </a:rPr>
              <a:t> </a:t>
            </a:r>
            <a:r>
              <a:rPr lang="en-US" b="0" dirty="0" err="1" smtClean="0">
                <a:solidFill>
                  <a:srgbClr val="003399"/>
                </a:solidFill>
                <a:effectLst/>
                <a:latin typeface="+mn-lt"/>
              </a:rPr>
              <a:t>một</a:t>
            </a:r>
            <a:r>
              <a:rPr lang="en-US" b="0" dirty="0" smtClean="0">
                <a:solidFill>
                  <a:srgbClr val="003399"/>
                </a:solidFill>
                <a:effectLst/>
                <a:latin typeface="+mn-lt"/>
              </a:rPr>
              <a:t> </a:t>
            </a:r>
            <a:r>
              <a:rPr lang="en-US" b="0" dirty="0" err="1" smtClean="0">
                <a:solidFill>
                  <a:srgbClr val="003399"/>
                </a:solidFill>
                <a:effectLst/>
                <a:latin typeface="+mn-lt"/>
              </a:rPr>
              <a:t>đời</a:t>
            </a:r>
            <a:r>
              <a:rPr lang="en-US" b="0" dirty="0" smtClean="0">
                <a:solidFill>
                  <a:srgbClr val="003399"/>
                </a:solidFill>
                <a:effectLst/>
                <a:latin typeface="+mn-lt"/>
              </a:rPr>
              <a:t>. </a:t>
            </a:r>
            <a:r>
              <a:rPr lang="en-US" b="0" dirty="0" err="1" smtClean="0">
                <a:solidFill>
                  <a:srgbClr val="003399"/>
                </a:solidFill>
                <a:effectLst/>
                <a:latin typeface="+mn-lt"/>
              </a:rPr>
              <a:t>Bạn</a:t>
            </a:r>
            <a:r>
              <a:rPr lang="en-US" b="0" dirty="0" smtClean="0">
                <a:solidFill>
                  <a:srgbClr val="003399"/>
                </a:solidFill>
                <a:effectLst/>
                <a:latin typeface="+mn-lt"/>
              </a:rPr>
              <a:t> </a:t>
            </a:r>
            <a:r>
              <a:rPr lang="en-US" b="0" dirty="0" err="1" smtClean="0">
                <a:solidFill>
                  <a:srgbClr val="003399"/>
                </a:solidFill>
                <a:effectLst/>
                <a:latin typeface="+mn-lt"/>
              </a:rPr>
              <a:t>ơi</a:t>
            </a:r>
            <a:r>
              <a:rPr lang="en-US" b="0" dirty="0" smtClean="0">
                <a:solidFill>
                  <a:srgbClr val="003399"/>
                </a:solidFill>
                <a:effectLst/>
                <a:latin typeface="+mn-lt"/>
              </a:rPr>
              <a:t> </a:t>
            </a:r>
            <a:r>
              <a:rPr lang="en-US" b="0" dirty="0" err="1" smtClean="0">
                <a:solidFill>
                  <a:srgbClr val="003399"/>
                </a:solidFill>
                <a:effectLst/>
                <a:latin typeface="+mn-lt"/>
              </a:rPr>
              <a:t>công</a:t>
            </a:r>
            <a:r>
              <a:rPr lang="en-US" b="0" dirty="0" smtClean="0">
                <a:solidFill>
                  <a:srgbClr val="003399"/>
                </a:solidFill>
                <a:effectLst/>
                <a:latin typeface="+mn-lt"/>
              </a:rPr>
              <a:t> </a:t>
            </a:r>
            <a:r>
              <a:rPr lang="en-US" b="0" dirty="0" err="1" smtClean="0">
                <a:solidFill>
                  <a:srgbClr val="003399"/>
                </a:solidFill>
                <a:effectLst/>
                <a:latin typeface="+mn-lt"/>
              </a:rPr>
              <a:t>lao</a:t>
            </a:r>
            <a:r>
              <a:rPr lang="en-US" b="0" dirty="0" smtClean="0">
                <a:solidFill>
                  <a:srgbClr val="003399"/>
                </a:solidFill>
                <a:effectLst/>
                <a:latin typeface="+mn-lt"/>
              </a:rPr>
              <a:t> </a:t>
            </a:r>
            <a:r>
              <a:rPr lang="en-US" b="0" dirty="0" err="1" smtClean="0">
                <a:solidFill>
                  <a:srgbClr val="003399"/>
                </a:solidFill>
                <a:effectLst/>
                <a:latin typeface="+mn-lt"/>
              </a:rPr>
              <a:t>tay</a:t>
            </a:r>
            <a:r>
              <a:rPr lang="en-US" b="0" dirty="0" smtClean="0">
                <a:solidFill>
                  <a:srgbClr val="003399"/>
                </a:solidFill>
                <a:effectLst/>
                <a:latin typeface="+mn-lt"/>
              </a:rPr>
              <a:t> </a:t>
            </a:r>
            <a:r>
              <a:rPr lang="en-US" b="0" dirty="0" err="1" smtClean="0">
                <a:solidFill>
                  <a:srgbClr val="003399"/>
                </a:solidFill>
                <a:effectLst/>
                <a:latin typeface="+mn-lt"/>
              </a:rPr>
              <a:t>bạn</a:t>
            </a:r>
            <a:r>
              <a:rPr lang="en-US" b="0" dirty="0" smtClean="0">
                <a:solidFill>
                  <a:srgbClr val="003399"/>
                </a:solidFill>
                <a:effectLst/>
                <a:latin typeface="+mn-lt"/>
              </a:rPr>
              <a:t> </a:t>
            </a:r>
            <a:r>
              <a:rPr lang="en-US" b="0" dirty="0" err="1" smtClean="0">
                <a:solidFill>
                  <a:srgbClr val="003399"/>
                </a:solidFill>
                <a:effectLst/>
                <a:latin typeface="+mn-lt"/>
              </a:rPr>
              <a:t>dài</a:t>
            </a:r>
            <a:r>
              <a:rPr lang="en-US" b="0" dirty="0" smtClean="0">
                <a:solidFill>
                  <a:srgbClr val="003399"/>
                </a:solidFill>
                <a:effectLst/>
                <a:latin typeface="+mn-lt"/>
              </a:rPr>
              <a:t> </a:t>
            </a:r>
            <a:r>
              <a:rPr lang="en-US" b="0" dirty="0" err="1" smtClean="0">
                <a:solidFill>
                  <a:srgbClr val="003399"/>
                </a:solidFill>
                <a:effectLst/>
                <a:latin typeface="+mn-lt"/>
              </a:rPr>
              <a:t>lâu</a:t>
            </a:r>
            <a:r>
              <a:rPr lang="en-US" b="0" dirty="0" smtClean="0">
                <a:solidFill>
                  <a:srgbClr val="003399"/>
                </a:solidFill>
                <a:effectLst/>
                <a:latin typeface="+mn-lt"/>
              </a:rPr>
              <a:t> </a:t>
            </a:r>
            <a:r>
              <a:rPr lang="en-US" b="0" dirty="0" err="1" smtClean="0">
                <a:solidFill>
                  <a:srgbClr val="003399"/>
                </a:solidFill>
                <a:effectLst/>
                <a:latin typeface="+mn-lt"/>
              </a:rPr>
              <a:t>ra</a:t>
            </a:r>
            <a:r>
              <a:rPr lang="en-US" b="0" dirty="0" smtClean="0">
                <a:solidFill>
                  <a:srgbClr val="003399"/>
                </a:solidFill>
                <a:effectLst/>
                <a:latin typeface="+mn-lt"/>
              </a:rPr>
              <a:t> </a:t>
            </a:r>
            <a:r>
              <a:rPr lang="en-US" b="0" dirty="0" err="1" smtClean="0">
                <a:solidFill>
                  <a:srgbClr val="003399"/>
                </a:solidFill>
                <a:effectLst/>
                <a:latin typeface="+mn-lt"/>
              </a:rPr>
              <a:t>hoa</a:t>
            </a:r>
            <a:r>
              <a:rPr lang="en-US" b="0" dirty="0" smtClean="0">
                <a:solidFill>
                  <a:srgbClr val="003399"/>
                </a:solidFill>
                <a:effectLst/>
                <a:latin typeface="+mn-lt"/>
              </a:rPr>
              <a:t> </a:t>
            </a:r>
            <a:r>
              <a:rPr lang="en-US" b="0" dirty="0" err="1" smtClean="0">
                <a:solidFill>
                  <a:srgbClr val="003399"/>
                </a:solidFill>
                <a:effectLst/>
                <a:latin typeface="+mn-lt"/>
              </a:rPr>
              <a:t>đơm</a:t>
            </a:r>
            <a:r>
              <a:rPr lang="en-US" b="0" dirty="0" smtClean="0">
                <a:solidFill>
                  <a:srgbClr val="003399"/>
                </a:solidFill>
                <a:effectLst/>
                <a:latin typeface="+mn-lt"/>
              </a:rPr>
              <a:t> </a:t>
            </a:r>
            <a:r>
              <a:rPr lang="en-US" b="0" dirty="0" err="1" smtClean="0">
                <a:solidFill>
                  <a:srgbClr val="003399"/>
                </a:solidFill>
                <a:effectLst/>
                <a:latin typeface="+mn-lt"/>
              </a:rPr>
              <a:t>nụ</a:t>
            </a:r>
            <a:r>
              <a:rPr lang="en-US" b="0" dirty="0" smtClean="0">
                <a:solidFill>
                  <a:srgbClr val="003399"/>
                </a:solidFill>
                <a:effectLst/>
                <a:latin typeface="+mn-lt"/>
              </a:rPr>
              <a:t>. </a:t>
            </a:r>
            <a:r>
              <a:rPr lang="en-US" b="0" dirty="0" err="1" smtClean="0">
                <a:solidFill>
                  <a:srgbClr val="003399"/>
                </a:solidFill>
                <a:effectLst/>
                <a:latin typeface="+mn-lt"/>
              </a:rPr>
              <a:t>Mừng</a:t>
            </a:r>
            <a:r>
              <a:rPr lang="en-US" b="0" dirty="0" smtClean="0">
                <a:solidFill>
                  <a:srgbClr val="003399"/>
                </a:solidFill>
                <a:effectLst/>
                <a:latin typeface="+mn-lt"/>
              </a:rPr>
              <a:t> </a:t>
            </a:r>
            <a:r>
              <a:rPr lang="en-US" b="0" dirty="0" err="1" smtClean="0">
                <a:solidFill>
                  <a:srgbClr val="003399"/>
                </a:solidFill>
                <a:effectLst/>
                <a:latin typeface="+mn-lt"/>
              </a:rPr>
              <a:t>cho</a:t>
            </a:r>
            <a:r>
              <a:rPr lang="en-US" b="0" dirty="0" smtClean="0">
                <a:solidFill>
                  <a:srgbClr val="003399"/>
                </a:solidFill>
                <a:effectLst/>
                <a:latin typeface="+mn-lt"/>
              </a:rPr>
              <a:t> </a:t>
            </a:r>
            <a:r>
              <a:rPr lang="en-US" b="0" dirty="0" err="1" smtClean="0">
                <a:solidFill>
                  <a:srgbClr val="003399"/>
                </a:solidFill>
                <a:effectLst/>
                <a:latin typeface="+mn-lt"/>
              </a:rPr>
              <a:t>Sion</a:t>
            </a:r>
            <a:r>
              <a:rPr lang="en-US" b="0" dirty="0" smtClean="0">
                <a:solidFill>
                  <a:srgbClr val="003399"/>
                </a:solidFill>
                <a:effectLst/>
                <a:latin typeface="+mn-lt"/>
              </a:rPr>
              <a:t> </a:t>
            </a:r>
            <a:r>
              <a:rPr lang="en-US" b="0" dirty="0" err="1" smtClean="0">
                <a:solidFill>
                  <a:srgbClr val="003399"/>
                </a:solidFill>
                <a:effectLst/>
                <a:latin typeface="+mn-lt"/>
              </a:rPr>
              <a:t>hưng</a:t>
            </a:r>
            <a:r>
              <a:rPr lang="en-US" b="0" dirty="0" smtClean="0">
                <a:solidFill>
                  <a:srgbClr val="003399"/>
                </a:solidFill>
                <a:effectLst/>
                <a:latin typeface="+mn-lt"/>
              </a:rPr>
              <a:t> </a:t>
            </a:r>
            <a:r>
              <a:rPr lang="en-US" b="0" dirty="0" err="1" smtClean="0">
                <a:solidFill>
                  <a:srgbClr val="003399"/>
                </a:solidFill>
                <a:effectLst/>
                <a:latin typeface="+mn-lt"/>
              </a:rPr>
              <a:t>thịnh</a:t>
            </a:r>
            <a:r>
              <a:rPr lang="en-US" b="0" dirty="0" smtClean="0">
                <a:solidFill>
                  <a:srgbClr val="003399"/>
                </a:solidFill>
                <a:effectLst/>
                <a:latin typeface="+mn-lt"/>
              </a:rPr>
              <a:t> </a:t>
            </a:r>
            <a:r>
              <a:rPr lang="en-US" b="0" dirty="0" err="1" smtClean="0">
                <a:solidFill>
                  <a:srgbClr val="003399"/>
                </a:solidFill>
                <a:effectLst/>
                <a:latin typeface="+mn-lt"/>
              </a:rPr>
              <a:t>và</a:t>
            </a:r>
            <a:r>
              <a:rPr lang="en-US" b="0" dirty="0" smtClean="0">
                <a:solidFill>
                  <a:srgbClr val="003399"/>
                </a:solidFill>
                <a:effectLst/>
                <a:latin typeface="+mn-lt"/>
              </a:rPr>
              <a:t> </a:t>
            </a:r>
            <a:r>
              <a:rPr lang="en-US" b="0" dirty="0" err="1" smtClean="0">
                <a:solidFill>
                  <a:srgbClr val="003399"/>
                </a:solidFill>
                <a:effectLst/>
                <a:latin typeface="+mn-lt"/>
              </a:rPr>
              <a:t>vui</a:t>
            </a:r>
            <a:r>
              <a:rPr lang="en-US" b="0" dirty="0" smtClean="0">
                <a:solidFill>
                  <a:srgbClr val="003399"/>
                </a:solidFill>
                <a:effectLst/>
                <a:latin typeface="+mn-lt"/>
              </a:rPr>
              <a:t> con </a:t>
            </a:r>
            <a:r>
              <a:rPr lang="en-US" b="0" dirty="0" err="1" smtClean="0">
                <a:solidFill>
                  <a:srgbClr val="003399"/>
                </a:solidFill>
                <a:effectLst/>
                <a:latin typeface="+mn-lt"/>
              </a:rPr>
              <a:t>cháu</a:t>
            </a:r>
            <a:r>
              <a:rPr lang="en-US" b="0" dirty="0" smtClean="0">
                <a:solidFill>
                  <a:srgbClr val="003399"/>
                </a:solidFill>
                <a:effectLst/>
                <a:latin typeface="+mn-lt"/>
              </a:rPr>
              <a:t> </a:t>
            </a:r>
            <a:r>
              <a:rPr lang="en-US" b="0" dirty="0" err="1" smtClean="0">
                <a:solidFill>
                  <a:srgbClr val="003399"/>
                </a:solidFill>
                <a:effectLst/>
                <a:latin typeface="+mn-lt"/>
              </a:rPr>
              <a:t>lớn</a:t>
            </a:r>
            <a:r>
              <a:rPr lang="en-US" b="0" dirty="0" smtClean="0">
                <a:solidFill>
                  <a:srgbClr val="003399"/>
                </a:solidFill>
                <a:effectLst/>
                <a:latin typeface="+mn-lt"/>
              </a:rPr>
              <a:t> </a:t>
            </a:r>
            <a:r>
              <a:rPr lang="en-US" b="0" dirty="0" err="1" smtClean="0">
                <a:solidFill>
                  <a:srgbClr val="003399"/>
                </a:solidFill>
                <a:effectLst/>
                <a:latin typeface="+mn-lt"/>
              </a:rPr>
              <a:t>khôn</a:t>
            </a:r>
            <a:r>
              <a:rPr lang="en-US" b="0" dirty="0" smtClean="0">
                <a:solidFill>
                  <a:srgbClr val="003399"/>
                </a:solidFill>
                <a:effectLst/>
                <a:latin typeface="+mn-lt"/>
              </a:rPr>
              <a:t> </a:t>
            </a:r>
            <a:r>
              <a:rPr lang="en-US" b="0" dirty="0" err="1" smtClean="0">
                <a:solidFill>
                  <a:srgbClr val="003399"/>
                </a:solidFill>
                <a:effectLst/>
                <a:latin typeface="+mn-lt"/>
              </a:rPr>
              <a:t>tài</a:t>
            </a:r>
            <a:r>
              <a:rPr lang="en-US" b="0" dirty="0" smtClean="0">
                <a:solidFill>
                  <a:srgbClr val="003399"/>
                </a:solidFill>
                <a:effectLst/>
                <a:latin typeface="+mn-lt"/>
              </a:rPr>
              <a:t> </a:t>
            </a:r>
            <a:r>
              <a:rPr lang="en-US" b="0" dirty="0" err="1" smtClean="0">
                <a:solidFill>
                  <a:srgbClr val="003399"/>
                </a:solidFill>
                <a:effectLst/>
                <a:latin typeface="+mn-lt"/>
              </a:rPr>
              <a:t>hoa</a:t>
            </a:r>
            <a:r>
              <a:rPr lang="en-US" b="0" dirty="0" smtClean="0">
                <a:solidFill>
                  <a:srgbClr val="003399"/>
                </a:solidFill>
                <a:effectLst/>
                <a:latin typeface="+mn-lt"/>
              </a:rPr>
              <a:t>. </a:t>
            </a:r>
            <a:endParaRPr lang="en-US"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847444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0000"/>
                </a:solidFill>
                <a:effectLst/>
                <a:latin typeface="+mj-lt"/>
                <a:cs typeface="Times New Roman" pitchFamily="18" charset="0"/>
              </a:rPr>
              <a:t>Đk</a:t>
            </a:r>
            <a:r>
              <a:rPr lang="en-US" sz="5400" b="0" u="sng" dirty="0">
                <a:solidFill>
                  <a:srgbClr val="FF0000"/>
                </a:solidFill>
                <a:effectLst/>
                <a:latin typeface="+mj-lt"/>
                <a:cs typeface="Times New Roman" pitchFamily="18" charset="0"/>
              </a:rPr>
              <a:t>:</a:t>
            </a:r>
            <a:r>
              <a:rPr lang="en-US" sz="6000" b="0" dirty="0">
                <a:solidFill>
                  <a:srgbClr val="003399"/>
                </a:solidFill>
                <a:effectLst/>
                <a:latin typeface="+mj-lt"/>
                <a:cs typeface="Times New Roman" pitchFamily="18" charset="0"/>
              </a:rPr>
              <a:t> </a:t>
            </a:r>
            <a:r>
              <a:rPr lang="en-US" sz="6600" dirty="0" err="1" smtClean="0">
                <a:solidFill>
                  <a:srgbClr val="003399"/>
                </a:solidFill>
                <a:latin typeface="+mn-lt"/>
              </a:rPr>
              <a:t>Phúc</a:t>
            </a:r>
            <a:r>
              <a:rPr lang="en-US" sz="6600" dirty="0" smtClean="0">
                <a:solidFill>
                  <a:srgbClr val="003399"/>
                </a:solidFill>
                <a:latin typeface="+mn-lt"/>
              </a:rPr>
              <a:t> </a:t>
            </a:r>
            <a:r>
              <a:rPr lang="en-US" sz="6600" dirty="0" err="1" smtClean="0">
                <a:solidFill>
                  <a:srgbClr val="003399"/>
                </a:solidFill>
                <a:latin typeface="+mn-lt"/>
              </a:rPr>
              <a:t>cho</a:t>
            </a:r>
            <a:r>
              <a:rPr lang="en-US" sz="6600" dirty="0" smtClean="0">
                <a:solidFill>
                  <a:srgbClr val="003399"/>
                </a:solidFill>
                <a:latin typeface="+mn-lt"/>
              </a:rPr>
              <a:t> </a:t>
            </a:r>
            <a:r>
              <a:rPr lang="en-US" sz="6600" dirty="0" err="1" smtClean="0">
                <a:solidFill>
                  <a:srgbClr val="003399"/>
                </a:solidFill>
                <a:latin typeface="+mn-lt"/>
              </a:rPr>
              <a:t>những</a:t>
            </a:r>
            <a:r>
              <a:rPr lang="en-US" sz="6600" dirty="0" smtClean="0">
                <a:solidFill>
                  <a:srgbClr val="003399"/>
                </a:solidFill>
                <a:latin typeface="+mn-lt"/>
              </a:rPr>
              <a:t> </a:t>
            </a:r>
            <a:r>
              <a:rPr lang="en-US" sz="6600" dirty="0" err="1" smtClean="0">
                <a:solidFill>
                  <a:srgbClr val="003399"/>
                </a:solidFill>
                <a:latin typeface="+mn-lt"/>
              </a:rPr>
              <a:t>ai</a:t>
            </a:r>
            <a:r>
              <a:rPr lang="en-US" sz="6600" dirty="0" smtClean="0">
                <a:solidFill>
                  <a:srgbClr val="003399"/>
                </a:solidFill>
                <a:latin typeface="+mn-lt"/>
              </a:rPr>
              <a:t> </a:t>
            </a:r>
            <a:r>
              <a:rPr lang="en-US" sz="6600" dirty="0" err="1" smtClean="0">
                <a:solidFill>
                  <a:srgbClr val="003399"/>
                </a:solidFill>
                <a:latin typeface="+mn-lt"/>
              </a:rPr>
              <a:t>tôn</a:t>
            </a:r>
            <a:r>
              <a:rPr lang="en-US" sz="6600" dirty="0" smtClean="0">
                <a:solidFill>
                  <a:srgbClr val="003399"/>
                </a:solidFill>
                <a:latin typeface="+mn-lt"/>
              </a:rPr>
              <a:t> </a:t>
            </a:r>
            <a:r>
              <a:rPr lang="en-US" sz="6600" dirty="0" err="1" smtClean="0">
                <a:solidFill>
                  <a:srgbClr val="003399"/>
                </a:solidFill>
                <a:latin typeface="+mn-lt"/>
              </a:rPr>
              <a:t>sợ</a:t>
            </a:r>
            <a:r>
              <a:rPr lang="en-US" sz="6600" dirty="0" smtClean="0">
                <a:solidFill>
                  <a:srgbClr val="003399"/>
                </a:solidFill>
                <a:latin typeface="+mn-lt"/>
              </a:rPr>
              <a:t> </a:t>
            </a:r>
            <a:r>
              <a:rPr lang="en-US" sz="6600" dirty="0" err="1" smtClean="0">
                <a:solidFill>
                  <a:srgbClr val="003399"/>
                </a:solidFill>
                <a:latin typeface="+mn-lt"/>
              </a:rPr>
              <a:t>Thiên</a:t>
            </a:r>
            <a:r>
              <a:rPr lang="en-US" sz="6600" dirty="0" smtClean="0">
                <a:solidFill>
                  <a:srgbClr val="003399"/>
                </a:solidFill>
                <a:latin typeface="+mn-lt"/>
              </a:rPr>
              <a:t> </a:t>
            </a:r>
            <a:r>
              <a:rPr lang="en-US" sz="6600" dirty="0" err="1" smtClean="0">
                <a:solidFill>
                  <a:srgbClr val="003399"/>
                </a:solidFill>
                <a:latin typeface="+mn-lt"/>
              </a:rPr>
              <a:t>Chúa</a:t>
            </a:r>
            <a:r>
              <a:rPr lang="en-US" sz="6600" dirty="0" smtClean="0">
                <a:solidFill>
                  <a:srgbClr val="003399"/>
                </a:solidFill>
                <a:latin typeface="+mn-lt"/>
              </a:rPr>
              <a:t>. </a:t>
            </a:r>
            <a:r>
              <a:rPr lang="en-US" sz="6600" dirty="0" err="1" smtClean="0">
                <a:solidFill>
                  <a:srgbClr val="003399"/>
                </a:solidFill>
                <a:latin typeface="+mn-lt"/>
              </a:rPr>
              <a:t>Phúc</a:t>
            </a:r>
            <a:r>
              <a:rPr lang="en-US" sz="6600" dirty="0" smtClean="0">
                <a:solidFill>
                  <a:srgbClr val="003399"/>
                </a:solidFill>
                <a:latin typeface="+mn-lt"/>
              </a:rPr>
              <a:t> </a:t>
            </a:r>
            <a:r>
              <a:rPr lang="en-US" sz="6600" dirty="0" err="1" smtClean="0">
                <a:solidFill>
                  <a:srgbClr val="003399"/>
                </a:solidFill>
                <a:latin typeface="+mn-lt"/>
              </a:rPr>
              <a:t>cho</a:t>
            </a:r>
            <a:r>
              <a:rPr lang="en-US" sz="6600" dirty="0" smtClean="0">
                <a:solidFill>
                  <a:srgbClr val="003399"/>
                </a:solidFill>
                <a:latin typeface="+mn-lt"/>
              </a:rPr>
              <a:t> </a:t>
            </a:r>
            <a:r>
              <a:rPr lang="en-US" sz="6600" dirty="0" err="1" smtClean="0">
                <a:solidFill>
                  <a:srgbClr val="003399"/>
                </a:solidFill>
                <a:latin typeface="+mn-lt"/>
              </a:rPr>
              <a:t>những</a:t>
            </a:r>
            <a:r>
              <a:rPr lang="en-US" sz="6600" dirty="0" smtClean="0">
                <a:solidFill>
                  <a:srgbClr val="003399"/>
                </a:solidFill>
                <a:latin typeface="+mn-lt"/>
              </a:rPr>
              <a:t> </a:t>
            </a:r>
            <a:r>
              <a:rPr lang="en-US" sz="6600" dirty="0" err="1" smtClean="0">
                <a:solidFill>
                  <a:srgbClr val="003399"/>
                </a:solidFill>
                <a:latin typeface="+mn-lt"/>
              </a:rPr>
              <a:t>ai</a:t>
            </a:r>
            <a:r>
              <a:rPr lang="en-US" sz="6600" dirty="0" smtClean="0">
                <a:solidFill>
                  <a:srgbClr val="003399"/>
                </a:solidFill>
                <a:latin typeface="+mn-lt"/>
              </a:rPr>
              <a:t> </a:t>
            </a:r>
            <a:r>
              <a:rPr lang="en-US" sz="6600" dirty="0" err="1" smtClean="0">
                <a:solidFill>
                  <a:srgbClr val="003399"/>
                </a:solidFill>
                <a:latin typeface="+mn-lt"/>
              </a:rPr>
              <a:t>sống</a:t>
            </a:r>
            <a:r>
              <a:rPr lang="en-US" sz="6600" dirty="0" smtClean="0">
                <a:solidFill>
                  <a:srgbClr val="003399"/>
                </a:solidFill>
                <a:latin typeface="+mn-lt"/>
              </a:rPr>
              <a:t> </a:t>
            </a:r>
            <a:r>
              <a:rPr lang="en-US" sz="6600" dirty="0" err="1" smtClean="0">
                <a:solidFill>
                  <a:srgbClr val="003399"/>
                </a:solidFill>
                <a:latin typeface="+mn-lt"/>
              </a:rPr>
              <a:t>theo</a:t>
            </a:r>
            <a:r>
              <a:rPr lang="en-US" sz="6600" dirty="0" smtClean="0">
                <a:solidFill>
                  <a:srgbClr val="003399"/>
                </a:solidFill>
                <a:latin typeface="+mn-lt"/>
              </a:rPr>
              <a:t> </a:t>
            </a:r>
            <a:r>
              <a:rPr lang="en-US" sz="6600" dirty="0" err="1" smtClean="0">
                <a:solidFill>
                  <a:srgbClr val="003399"/>
                </a:solidFill>
                <a:latin typeface="+mn-lt"/>
              </a:rPr>
              <a:t>Lời</a:t>
            </a:r>
            <a:r>
              <a:rPr lang="en-US" sz="6600" dirty="0" smtClean="0">
                <a:solidFill>
                  <a:srgbClr val="003399"/>
                </a:solidFill>
                <a:latin typeface="+mn-lt"/>
              </a:rPr>
              <a:t> </a:t>
            </a:r>
            <a:r>
              <a:rPr lang="en-US" sz="6600" dirty="0" err="1" smtClean="0">
                <a:solidFill>
                  <a:srgbClr val="003399"/>
                </a:solidFill>
                <a:latin typeface="+mn-lt"/>
              </a:rPr>
              <a:t>Người</a:t>
            </a:r>
            <a:r>
              <a:rPr lang="en-US" sz="6600" dirty="0" smtClean="0">
                <a:solidFill>
                  <a:srgbClr val="003399"/>
                </a:solidFill>
                <a:latin typeface="+mn-lt"/>
              </a:rPr>
              <a:t>. </a:t>
            </a:r>
            <a:endParaRPr lang="en-US" sz="6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362926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endPar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217916" y="895350"/>
            <a:ext cx="5222071" cy="1077218"/>
          </a:xfrm>
          <a:prstGeom prst="rect">
            <a:avLst/>
          </a:prstGeom>
          <a:noFill/>
        </p:spPr>
        <p:txBody>
          <a:bodyPr wrap="none"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Phêrô</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Minh </a:t>
            </a:r>
            <a:r>
              <a:rPr lang="en-US" sz="3200" b="1" dirty="0" err="1" smtClean="0">
                <a:ln w="1905"/>
                <a:solidFill>
                  <a:srgbClr val="FF0000"/>
                </a:solidFill>
                <a:effectLst>
                  <a:innerShdw blurRad="69850" dist="43180" dir="5400000">
                    <a:srgbClr val="000000">
                      <a:alpha val="65000"/>
                    </a:srgbClr>
                  </a:innerShdw>
                </a:effectLst>
              </a:rPr>
              <a:t>Quân</a:t>
            </a:r>
            <a:endParaRPr lang="en-US" sz="3200" b="1" dirty="0" smtClean="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Matta</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Như</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4094571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6000" b="0" u="sng" dirty="0" smtClean="0">
                <a:solidFill>
                  <a:srgbClr val="FF0000"/>
                </a:solidFill>
                <a:effectLst/>
                <a:latin typeface="+mj-lt"/>
                <a:cs typeface="Times New Roman" pitchFamily="18" charset="0"/>
              </a:rPr>
              <a:t>Alleluia-alleluia:</a:t>
            </a:r>
            <a:r>
              <a:rPr lang="en-US" sz="6000" b="0" dirty="0" smtClean="0">
                <a:solidFill>
                  <a:srgbClr val="0000CC"/>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Thiên</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Chúa</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là</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tình</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yêu</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chúng</a:t>
            </a:r>
            <a:r>
              <a:rPr lang="en-US" sz="6000" b="0" dirty="0" smtClean="0">
                <a:solidFill>
                  <a:srgbClr val="003296"/>
                </a:solidFill>
                <a:effectLst/>
                <a:latin typeface="+mj-lt"/>
                <a:cs typeface="Times New Roman" pitchFamily="18" charset="0"/>
              </a:rPr>
              <a:t> ta </a:t>
            </a:r>
            <a:r>
              <a:rPr lang="en-US" sz="6000" b="0" dirty="0" err="1" smtClean="0">
                <a:solidFill>
                  <a:srgbClr val="003296"/>
                </a:solidFill>
                <a:effectLst/>
                <a:latin typeface="+mj-lt"/>
                <a:cs typeface="Times New Roman" pitchFamily="18" charset="0"/>
              </a:rPr>
              <a:t>hãy</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yêu</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thương</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nhau</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như</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Thiên</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Chúa</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đã</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yêu</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thương</a:t>
            </a:r>
            <a:r>
              <a:rPr lang="en-US" sz="6000" b="0" dirty="0" smtClean="0">
                <a:solidFill>
                  <a:srgbClr val="003296"/>
                </a:solidFill>
                <a:effectLst/>
                <a:latin typeface="+mj-lt"/>
                <a:cs typeface="Times New Roman" pitchFamily="18" charset="0"/>
              </a:rPr>
              <a:t> </a:t>
            </a:r>
            <a:r>
              <a:rPr lang="en-US" sz="6000" b="0" dirty="0" err="1" smtClean="0">
                <a:solidFill>
                  <a:srgbClr val="003296"/>
                </a:solidFill>
                <a:effectLst/>
                <a:latin typeface="+mj-lt"/>
                <a:cs typeface="Times New Roman" pitchFamily="18" charset="0"/>
              </a:rPr>
              <a:t>chúng</a:t>
            </a:r>
            <a:r>
              <a:rPr lang="en-US" sz="6000" b="0" dirty="0" smtClean="0">
                <a:solidFill>
                  <a:srgbClr val="003296"/>
                </a:solidFill>
                <a:effectLst/>
                <a:latin typeface="+mj-lt"/>
                <a:cs typeface="Times New Roman" pitchFamily="18" charset="0"/>
              </a:rPr>
              <a:t> ta.  </a:t>
            </a:r>
            <a:r>
              <a:rPr lang="en-US" sz="6000" b="0" u="sng" dirty="0" smtClean="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endPar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217916" y="895350"/>
            <a:ext cx="5222071" cy="1077218"/>
          </a:xfrm>
          <a:prstGeom prst="rect">
            <a:avLst/>
          </a:prstGeom>
          <a:noFill/>
        </p:spPr>
        <p:txBody>
          <a:bodyPr wrap="none"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Phêrô</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Minh </a:t>
            </a:r>
            <a:r>
              <a:rPr lang="en-US" sz="3200" b="1" dirty="0" err="1" smtClean="0">
                <a:ln w="1905"/>
                <a:solidFill>
                  <a:srgbClr val="FF0000"/>
                </a:solidFill>
                <a:effectLst>
                  <a:innerShdw blurRad="69850" dist="43180" dir="5400000">
                    <a:srgbClr val="000000">
                      <a:alpha val="65000"/>
                    </a:srgbClr>
                  </a:innerShdw>
                </a:effectLst>
              </a:rPr>
              <a:t>Quân</a:t>
            </a:r>
            <a:endParaRPr lang="en-US" sz="3200" b="1" dirty="0" smtClean="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Matta</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Như</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165687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endPar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217916" y="895350"/>
            <a:ext cx="5222071" cy="1077218"/>
          </a:xfrm>
          <a:prstGeom prst="rect">
            <a:avLst/>
          </a:prstGeom>
          <a:noFill/>
        </p:spPr>
        <p:txBody>
          <a:bodyPr wrap="none"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Phêrô</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Minh </a:t>
            </a:r>
            <a:r>
              <a:rPr lang="en-US" sz="3200" b="1" dirty="0" err="1" smtClean="0">
                <a:ln w="1905"/>
                <a:solidFill>
                  <a:srgbClr val="FF0000"/>
                </a:solidFill>
                <a:effectLst>
                  <a:innerShdw blurRad="69850" dist="43180" dir="5400000">
                    <a:srgbClr val="000000">
                      <a:alpha val="65000"/>
                    </a:srgbClr>
                  </a:innerShdw>
                </a:effectLst>
              </a:rPr>
              <a:t>Quân</a:t>
            </a:r>
            <a:endParaRPr lang="en-US" sz="3200" b="1" dirty="0" smtClean="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Matta</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Như</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165687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0" dirty="0" err="1" smtClean="0">
                <a:solidFill>
                  <a:srgbClr val="003399"/>
                </a:solidFill>
                <a:effectLst/>
                <a:latin typeface="+mj-lt"/>
                <a:cs typeface="Times New Roman" pitchFamily="18" charset="0"/>
              </a:rPr>
              <a:t>Ca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Dâng</a:t>
            </a:r>
            <a:r>
              <a:rPr lang="en-US" sz="5400" b="0" dirty="0" smtClean="0">
                <a:solidFill>
                  <a:srgbClr val="003399"/>
                </a:solidFill>
                <a:effectLst/>
                <a:latin typeface="+mj-lt"/>
                <a:cs typeface="Times New Roman" pitchFamily="18" charset="0"/>
              </a:rPr>
              <a:t> </a:t>
            </a:r>
            <a:r>
              <a:rPr lang="en-US" sz="5400" b="0" dirty="0" err="1">
                <a:solidFill>
                  <a:srgbClr val="003399"/>
                </a:solidFill>
                <a:effectLst/>
                <a:cs typeface="Times New Roman" pitchFamily="18" charset="0"/>
              </a:rPr>
              <a:t>Lễ</a:t>
            </a:r>
            <a:r>
              <a:rPr lang="en-US" sz="5400" b="0" dirty="0">
                <a:solidFill>
                  <a:srgbClr val="003399"/>
                </a:solidFill>
                <a:effectLst/>
                <a:cs typeface="Times New Roman" pitchFamily="18" charset="0"/>
              </a:rPr>
              <a:t/>
            </a:r>
            <a:br>
              <a:rPr lang="en-US" sz="5400" b="0" dirty="0">
                <a:solidFill>
                  <a:srgbClr val="003399"/>
                </a:solidFill>
                <a:effectLst/>
                <a:cs typeface="Times New Roman" pitchFamily="18" charset="0"/>
              </a:rPr>
            </a:br>
            <a:r>
              <a:rPr lang="en-US" sz="3600" dirty="0" err="1" smtClean="0">
                <a:solidFill>
                  <a:srgbClr val="C00000"/>
                </a:solidFill>
                <a:cs typeface="Times New Roman" pitchFamily="18" charset="0"/>
              </a:rPr>
              <a:t>Tình</a:t>
            </a:r>
            <a:r>
              <a:rPr lang="en-US" sz="3600" dirty="0" smtClean="0">
                <a:solidFill>
                  <a:srgbClr val="C00000"/>
                </a:solidFill>
                <a:cs typeface="Times New Roman" pitchFamily="18" charset="0"/>
              </a:rPr>
              <a:t> </a:t>
            </a:r>
            <a:r>
              <a:rPr lang="en-US" sz="3600" dirty="0" err="1" smtClean="0">
                <a:solidFill>
                  <a:srgbClr val="C00000"/>
                </a:solidFill>
                <a:cs typeface="Times New Roman" pitchFamily="18" charset="0"/>
              </a:rPr>
              <a:t>Yêu</a:t>
            </a:r>
            <a:r>
              <a:rPr lang="en-US" sz="3600" dirty="0" smtClean="0">
                <a:solidFill>
                  <a:srgbClr val="C00000"/>
                </a:solidFill>
                <a:cs typeface="Times New Roman" pitchFamily="18" charset="0"/>
              </a:rPr>
              <a:t> </a:t>
            </a:r>
            <a:r>
              <a:rPr lang="en-US" sz="3600" dirty="0" err="1" smtClean="0">
                <a:solidFill>
                  <a:srgbClr val="C00000"/>
                </a:solidFill>
                <a:cs typeface="Times New Roman" pitchFamily="18" charset="0"/>
              </a:rPr>
              <a:t>Dâng</a:t>
            </a:r>
            <a:r>
              <a:rPr lang="en-US" sz="3600" b="0" dirty="0">
                <a:solidFill>
                  <a:srgbClr val="C00000"/>
                </a:solidFill>
                <a:effectLst/>
                <a:cs typeface="Times New Roman" pitchFamily="18" charset="0"/>
              </a:rPr>
              <a:t/>
            </a:r>
            <a:br>
              <a:rPr lang="en-US" sz="3600" b="0" dirty="0">
                <a:solidFill>
                  <a:srgbClr val="C00000"/>
                </a:solidFill>
                <a:effectLst/>
                <a:cs typeface="Times New Roman" pitchFamily="18" charset="0"/>
              </a:rPr>
            </a:br>
            <a:r>
              <a:rPr lang="en-US" sz="3600" dirty="0" err="1" smtClean="0">
                <a:solidFill>
                  <a:srgbClr val="C00000"/>
                </a:solidFill>
                <a:cs typeface="Times New Roman" pitchFamily="18" charset="0"/>
              </a:rPr>
              <a:t>Phanxico</a:t>
            </a:r>
            <a:endParaRPr lang="en-US" sz="54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0" u="sng" dirty="0">
                <a:solidFill>
                  <a:srgbClr val="FF0000"/>
                </a:solidFill>
                <a:effectLst/>
                <a:latin typeface="+mj-lt"/>
                <a:ea typeface="Tahoma" pitchFamily="34" charset="0"/>
                <a:cs typeface="Times New Roman" pitchFamily="18" charset="0"/>
              </a:rPr>
              <a:t>Ca </a:t>
            </a:r>
            <a:r>
              <a:rPr lang="en-US" sz="7200" b="0" u="sng" dirty="0" err="1">
                <a:solidFill>
                  <a:srgbClr val="FF0000"/>
                </a:solidFill>
                <a:effectLst/>
                <a:latin typeface="+mj-lt"/>
                <a:ea typeface="Tahoma" pitchFamily="34" charset="0"/>
                <a:cs typeface="Times New Roman" pitchFamily="18" charset="0"/>
              </a:rPr>
              <a:t>nhập</a:t>
            </a:r>
            <a:r>
              <a:rPr lang="en-US" sz="7200" b="0" u="sng" dirty="0">
                <a:solidFill>
                  <a:srgbClr val="FF0000"/>
                </a:solidFill>
                <a:effectLst/>
                <a:latin typeface="+mj-lt"/>
                <a:ea typeface="Tahoma" pitchFamily="34" charset="0"/>
                <a:cs typeface="Times New Roman" pitchFamily="18" charset="0"/>
              </a:rPr>
              <a:t> </a:t>
            </a:r>
            <a:r>
              <a:rPr lang="en-US" sz="7200" b="0" u="sng" dirty="0" err="1">
                <a:solidFill>
                  <a:srgbClr val="FF0000"/>
                </a:solidFill>
                <a:effectLst/>
                <a:latin typeface="+mj-lt"/>
                <a:ea typeface="Tahoma" pitchFamily="34" charset="0"/>
                <a:cs typeface="Times New Roman" pitchFamily="18" charset="0"/>
              </a:rPr>
              <a:t>lễ</a:t>
            </a:r>
            <a:r>
              <a:rPr lang="en-US" sz="72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200" dirty="0" err="1" smtClean="0">
                <a:solidFill>
                  <a:srgbClr val="FF0000"/>
                </a:solidFill>
                <a:latin typeface="+mj-lt"/>
                <a:ea typeface="Tahoma" pitchFamily="34" charset="0"/>
                <a:cs typeface="Times New Roman" pitchFamily="18" charset="0"/>
              </a:rPr>
              <a:t>Bước</a:t>
            </a:r>
            <a:r>
              <a:rPr lang="en-US" sz="5200" dirty="0" smtClean="0">
                <a:solidFill>
                  <a:srgbClr val="FF0000"/>
                </a:solidFill>
                <a:latin typeface="+mj-lt"/>
                <a:ea typeface="Tahoma" pitchFamily="34" charset="0"/>
                <a:cs typeface="Times New Roman" pitchFamily="18" charset="0"/>
              </a:rPr>
              <a:t> </a:t>
            </a:r>
            <a:r>
              <a:rPr lang="en-US" sz="5200" dirty="0" err="1" smtClean="0">
                <a:solidFill>
                  <a:srgbClr val="FF0000"/>
                </a:solidFill>
                <a:latin typeface="+mj-lt"/>
                <a:ea typeface="Tahoma" pitchFamily="34" charset="0"/>
                <a:cs typeface="Times New Roman" pitchFamily="18" charset="0"/>
              </a:rPr>
              <a:t>Vào</a:t>
            </a:r>
            <a:r>
              <a:rPr lang="en-US" sz="5200" dirty="0" smtClean="0">
                <a:solidFill>
                  <a:srgbClr val="FF0000"/>
                </a:solidFill>
                <a:latin typeface="+mj-lt"/>
                <a:ea typeface="Tahoma" pitchFamily="34" charset="0"/>
                <a:cs typeface="Times New Roman" pitchFamily="18" charset="0"/>
              </a:rPr>
              <a:t> </a:t>
            </a:r>
            <a:r>
              <a:rPr lang="en-US" sz="5200" dirty="0" err="1" smtClean="0">
                <a:solidFill>
                  <a:srgbClr val="FF0000"/>
                </a:solidFill>
                <a:latin typeface="+mj-lt"/>
                <a:ea typeface="Tahoma" pitchFamily="34" charset="0"/>
                <a:cs typeface="Times New Roman" pitchFamily="18" charset="0"/>
              </a:rPr>
              <a:t>Nhà</a:t>
            </a:r>
            <a:r>
              <a:rPr lang="en-US" sz="5200" dirty="0" smtClean="0">
                <a:solidFill>
                  <a:srgbClr val="FF0000"/>
                </a:solidFill>
                <a:latin typeface="+mj-lt"/>
                <a:ea typeface="Tahoma" pitchFamily="34" charset="0"/>
                <a:cs typeface="Times New Roman" pitchFamily="18" charset="0"/>
              </a:rPr>
              <a:t> </a:t>
            </a:r>
            <a:r>
              <a:rPr lang="en-US" sz="5200" dirty="0" err="1" smtClean="0">
                <a:solidFill>
                  <a:srgbClr val="FF0000"/>
                </a:solidFill>
                <a:latin typeface="+mj-lt"/>
                <a:ea typeface="Tahoma" pitchFamily="34" charset="0"/>
                <a:cs typeface="Times New Roman" pitchFamily="18" charset="0"/>
              </a:rPr>
              <a:t>Chúa</a:t>
            </a:r>
            <a:endParaRPr lang="en-US" sz="52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dirty="0" err="1" smtClean="0">
                <a:solidFill>
                  <a:srgbClr val="003399"/>
                </a:solidFill>
                <a:latin typeface="+mj-lt"/>
                <a:ea typeface="Tahoma" pitchFamily="34" charset="0"/>
                <a:cs typeface="Times New Roman" pitchFamily="18" charset="0"/>
              </a:rPr>
              <a:t>Phanxico</a:t>
            </a:r>
            <a:endParaRPr lang="en-US" sz="4000" b="0"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3800" u="sng" dirty="0" smtClean="0">
                <a:solidFill>
                  <a:srgbClr val="FF0000"/>
                </a:solidFill>
                <a:latin typeface="+mj-lt"/>
                <a:ea typeface="Tahoma" panose="020B0604030504040204" pitchFamily="34" charset="0"/>
                <a:cs typeface="Times New Roman" panose="02020603050405020304" pitchFamily="18" charset="0"/>
              </a:rPr>
              <a:t>Tk1</a:t>
            </a:r>
            <a:r>
              <a:rPr lang="en-US" altLang="en-US" sz="38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3800" b="0" dirty="0" smtClean="0">
                <a:solidFill>
                  <a:srgbClr val="003399"/>
                </a:solidFill>
                <a:effectLst/>
                <a:latin typeface="+mj-lt"/>
                <a:ea typeface="Tahoma" panose="020B0604030504040204" pitchFamily="34" charset="0"/>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Tình</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yêu</a:t>
            </a:r>
            <a:r>
              <a:rPr lang="en-US" sz="3800" b="0" dirty="0" smtClean="0">
                <a:solidFill>
                  <a:srgbClr val="003399"/>
                </a:solidFill>
                <a:effectLst/>
                <a:latin typeface="+mj-lt"/>
                <a:cs typeface="Times New Roman" panose="02020603050405020304" pitchFamily="18" charset="0"/>
              </a:rPr>
              <a:t> con </a:t>
            </a:r>
            <a:r>
              <a:rPr lang="en-US" sz="3800" b="0" dirty="0" err="1" smtClean="0">
                <a:solidFill>
                  <a:srgbClr val="003399"/>
                </a:solidFill>
                <a:effectLst/>
                <a:latin typeface="+mj-lt"/>
                <a:cs typeface="Times New Roman" panose="02020603050405020304" pitchFamily="18" charset="0"/>
              </a:rPr>
              <a:t>giờ</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đây</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như</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là</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hoa</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mới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nở</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trong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đêm</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sương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mới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nở</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trong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đêm</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trường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Nguyện</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dâng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là</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dâng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lên</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Chúa</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mong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Ngài</a:t>
            </a:r>
            <a:r>
              <a:rPr lang="en-US" sz="3800" b="0" dirty="0" smtClean="0">
                <a:solidFill>
                  <a:srgbClr val="003399"/>
                </a:solidFill>
                <a:effectLst/>
                <a:latin typeface="+mj-lt"/>
                <a:cs typeface="Times New Roman" panose="02020603050405020304" pitchFamily="18" charset="0"/>
              </a:rPr>
              <a:t> ban </a:t>
            </a:r>
            <a:r>
              <a:rPr lang="en-US" sz="3800" b="0" dirty="0" err="1" smtClean="0">
                <a:solidFill>
                  <a:srgbClr val="003399"/>
                </a:solidFill>
                <a:effectLst/>
                <a:latin typeface="+mj-lt"/>
                <a:cs typeface="Times New Roman" panose="02020603050405020304" pitchFamily="18" charset="0"/>
              </a:rPr>
              <a:t>sắc</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hương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Tình</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yêu</a:t>
            </a:r>
            <a:r>
              <a:rPr lang="en-US" sz="3800" b="0" dirty="0" smtClean="0">
                <a:solidFill>
                  <a:srgbClr val="003399"/>
                </a:solidFill>
                <a:effectLst/>
                <a:latin typeface="+mj-lt"/>
                <a:cs typeface="Times New Roman" panose="02020603050405020304" pitchFamily="18" charset="0"/>
              </a:rPr>
              <a:t> con </a:t>
            </a:r>
            <a:r>
              <a:rPr lang="en-US" sz="3800" b="0" dirty="0" err="1" smtClean="0">
                <a:solidFill>
                  <a:srgbClr val="003399"/>
                </a:solidFill>
                <a:effectLst/>
                <a:latin typeface="+mj-lt"/>
                <a:cs typeface="Times New Roman" panose="02020603050405020304" pitchFamily="18" charset="0"/>
              </a:rPr>
              <a:t>bây</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giờ</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mong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chờ</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với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ước</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mơ</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Xin</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những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ươc</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mơ</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nguyện</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ơn</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Chúa</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dệt</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thắm</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đời</a:t>
            </a:r>
            <a:r>
              <a:rPr lang="en-US" sz="3800" b="0" dirty="0" smtClean="0">
                <a:solidFill>
                  <a:srgbClr val="003399"/>
                </a:solidFill>
                <a:effectLst/>
                <a:latin typeface="+mj-lt"/>
                <a:cs typeface="Times New Roman" panose="02020603050405020304" pitchFamily="18" charset="0"/>
              </a:rPr>
              <a:t>. </a:t>
            </a:r>
            <a:endParaRPr lang="en-US" altLang="en-US" sz="38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800"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48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800" b="0" dirty="0" smtClean="0">
                <a:solidFill>
                  <a:srgbClr val="003399"/>
                </a:solidFill>
                <a:effectLst/>
                <a:latin typeface="+mj-lt"/>
                <a:ea typeface="Tahoma" panose="020B0604030504040204" pitchFamily="34" charset="0"/>
                <a:cs typeface="Times New Roman" panose="02020603050405020304" pitchFamily="18" charset="0"/>
              </a:rPr>
              <a:t> </a:t>
            </a:r>
            <a:r>
              <a:rPr lang="en-US" sz="4800" b="0" dirty="0" err="1" smtClean="0">
                <a:solidFill>
                  <a:srgbClr val="003399"/>
                </a:solidFill>
                <a:effectLst/>
                <a:latin typeface="+mj-lt"/>
              </a:rPr>
              <a:t>Xin</a:t>
            </a:r>
            <a:r>
              <a:rPr lang="en-US" sz="4800" b="0" dirty="0" smtClean="0">
                <a:solidFill>
                  <a:srgbClr val="003399"/>
                </a:solidFill>
                <a:effectLst/>
                <a:latin typeface="+mj-lt"/>
              </a:rPr>
              <a:t> </a:t>
            </a:r>
            <a:r>
              <a:rPr lang="en-US" sz="4800" b="0" dirty="0" err="1" smtClean="0">
                <a:solidFill>
                  <a:srgbClr val="003399"/>
                </a:solidFill>
                <a:effectLst/>
                <a:latin typeface="+mj-lt"/>
              </a:rPr>
              <a:t>dâng</a:t>
            </a:r>
            <a:r>
              <a:rPr lang="en-US" sz="4800" b="0" dirty="0" smtClean="0">
                <a:solidFill>
                  <a:srgbClr val="003399"/>
                </a:solidFill>
                <a:effectLst/>
                <a:latin typeface="+mj-lt"/>
              </a:rPr>
              <a:t> </a:t>
            </a:r>
            <a:r>
              <a:rPr lang="en-US" sz="4800" b="0" dirty="0" err="1" smtClean="0">
                <a:solidFill>
                  <a:srgbClr val="003399"/>
                </a:solidFill>
                <a:effectLst/>
                <a:latin typeface="+mj-lt"/>
              </a:rPr>
              <a:t>lên</a:t>
            </a:r>
            <a:r>
              <a:rPr lang="en-US" sz="4800" b="0" dirty="0" smtClean="0">
                <a:solidFill>
                  <a:srgbClr val="003399"/>
                </a:solidFill>
                <a:effectLst/>
                <a:latin typeface="+mj-lt"/>
              </a:rPr>
              <a:t> </a:t>
            </a:r>
            <a:r>
              <a:rPr lang="en-US" sz="4800" b="0" dirty="0" err="1" smtClean="0">
                <a:solidFill>
                  <a:srgbClr val="003399"/>
                </a:solidFill>
                <a:effectLst/>
                <a:latin typeface="+mj-lt"/>
              </a:rPr>
              <a:t>Thiên</a:t>
            </a:r>
            <a:r>
              <a:rPr lang="en-US" sz="4800" b="0" dirty="0" smtClean="0">
                <a:solidFill>
                  <a:srgbClr val="003399"/>
                </a:solidFill>
                <a:effectLst/>
                <a:latin typeface="+mj-lt"/>
              </a:rPr>
              <a:t> </a:t>
            </a:r>
            <a:r>
              <a:rPr lang="en-US" sz="4800" b="0" dirty="0" err="1" smtClean="0">
                <a:solidFill>
                  <a:srgbClr val="003399"/>
                </a:solidFill>
                <a:effectLst/>
                <a:latin typeface="+mj-lt"/>
              </a:rPr>
              <a:t>Chúa</a:t>
            </a:r>
            <a:r>
              <a:rPr lang="en-US" sz="4800" b="0" dirty="0" smtClean="0">
                <a:solidFill>
                  <a:srgbClr val="003399"/>
                </a:solidFill>
                <a:effectLst/>
                <a:latin typeface="+mj-lt"/>
              </a:rPr>
              <a:t> </a:t>
            </a:r>
            <a:r>
              <a:rPr lang="en-US" sz="4800" b="0" dirty="0" err="1" smtClean="0">
                <a:solidFill>
                  <a:srgbClr val="003399"/>
                </a:solidFill>
                <a:effectLst/>
                <a:latin typeface="+mj-lt"/>
              </a:rPr>
              <a:t>mưa</a:t>
            </a:r>
            <a:r>
              <a:rPr lang="en-US" sz="4800" b="0" dirty="0" smtClean="0">
                <a:solidFill>
                  <a:srgbClr val="003399"/>
                </a:solidFill>
                <a:effectLst/>
                <a:latin typeface="+mj-lt"/>
              </a:rPr>
              <a:t> </a:t>
            </a:r>
            <a:r>
              <a:rPr lang="en-US" sz="4800" b="0" dirty="0" err="1" smtClean="0">
                <a:solidFill>
                  <a:srgbClr val="003399"/>
                </a:solidFill>
                <a:effectLst/>
                <a:latin typeface="+mj-lt"/>
              </a:rPr>
              <a:t>nắng</a:t>
            </a:r>
            <a:r>
              <a:rPr lang="en-US" sz="4800" b="0" dirty="0" smtClean="0">
                <a:solidFill>
                  <a:srgbClr val="003399"/>
                </a:solidFill>
                <a:effectLst/>
                <a:latin typeface="+mj-lt"/>
              </a:rPr>
              <a:t> </a:t>
            </a:r>
            <a:r>
              <a:rPr lang="en-US" sz="4800" b="0" dirty="0" err="1" smtClean="0">
                <a:solidFill>
                  <a:srgbClr val="003399"/>
                </a:solidFill>
                <a:effectLst/>
                <a:latin typeface="+mj-lt"/>
              </a:rPr>
              <a:t>hẹn</a:t>
            </a:r>
            <a:r>
              <a:rPr lang="en-US" sz="4800" b="0" dirty="0" smtClean="0">
                <a:solidFill>
                  <a:srgbClr val="003399"/>
                </a:solidFill>
                <a:effectLst/>
                <a:latin typeface="+mj-lt"/>
              </a:rPr>
              <a:t> </a:t>
            </a:r>
            <a:r>
              <a:rPr lang="en-US" sz="4800" b="0" dirty="0" err="1" smtClean="0">
                <a:solidFill>
                  <a:srgbClr val="003399"/>
                </a:solidFill>
                <a:effectLst/>
                <a:latin typeface="+mj-lt"/>
              </a:rPr>
              <a:t>trong</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Đường</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gian</a:t>
            </a:r>
            <a:r>
              <a:rPr lang="en-US" sz="4800" b="0" dirty="0" smtClean="0">
                <a:solidFill>
                  <a:srgbClr val="003399"/>
                </a:solidFill>
                <a:effectLst/>
                <a:latin typeface="+mj-lt"/>
              </a:rPr>
              <a:t> </a:t>
            </a:r>
            <a:r>
              <a:rPr lang="en-US" sz="4800" b="0" dirty="0" err="1" smtClean="0">
                <a:solidFill>
                  <a:srgbClr val="003399"/>
                </a:solidFill>
                <a:effectLst/>
                <a:latin typeface="+mj-lt"/>
              </a:rPr>
              <a:t>khổ</a:t>
            </a:r>
            <a:r>
              <a:rPr lang="en-US" sz="4800" b="0" dirty="0" smtClean="0">
                <a:solidFill>
                  <a:srgbClr val="003399"/>
                </a:solidFill>
                <a:effectLst/>
                <a:latin typeface="+mj-lt"/>
              </a:rPr>
              <a:t> </a:t>
            </a:r>
            <a:r>
              <a:rPr lang="en-US" sz="4800" b="0" dirty="0" err="1" smtClean="0">
                <a:solidFill>
                  <a:srgbClr val="003399"/>
                </a:solidFill>
                <a:effectLst/>
                <a:latin typeface="+mj-lt"/>
              </a:rPr>
              <a:t>xin</a:t>
            </a:r>
            <a:r>
              <a:rPr lang="en-US" sz="4800" b="0" dirty="0" smtClean="0">
                <a:solidFill>
                  <a:srgbClr val="003399"/>
                </a:solidFill>
                <a:effectLst/>
                <a:latin typeface="+mj-lt"/>
              </a:rPr>
              <a:t> </a:t>
            </a:r>
            <a:r>
              <a:rPr lang="en-US" sz="4800" b="0" dirty="0" err="1" smtClean="0">
                <a:solidFill>
                  <a:srgbClr val="003399"/>
                </a:solidFill>
                <a:effectLst/>
                <a:latin typeface="+mj-lt"/>
              </a:rPr>
              <a:t>thương</a:t>
            </a:r>
            <a:r>
              <a:rPr lang="en-US" sz="4800" b="0" dirty="0" smtClean="0">
                <a:solidFill>
                  <a:srgbClr val="003399"/>
                </a:solidFill>
                <a:effectLst/>
                <a:latin typeface="+mj-lt"/>
              </a:rPr>
              <a:t> </a:t>
            </a:r>
            <a:r>
              <a:rPr lang="en-US" sz="4800" b="0" dirty="0" err="1" smtClean="0">
                <a:solidFill>
                  <a:srgbClr val="003399"/>
                </a:solidFill>
                <a:effectLst/>
                <a:latin typeface="+mj-lt"/>
              </a:rPr>
              <a:t>dìu</a:t>
            </a:r>
            <a:r>
              <a:rPr lang="en-US" sz="4800" b="0" dirty="0" smtClean="0">
                <a:solidFill>
                  <a:srgbClr val="003399"/>
                </a:solidFill>
                <a:effectLst/>
                <a:latin typeface="+mj-lt"/>
              </a:rPr>
              <a:t> </a:t>
            </a:r>
            <a:r>
              <a:rPr lang="en-US" sz="4800" b="0" dirty="0" err="1" smtClean="0">
                <a:solidFill>
                  <a:srgbClr val="003399"/>
                </a:solidFill>
                <a:effectLst/>
                <a:latin typeface="+mj-lt"/>
              </a:rPr>
              <a:t>dắt</a:t>
            </a:r>
            <a:r>
              <a:rPr lang="en-US" sz="4800" b="0" dirty="0" smtClean="0">
                <a:solidFill>
                  <a:srgbClr val="003399"/>
                </a:solidFill>
                <a:effectLst/>
                <a:latin typeface="+mj-lt"/>
              </a:rPr>
              <a:t>, </a:t>
            </a:r>
            <a:r>
              <a:rPr lang="en-US" sz="4800" b="0" dirty="0" err="1" smtClean="0">
                <a:solidFill>
                  <a:srgbClr val="003399"/>
                </a:solidFill>
                <a:effectLst/>
                <a:latin typeface="+mj-lt"/>
              </a:rPr>
              <a:t>đường</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tăm</a:t>
            </a:r>
            <a:r>
              <a:rPr lang="en-US" sz="4800" b="0" dirty="0" smtClean="0">
                <a:solidFill>
                  <a:srgbClr val="003399"/>
                </a:solidFill>
                <a:effectLst/>
                <a:latin typeface="+mj-lt"/>
              </a:rPr>
              <a:t> </a:t>
            </a:r>
            <a:r>
              <a:rPr lang="en-US" sz="4800" b="0" dirty="0" err="1" smtClean="0">
                <a:solidFill>
                  <a:srgbClr val="003399"/>
                </a:solidFill>
                <a:effectLst/>
                <a:latin typeface="+mj-lt"/>
              </a:rPr>
              <a:t>tối</a:t>
            </a:r>
            <a:r>
              <a:rPr lang="en-US" sz="4800" b="0" dirty="0" smtClean="0">
                <a:solidFill>
                  <a:srgbClr val="003399"/>
                </a:solidFill>
                <a:effectLst/>
                <a:latin typeface="+mj-lt"/>
              </a:rPr>
              <a:t> </a:t>
            </a:r>
            <a:r>
              <a:rPr lang="en-US" sz="4800" b="0" dirty="0" err="1" smtClean="0">
                <a:solidFill>
                  <a:srgbClr val="003399"/>
                </a:solidFill>
                <a:effectLst/>
                <a:latin typeface="+mj-lt"/>
              </a:rPr>
              <a:t>xin</a:t>
            </a:r>
            <a:r>
              <a:rPr lang="en-US" sz="4800" b="0" dirty="0" smtClean="0">
                <a:solidFill>
                  <a:srgbClr val="003399"/>
                </a:solidFill>
                <a:effectLst/>
                <a:latin typeface="+mj-lt"/>
              </a:rPr>
              <a:t> </a:t>
            </a:r>
            <a:r>
              <a:rPr lang="en-US" sz="4800" b="0" dirty="0" err="1" smtClean="0">
                <a:solidFill>
                  <a:srgbClr val="003399"/>
                </a:solidFill>
                <a:effectLst/>
                <a:latin typeface="+mj-lt"/>
              </a:rPr>
              <a:t>Chúa</a:t>
            </a:r>
            <a:r>
              <a:rPr lang="en-US" sz="4800" b="0" dirty="0" smtClean="0">
                <a:solidFill>
                  <a:srgbClr val="003399"/>
                </a:solidFill>
                <a:effectLst/>
                <a:latin typeface="+mj-lt"/>
              </a:rPr>
              <a:t> </a:t>
            </a:r>
            <a:r>
              <a:rPr lang="en-US" sz="4800" b="0" dirty="0" err="1" smtClean="0">
                <a:solidFill>
                  <a:srgbClr val="003399"/>
                </a:solidFill>
                <a:effectLst/>
                <a:latin typeface="+mj-lt"/>
              </a:rPr>
              <a:t>làm</a:t>
            </a:r>
            <a:r>
              <a:rPr lang="en-US" sz="4800" b="0" dirty="0" smtClean="0">
                <a:solidFill>
                  <a:srgbClr val="003399"/>
                </a:solidFill>
                <a:effectLst/>
                <a:latin typeface="+mj-lt"/>
              </a:rPr>
              <a:t> </a:t>
            </a:r>
            <a:r>
              <a:rPr lang="en-US" sz="4800" b="0" dirty="0" err="1" smtClean="0">
                <a:solidFill>
                  <a:srgbClr val="003399"/>
                </a:solidFill>
                <a:effectLst/>
                <a:latin typeface="+mj-lt"/>
              </a:rPr>
              <a:t>vầng</a:t>
            </a:r>
            <a:r>
              <a:rPr lang="en-US" sz="4800" b="0" dirty="0" smtClean="0">
                <a:solidFill>
                  <a:srgbClr val="003399"/>
                </a:solidFill>
                <a:effectLst/>
                <a:latin typeface="+mj-lt"/>
              </a:rPr>
              <a:t> </a:t>
            </a:r>
            <a:r>
              <a:rPr lang="en-US" sz="4800" b="0" dirty="0" err="1" smtClean="0">
                <a:solidFill>
                  <a:srgbClr val="003399"/>
                </a:solidFill>
                <a:effectLst/>
                <a:latin typeface="+mj-lt"/>
              </a:rPr>
              <a:t>trăng</a:t>
            </a:r>
            <a:r>
              <a:rPr lang="en-US" sz="4800" b="0" dirty="0" smtClean="0">
                <a:solidFill>
                  <a:srgbClr val="003399"/>
                </a:solidFill>
                <a:effectLst/>
                <a:latin typeface="+mj-lt"/>
              </a:rPr>
              <a:t>. </a:t>
            </a:r>
            <a:endParaRPr lang="en-US" altLang="en-US" sz="48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3800" u="sng" dirty="0" smtClean="0">
                <a:solidFill>
                  <a:srgbClr val="FF0000"/>
                </a:solidFill>
                <a:latin typeface="+mj-lt"/>
                <a:ea typeface="Tahoma" panose="020B0604030504040204" pitchFamily="34" charset="0"/>
                <a:cs typeface="Times New Roman" panose="02020603050405020304" pitchFamily="18" charset="0"/>
              </a:rPr>
              <a:t>Tk2</a:t>
            </a:r>
            <a:r>
              <a:rPr lang="en-US" altLang="en-US" sz="38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3800" b="0"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Đời</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trăm</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năm</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từ</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đây</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xin</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từ</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đây</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lối</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mở</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đưa</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nhau</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đi</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cách</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trở</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đưa</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nhau</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về</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Trần</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gian</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nhiều</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khi</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mưa</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gió</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có</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tình</a:t>
            </a:r>
            <a:r>
              <a:rPr lang="en-US" altLang="en-US" sz="3800" dirty="0" smtClean="0">
                <a:solidFill>
                  <a:srgbClr val="003399"/>
                </a:solidFill>
                <a:latin typeface="+mj-lt"/>
                <a:cs typeface="Times New Roman" panose="02020603050405020304" pitchFamily="18" charset="0"/>
              </a:rPr>
              <a:t> Cha </a:t>
            </a:r>
            <a:r>
              <a:rPr lang="en-US" altLang="en-US" sz="3800" dirty="0" err="1" smtClean="0">
                <a:solidFill>
                  <a:srgbClr val="003399"/>
                </a:solidFill>
                <a:latin typeface="+mj-lt"/>
                <a:cs typeface="Times New Roman" panose="02020603050405020304" pitchFamily="18" charset="0"/>
              </a:rPr>
              <a:t>dắt</a:t>
            </a:r>
            <a:r>
              <a:rPr lang="en-US" altLang="en-US" sz="3800" dirty="0" smtClean="0">
                <a:solidFill>
                  <a:srgbClr val="003399"/>
                </a:solidFill>
                <a:latin typeface="+mj-lt"/>
                <a:cs typeface="Times New Roman" panose="02020603050405020304" pitchFamily="18" charset="0"/>
              </a:rPr>
              <a:t> qua. </a:t>
            </a:r>
            <a:r>
              <a:rPr lang="en-US" altLang="en-US" sz="3800" dirty="0" err="1" smtClean="0">
                <a:solidFill>
                  <a:srgbClr val="003399"/>
                </a:solidFill>
                <a:latin typeface="+mj-lt"/>
                <a:cs typeface="Times New Roman" panose="02020603050405020304" pitchFamily="18" charset="0"/>
              </a:rPr>
              <a:t>Đường</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ra</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đi</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xa</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mờ</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nương</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nhờ</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tay</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Chúa</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đưa</a:t>
            </a:r>
            <a:r>
              <a:rPr lang="en-US" altLang="en-US" sz="3800" dirty="0" smtClean="0">
                <a:solidFill>
                  <a:srgbClr val="003399"/>
                </a:solidFill>
                <a:latin typeface="+mj-lt"/>
                <a:cs typeface="Times New Roman" panose="02020603050405020304" pitchFamily="18" charset="0"/>
              </a:rPr>
              <a:t>. Cho </a:t>
            </a:r>
            <a:r>
              <a:rPr lang="en-US" altLang="en-US" sz="3800" dirty="0" err="1" smtClean="0">
                <a:solidFill>
                  <a:srgbClr val="003399"/>
                </a:solidFill>
                <a:latin typeface="+mj-lt"/>
                <a:cs typeface="Times New Roman" panose="02020603050405020304" pitchFamily="18" charset="0"/>
              </a:rPr>
              <a:t>nắng</a:t>
            </a:r>
            <a:r>
              <a:rPr lang="en-US" altLang="en-US" sz="3800" dirty="0" smtClean="0">
                <a:solidFill>
                  <a:srgbClr val="003399"/>
                </a:solidFill>
                <a:latin typeface="+mj-lt"/>
                <a:cs typeface="Times New Roman" panose="02020603050405020304" pitchFamily="18" charset="0"/>
              </a:rPr>
              <a:t> hay </a:t>
            </a:r>
            <a:r>
              <a:rPr lang="en-US" altLang="en-US" sz="3800" dirty="0" err="1" smtClean="0">
                <a:solidFill>
                  <a:srgbClr val="003399"/>
                </a:solidFill>
                <a:latin typeface="+mj-lt"/>
                <a:cs typeface="Times New Roman" panose="02020603050405020304" pitchFamily="18" charset="0"/>
              </a:rPr>
              <a:t>mưa</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tình</a:t>
            </a:r>
            <a:r>
              <a:rPr lang="en-US" altLang="en-US" sz="3800" dirty="0" smtClean="0">
                <a:solidFill>
                  <a:srgbClr val="003399"/>
                </a:solidFill>
                <a:latin typeface="+mj-lt"/>
                <a:cs typeface="Times New Roman" panose="02020603050405020304" pitchFamily="18" charset="0"/>
              </a:rPr>
              <a:t> Cha </a:t>
            </a:r>
            <a:r>
              <a:rPr lang="en-US" altLang="en-US" sz="3800" dirty="0" err="1" smtClean="0">
                <a:solidFill>
                  <a:srgbClr val="003399"/>
                </a:solidFill>
                <a:latin typeface="+mj-lt"/>
                <a:cs typeface="Times New Roman" panose="02020603050405020304" pitchFamily="18" charset="0"/>
              </a:rPr>
              <a:t>bóng</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rợp</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che</a:t>
            </a:r>
            <a:r>
              <a:rPr lang="en-US" altLang="en-US" sz="3800" dirty="0" smtClean="0">
                <a:solidFill>
                  <a:srgbClr val="003399"/>
                </a:solidFill>
                <a:latin typeface="+mj-lt"/>
                <a:cs typeface="Times New Roman" panose="02020603050405020304" pitchFamily="18" charset="0"/>
              </a:rPr>
              <a:t> </a:t>
            </a:r>
            <a:r>
              <a:rPr lang="en-US" altLang="en-US" sz="3800" dirty="0" err="1" smtClean="0">
                <a:solidFill>
                  <a:srgbClr val="003399"/>
                </a:solidFill>
                <a:latin typeface="+mj-lt"/>
                <a:cs typeface="Times New Roman" panose="02020603050405020304" pitchFamily="18" charset="0"/>
              </a:rPr>
              <a:t>đầu</a:t>
            </a:r>
            <a:r>
              <a:rPr lang="en-US" altLang="en-US" sz="3800" dirty="0" smtClean="0">
                <a:solidFill>
                  <a:srgbClr val="003399"/>
                </a:solidFill>
                <a:latin typeface="+mj-lt"/>
                <a:cs typeface="Times New Roman" panose="02020603050405020304" pitchFamily="18" charset="0"/>
              </a:rPr>
              <a:t>. </a:t>
            </a:r>
            <a:endParaRPr lang="en-US" altLang="en-US" sz="38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5204803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800"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48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800" b="0" dirty="0" smtClean="0">
                <a:solidFill>
                  <a:srgbClr val="003399"/>
                </a:solidFill>
                <a:effectLst/>
                <a:latin typeface="+mj-lt"/>
                <a:ea typeface="Tahoma" panose="020B0604030504040204" pitchFamily="34" charset="0"/>
                <a:cs typeface="Times New Roman" panose="02020603050405020304" pitchFamily="18" charset="0"/>
              </a:rPr>
              <a:t> </a:t>
            </a:r>
            <a:r>
              <a:rPr lang="en-US" sz="4800" b="0" dirty="0" err="1" smtClean="0">
                <a:solidFill>
                  <a:srgbClr val="003399"/>
                </a:solidFill>
                <a:effectLst/>
                <a:latin typeface="+mj-lt"/>
              </a:rPr>
              <a:t>Xin</a:t>
            </a:r>
            <a:r>
              <a:rPr lang="en-US" sz="4800" b="0" dirty="0" smtClean="0">
                <a:solidFill>
                  <a:srgbClr val="003399"/>
                </a:solidFill>
                <a:effectLst/>
                <a:latin typeface="+mj-lt"/>
              </a:rPr>
              <a:t> </a:t>
            </a:r>
            <a:r>
              <a:rPr lang="en-US" sz="4800" b="0" dirty="0" err="1" smtClean="0">
                <a:solidFill>
                  <a:srgbClr val="003399"/>
                </a:solidFill>
                <a:effectLst/>
                <a:latin typeface="+mj-lt"/>
              </a:rPr>
              <a:t>dâng</a:t>
            </a:r>
            <a:r>
              <a:rPr lang="en-US" sz="4800" b="0" dirty="0" smtClean="0">
                <a:solidFill>
                  <a:srgbClr val="003399"/>
                </a:solidFill>
                <a:effectLst/>
                <a:latin typeface="+mj-lt"/>
              </a:rPr>
              <a:t> </a:t>
            </a:r>
            <a:r>
              <a:rPr lang="en-US" sz="4800" b="0" dirty="0" err="1" smtClean="0">
                <a:solidFill>
                  <a:srgbClr val="003399"/>
                </a:solidFill>
                <a:effectLst/>
                <a:latin typeface="+mj-lt"/>
              </a:rPr>
              <a:t>lên</a:t>
            </a:r>
            <a:r>
              <a:rPr lang="en-US" sz="4800" b="0" dirty="0" smtClean="0">
                <a:solidFill>
                  <a:srgbClr val="003399"/>
                </a:solidFill>
                <a:effectLst/>
                <a:latin typeface="+mj-lt"/>
              </a:rPr>
              <a:t> </a:t>
            </a:r>
            <a:r>
              <a:rPr lang="en-US" sz="4800" b="0" dirty="0" err="1" smtClean="0">
                <a:solidFill>
                  <a:srgbClr val="003399"/>
                </a:solidFill>
                <a:effectLst/>
                <a:latin typeface="+mj-lt"/>
              </a:rPr>
              <a:t>Thiên</a:t>
            </a:r>
            <a:r>
              <a:rPr lang="en-US" sz="4800" b="0" dirty="0" smtClean="0">
                <a:solidFill>
                  <a:srgbClr val="003399"/>
                </a:solidFill>
                <a:effectLst/>
                <a:latin typeface="+mj-lt"/>
              </a:rPr>
              <a:t> </a:t>
            </a:r>
            <a:r>
              <a:rPr lang="en-US" sz="4800" b="0" dirty="0" err="1" smtClean="0">
                <a:solidFill>
                  <a:srgbClr val="003399"/>
                </a:solidFill>
                <a:effectLst/>
                <a:latin typeface="+mj-lt"/>
              </a:rPr>
              <a:t>Chúa</a:t>
            </a:r>
            <a:r>
              <a:rPr lang="en-US" sz="4800" b="0" dirty="0" smtClean="0">
                <a:solidFill>
                  <a:srgbClr val="003399"/>
                </a:solidFill>
                <a:effectLst/>
                <a:latin typeface="+mj-lt"/>
              </a:rPr>
              <a:t> </a:t>
            </a:r>
            <a:r>
              <a:rPr lang="en-US" sz="4800" b="0" dirty="0" err="1" smtClean="0">
                <a:solidFill>
                  <a:srgbClr val="003399"/>
                </a:solidFill>
                <a:effectLst/>
                <a:latin typeface="+mj-lt"/>
              </a:rPr>
              <a:t>mưa</a:t>
            </a:r>
            <a:r>
              <a:rPr lang="en-US" sz="4800" b="0" dirty="0" smtClean="0">
                <a:solidFill>
                  <a:srgbClr val="003399"/>
                </a:solidFill>
                <a:effectLst/>
                <a:latin typeface="+mj-lt"/>
              </a:rPr>
              <a:t> </a:t>
            </a:r>
            <a:r>
              <a:rPr lang="en-US" sz="4800" b="0" dirty="0" err="1" smtClean="0">
                <a:solidFill>
                  <a:srgbClr val="003399"/>
                </a:solidFill>
                <a:effectLst/>
                <a:latin typeface="+mj-lt"/>
              </a:rPr>
              <a:t>nắng</a:t>
            </a:r>
            <a:r>
              <a:rPr lang="en-US" sz="4800" b="0" dirty="0" smtClean="0">
                <a:solidFill>
                  <a:srgbClr val="003399"/>
                </a:solidFill>
                <a:effectLst/>
                <a:latin typeface="+mj-lt"/>
              </a:rPr>
              <a:t> </a:t>
            </a:r>
            <a:r>
              <a:rPr lang="en-US" sz="4800" b="0" dirty="0" err="1" smtClean="0">
                <a:solidFill>
                  <a:srgbClr val="003399"/>
                </a:solidFill>
                <a:effectLst/>
                <a:latin typeface="+mj-lt"/>
              </a:rPr>
              <a:t>hẹn</a:t>
            </a:r>
            <a:r>
              <a:rPr lang="en-US" sz="4800" b="0" dirty="0" smtClean="0">
                <a:solidFill>
                  <a:srgbClr val="003399"/>
                </a:solidFill>
                <a:effectLst/>
                <a:latin typeface="+mj-lt"/>
              </a:rPr>
              <a:t> </a:t>
            </a:r>
            <a:r>
              <a:rPr lang="en-US" sz="4800" b="0" dirty="0" err="1" smtClean="0">
                <a:solidFill>
                  <a:srgbClr val="003399"/>
                </a:solidFill>
                <a:effectLst/>
                <a:latin typeface="+mj-lt"/>
              </a:rPr>
              <a:t>trong</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Đường</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gian</a:t>
            </a:r>
            <a:r>
              <a:rPr lang="en-US" sz="4800" b="0" dirty="0" smtClean="0">
                <a:solidFill>
                  <a:srgbClr val="003399"/>
                </a:solidFill>
                <a:effectLst/>
                <a:latin typeface="+mj-lt"/>
              </a:rPr>
              <a:t> </a:t>
            </a:r>
            <a:r>
              <a:rPr lang="en-US" sz="4800" b="0" dirty="0" err="1" smtClean="0">
                <a:solidFill>
                  <a:srgbClr val="003399"/>
                </a:solidFill>
                <a:effectLst/>
                <a:latin typeface="+mj-lt"/>
              </a:rPr>
              <a:t>khổ</a:t>
            </a:r>
            <a:r>
              <a:rPr lang="en-US" sz="4800" b="0" dirty="0" smtClean="0">
                <a:solidFill>
                  <a:srgbClr val="003399"/>
                </a:solidFill>
                <a:effectLst/>
                <a:latin typeface="+mj-lt"/>
              </a:rPr>
              <a:t> </a:t>
            </a:r>
            <a:r>
              <a:rPr lang="en-US" sz="4800" b="0" dirty="0" err="1" smtClean="0">
                <a:solidFill>
                  <a:srgbClr val="003399"/>
                </a:solidFill>
                <a:effectLst/>
                <a:latin typeface="+mj-lt"/>
              </a:rPr>
              <a:t>xin</a:t>
            </a:r>
            <a:r>
              <a:rPr lang="en-US" sz="4800" b="0" dirty="0" smtClean="0">
                <a:solidFill>
                  <a:srgbClr val="003399"/>
                </a:solidFill>
                <a:effectLst/>
                <a:latin typeface="+mj-lt"/>
              </a:rPr>
              <a:t> </a:t>
            </a:r>
            <a:r>
              <a:rPr lang="en-US" sz="4800" b="0" dirty="0" err="1" smtClean="0">
                <a:solidFill>
                  <a:srgbClr val="003399"/>
                </a:solidFill>
                <a:effectLst/>
                <a:latin typeface="+mj-lt"/>
              </a:rPr>
              <a:t>thương</a:t>
            </a:r>
            <a:r>
              <a:rPr lang="en-US" sz="4800" b="0" dirty="0" smtClean="0">
                <a:solidFill>
                  <a:srgbClr val="003399"/>
                </a:solidFill>
                <a:effectLst/>
                <a:latin typeface="+mj-lt"/>
              </a:rPr>
              <a:t> </a:t>
            </a:r>
            <a:r>
              <a:rPr lang="en-US" sz="4800" b="0" dirty="0" err="1" smtClean="0">
                <a:solidFill>
                  <a:srgbClr val="003399"/>
                </a:solidFill>
                <a:effectLst/>
                <a:latin typeface="+mj-lt"/>
              </a:rPr>
              <a:t>dìu</a:t>
            </a:r>
            <a:r>
              <a:rPr lang="en-US" sz="4800" b="0" dirty="0" smtClean="0">
                <a:solidFill>
                  <a:srgbClr val="003399"/>
                </a:solidFill>
                <a:effectLst/>
                <a:latin typeface="+mj-lt"/>
              </a:rPr>
              <a:t> </a:t>
            </a:r>
            <a:r>
              <a:rPr lang="en-US" sz="4800" b="0" dirty="0" err="1" smtClean="0">
                <a:solidFill>
                  <a:srgbClr val="003399"/>
                </a:solidFill>
                <a:effectLst/>
                <a:latin typeface="+mj-lt"/>
              </a:rPr>
              <a:t>dắt</a:t>
            </a:r>
            <a:r>
              <a:rPr lang="en-US" sz="4800" b="0" dirty="0" smtClean="0">
                <a:solidFill>
                  <a:srgbClr val="003399"/>
                </a:solidFill>
                <a:effectLst/>
                <a:latin typeface="+mj-lt"/>
              </a:rPr>
              <a:t>, </a:t>
            </a:r>
            <a:r>
              <a:rPr lang="en-US" sz="4800" b="0" dirty="0" err="1" smtClean="0">
                <a:solidFill>
                  <a:srgbClr val="003399"/>
                </a:solidFill>
                <a:effectLst/>
                <a:latin typeface="+mj-lt"/>
              </a:rPr>
              <a:t>đường</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tăm</a:t>
            </a:r>
            <a:r>
              <a:rPr lang="en-US" sz="4800" b="0" dirty="0" smtClean="0">
                <a:solidFill>
                  <a:srgbClr val="003399"/>
                </a:solidFill>
                <a:effectLst/>
                <a:latin typeface="+mj-lt"/>
              </a:rPr>
              <a:t> </a:t>
            </a:r>
            <a:r>
              <a:rPr lang="en-US" sz="4800" b="0" dirty="0" err="1" smtClean="0">
                <a:solidFill>
                  <a:srgbClr val="003399"/>
                </a:solidFill>
                <a:effectLst/>
                <a:latin typeface="+mj-lt"/>
              </a:rPr>
              <a:t>tối</a:t>
            </a:r>
            <a:r>
              <a:rPr lang="en-US" sz="4800" b="0" dirty="0" smtClean="0">
                <a:solidFill>
                  <a:srgbClr val="003399"/>
                </a:solidFill>
                <a:effectLst/>
                <a:latin typeface="+mj-lt"/>
              </a:rPr>
              <a:t> </a:t>
            </a:r>
            <a:r>
              <a:rPr lang="en-US" sz="4800" b="0" dirty="0" err="1" smtClean="0">
                <a:solidFill>
                  <a:srgbClr val="003399"/>
                </a:solidFill>
                <a:effectLst/>
                <a:latin typeface="+mj-lt"/>
              </a:rPr>
              <a:t>xin</a:t>
            </a:r>
            <a:r>
              <a:rPr lang="en-US" sz="4800" b="0" dirty="0" smtClean="0">
                <a:solidFill>
                  <a:srgbClr val="003399"/>
                </a:solidFill>
                <a:effectLst/>
                <a:latin typeface="+mj-lt"/>
              </a:rPr>
              <a:t> </a:t>
            </a:r>
            <a:r>
              <a:rPr lang="en-US" sz="4800" b="0" dirty="0" err="1" smtClean="0">
                <a:solidFill>
                  <a:srgbClr val="003399"/>
                </a:solidFill>
                <a:effectLst/>
                <a:latin typeface="+mj-lt"/>
              </a:rPr>
              <a:t>Chúa</a:t>
            </a:r>
            <a:r>
              <a:rPr lang="en-US" sz="4800" b="0" dirty="0" smtClean="0">
                <a:solidFill>
                  <a:srgbClr val="003399"/>
                </a:solidFill>
                <a:effectLst/>
                <a:latin typeface="+mj-lt"/>
              </a:rPr>
              <a:t> </a:t>
            </a:r>
            <a:r>
              <a:rPr lang="en-US" sz="4800" b="0" dirty="0" err="1" smtClean="0">
                <a:solidFill>
                  <a:srgbClr val="003399"/>
                </a:solidFill>
                <a:effectLst/>
                <a:latin typeface="+mj-lt"/>
              </a:rPr>
              <a:t>làm</a:t>
            </a:r>
            <a:r>
              <a:rPr lang="en-US" sz="4800" b="0" dirty="0" smtClean="0">
                <a:solidFill>
                  <a:srgbClr val="003399"/>
                </a:solidFill>
                <a:effectLst/>
                <a:latin typeface="+mj-lt"/>
              </a:rPr>
              <a:t> </a:t>
            </a:r>
            <a:r>
              <a:rPr lang="en-US" sz="4800" b="0" dirty="0" err="1" smtClean="0">
                <a:solidFill>
                  <a:srgbClr val="003399"/>
                </a:solidFill>
                <a:effectLst/>
                <a:latin typeface="+mj-lt"/>
              </a:rPr>
              <a:t>vầng</a:t>
            </a:r>
            <a:r>
              <a:rPr lang="en-US" sz="4800" b="0" dirty="0" smtClean="0">
                <a:solidFill>
                  <a:srgbClr val="003399"/>
                </a:solidFill>
                <a:effectLst/>
                <a:latin typeface="+mj-lt"/>
              </a:rPr>
              <a:t> </a:t>
            </a:r>
            <a:r>
              <a:rPr lang="en-US" sz="4800" b="0" dirty="0" err="1" smtClean="0">
                <a:solidFill>
                  <a:srgbClr val="003399"/>
                </a:solidFill>
                <a:effectLst/>
                <a:latin typeface="+mj-lt"/>
              </a:rPr>
              <a:t>trăng</a:t>
            </a:r>
            <a:r>
              <a:rPr lang="en-US" sz="4800" b="0" dirty="0" smtClean="0">
                <a:solidFill>
                  <a:srgbClr val="003399"/>
                </a:solidFill>
                <a:effectLst/>
                <a:latin typeface="+mj-lt"/>
              </a:rPr>
              <a:t>. </a:t>
            </a:r>
            <a:endParaRPr lang="en-US" altLang="en-US" sz="48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049913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1590211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endPar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217916" y="895350"/>
            <a:ext cx="5222071" cy="1077218"/>
          </a:xfrm>
          <a:prstGeom prst="rect">
            <a:avLst/>
          </a:prstGeom>
          <a:noFill/>
        </p:spPr>
        <p:txBody>
          <a:bodyPr wrap="none"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Phêrô</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Minh </a:t>
            </a:r>
            <a:r>
              <a:rPr lang="en-US" sz="3200" b="1" dirty="0" err="1" smtClean="0">
                <a:ln w="1905"/>
                <a:solidFill>
                  <a:srgbClr val="FF0000"/>
                </a:solidFill>
                <a:effectLst>
                  <a:innerShdw blurRad="69850" dist="43180" dir="5400000">
                    <a:srgbClr val="000000">
                      <a:alpha val="65000"/>
                    </a:srgbClr>
                  </a:innerShdw>
                </a:effectLst>
              </a:rPr>
              <a:t>Quân</a:t>
            </a:r>
            <a:endParaRPr lang="en-US" sz="3200" b="1" dirty="0" smtClean="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Matta</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Như</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1096322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err="1">
                <a:solidFill>
                  <a:srgbClr val="FF0000"/>
                </a:solidFill>
                <a:effectLst/>
                <a:latin typeface="+mj-lt"/>
                <a:ea typeface="Tahoma" pitchFamily="34" charset="0"/>
                <a:cs typeface="Times New Roman" pitchFamily="18" charset="0"/>
              </a:rPr>
              <a:t>Ca</a:t>
            </a:r>
            <a:r>
              <a:rPr lang="en-US" sz="5400" b="0" dirty="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Nguyện</a:t>
            </a:r>
            <a:r>
              <a:rPr lang="en-US" sz="5400" b="0" dirty="0" smtClean="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Hiệp</a:t>
            </a:r>
            <a:r>
              <a:rPr lang="en-US" sz="5400" b="0" dirty="0" smtClean="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Lễ</a:t>
            </a:r>
            <a:r>
              <a:rPr lang="en-US" sz="5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vi-VN" sz="5400" b="0" dirty="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Khi</a:t>
            </a:r>
            <a:r>
              <a:rPr lang="en-US" sz="5400" b="0" dirty="0" smtClean="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Hoa</a:t>
            </a:r>
            <a:r>
              <a:rPr lang="en-US" sz="5400" b="0" dirty="0" smtClean="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Nở</a:t>
            </a:r>
            <a:r>
              <a:rPr lang="en-US" sz="5400" b="0" dirty="0" smtClean="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Miền</a:t>
            </a:r>
            <a:r>
              <a:rPr lang="en-US" sz="5400" b="0" dirty="0" smtClean="0">
                <a:solidFill>
                  <a:srgbClr val="FF0000"/>
                </a:solidFill>
                <a:effectLst/>
                <a:latin typeface="+mj-lt"/>
                <a:ea typeface="Tahoma" pitchFamily="34" charset="0"/>
                <a:cs typeface="Times New Roman" pitchFamily="18" charset="0"/>
              </a:rPr>
              <a:t> Cana</a:t>
            </a:r>
            <a:endParaRPr lang="vi-VN" sz="54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vi-VN" sz="5400" b="0" dirty="0">
                <a:solidFill>
                  <a:srgbClr val="FF0000"/>
                </a:solidFill>
                <a:effectLst/>
                <a:latin typeface="+mj-lt"/>
                <a:ea typeface="Tahoma" pitchFamily="34" charset="0"/>
                <a:cs typeface="Times New Roman" pitchFamily="18" charset="0"/>
              </a:rPr>
              <a:t>    </a:t>
            </a:r>
            <a:r>
              <a:rPr lang="en-US" sz="5400" i="1" dirty="0" err="1" smtClean="0">
                <a:solidFill>
                  <a:srgbClr val="003399"/>
                </a:solidFill>
                <a:latin typeface="+mj-lt"/>
                <a:ea typeface="Tahoma" pitchFamily="34" charset="0"/>
                <a:cs typeface="Times New Roman" pitchFamily="18" charset="0"/>
              </a:rPr>
              <a:t>Phanxico</a:t>
            </a:r>
            <a:endParaRPr lang="en-US" sz="2000" b="0"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0" u="sng" dirty="0">
                <a:solidFill>
                  <a:srgbClr val="FF0000"/>
                </a:solidFill>
                <a:effectLst/>
                <a:latin typeface="+mj-lt"/>
                <a:ea typeface="Tahoma" pitchFamily="34" charset="0"/>
                <a:cs typeface="Times New Roman" pitchFamily="18" charset="0"/>
              </a:rPr>
              <a:t>Tk1:</a:t>
            </a:r>
            <a:r>
              <a:rPr lang="en-US" sz="3800" b="0" dirty="0">
                <a:solidFill>
                  <a:srgbClr val="003399"/>
                </a:solidFill>
                <a:effectLst/>
                <a:latin typeface="+mj-lt"/>
                <a:ea typeface="Tahoma" pitchFamily="34" charset="0"/>
                <a:cs typeface="Times New Roman" pitchFamily="18" charset="0"/>
              </a:rPr>
              <a:t> </a:t>
            </a:r>
            <a:r>
              <a:rPr lang="en-US" sz="3800" b="0" dirty="0" err="1" smtClean="0">
                <a:solidFill>
                  <a:srgbClr val="003399"/>
                </a:solidFill>
                <a:effectLst/>
                <a:latin typeface="+mj-lt"/>
                <a:cs typeface="Times New Roman" panose="02020603050405020304" pitchFamily="18" charset="0"/>
              </a:rPr>
              <a:t>Ngày</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xưa</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khi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hoa</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nở</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miền</a:t>
            </a:r>
            <a:r>
              <a:rPr lang="en-US" sz="3800" b="0" dirty="0" smtClean="0">
                <a:solidFill>
                  <a:srgbClr val="003399"/>
                </a:solidFill>
                <a:effectLst/>
                <a:latin typeface="+mj-lt"/>
                <a:cs typeface="Times New Roman" panose="02020603050405020304" pitchFamily="18" charset="0"/>
              </a:rPr>
              <a:t> Cana </a:t>
            </a:r>
            <a:r>
              <a:rPr lang="en-US" sz="3800" b="0" dirty="0" err="1" smtClean="0">
                <a:solidFill>
                  <a:srgbClr val="003399"/>
                </a:solidFill>
                <a:effectLst/>
                <a:latin typeface="+mj-lt"/>
                <a:cs typeface="Times New Roman" panose="02020603050405020304" pitchFamily="18" charset="0"/>
              </a:rPr>
              <a:t>khi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đôi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lứa</a:t>
            </a:r>
            <a:r>
              <a:rPr lang="en-US" sz="3800" b="0" dirty="0" smtClean="0">
                <a:solidFill>
                  <a:srgbClr val="003399"/>
                </a:solidFill>
                <a:effectLst/>
                <a:latin typeface="+mj-lt"/>
                <a:cs typeface="Times New Roman" panose="02020603050405020304" pitchFamily="18" charset="0"/>
              </a:rPr>
              <a:t> (í a) </a:t>
            </a:r>
            <a:r>
              <a:rPr lang="en-US" sz="3800" b="0" dirty="0" err="1" smtClean="0">
                <a:solidFill>
                  <a:srgbClr val="003399"/>
                </a:solidFill>
                <a:effectLst/>
                <a:latin typeface="+mj-lt"/>
                <a:cs typeface="Times New Roman" panose="02020603050405020304" pitchFamily="18" charset="0"/>
              </a:rPr>
              <a:t>chung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đường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Chúa</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đã</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nâng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ly</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rượu</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mừng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Ngài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nâng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nâng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ly</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rượu</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chúc</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hôn</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Ngài</a:t>
            </a:r>
            <a:r>
              <a:rPr lang="en-US" sz="3800" dirty="0" smtClean="0">
                <a:solidFill>
                  <a:srgbClr val="003399"/>
                </a:solidFill>
                <a:latin typeface="+mj-lt"/>
                <a:cs typeface="Times New Roman" panose="02020603050405020304" pitchFamily="18" charset="0"/>
              </a:rPr>
              <a:t> say </a:t>
            </a:r>
            <a:r>
              <a:rPr lang="en-US" sz="3800" dirty="0" err="1" smtClean="0">
                <a:solidFill>
                  <a:srgbClr val="003399"/>
                </a:solidFill>
                <a:latin typeface="+mj-lt"/>
                <a:cs typeface="Times New Roman" panose="02020603050405020304" pitchFamily="18" charset="0"/>
              </a:rPr>
              <a:t>theo</a:t>
            </a:r>
            <a:r>
              <a:rPr lang="en-US" sz="3800" dirty="0" smtClean="0">
                <a:solidFill>
                  <a:srgbClr val="003399"/>
                </a:solidFill>
                <a:latin typeface="+mj-lt"/>
                <a:cs typeface="Times New Roman" panose="02020603050405020304" pitchFamily="18" charset="0"/>
              </a:rPr>
              <a:t> men </a:t>
            </a:r>
            <a:r>
              <a:rPr lang="en-US" sz="3800" dirty="0" err="1" smtClean="0">
                <a:solidFill>
                  <a:srgbClr val="003399"/>
                </a:solidFill>
                <a:latin typeface="+mj-lt"/>
                <a:cs typeface="Times New Roman" panose="02020603050405020304" pitchFamily="18" charset="0"/>
              </a:rPr>
              <a:t>của</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cuộc</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đời</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Ngài</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chung</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vui</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với</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người</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vui</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Ngài</a:t>
            </a:r>
            <a:r>
              <a:rPr lang="en-US" sz="3800" dirty="0" smtClean="0">
                <a:solidFill>
                  <a:srgbClr val="003399"/>
                </a:solidFill>
                <a:latin typeface="+mj-lt"/>
                <a:cs typeface="Times New Roman" panose="02020603050405020304" pitchFamily="18" charset="0"/>
              </a:rPr>
              <a:t> ban </a:t>
            </a:r>
            <a:r>
              <a:rPr lang="en-US" sz="3800" dirty="0" err="1" smtClean="0">
                <a:solidFill>
                  <a:srgbClr val="003399"/>
                </a:solidFill>
                <a:latin typeface="+mj-lt"/>
                <a:cs typeface="Times New Roman" panose="02020603050405020304" pitchFamily="18" charset="0"/>
              </a:rPr>
              <a:t>ơn</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thiêng</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nối</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tình</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người</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Ngài</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thánh</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hóa</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đời</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lứa</a:t>
            </a:r>
            <a:r>
              <a:rPr lang="en-US" sz="3800" dirty="0" smtClean="0">
                <a:solidFill>
                  <a:srgbClr val="003399"/>
                </a:solidFill>
                <a:latin typeface="+mj-lt"/>
                <a:cs typeface="Times New Roman" panose="02020603050405020304" pitchFamily="18" charset="0"/>
              </a:rPr>
              <a:t> </a:t>
            </a:r>
            <a:r>
              <a:rPr lang="en-US" sz="3800" dirty="0" err="1" smtClean="0">
                <a:solidFill>
                  <a:srgbClr val="003399"/>
                </a:solidFill>
                <a:latin typeface="+mj-lt"/>
                <a:cs typeface="Times New Roman" panose="02020603050405020304" pitchFamily="18" charset="0"/>
              </a:rPr>
              <a:t>đôi</a:t>
            </a:r>
            <a:endParaRPr lang="en-US" sz="3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781550"/>
          </a:xfrm>
        </p:spPr>
        <p:txBody>
          <a:bodyPr>
            <a:noAutofit/>
          </a:bodyPr>
          <a:lstStyle/>
          <a:p>
            <a:pPr marL="27432" indent="0" algn="just">
              <a:lnSpc>
                <a:spcPct val="130000"/>
              </a:lnSpc>
              <a:buNone/>
            </a:pPr>
            <a:r>
              <a:rPr lang="en-US" sz="5000" b="0" u="sng" dirty="0" err="1" smtClean="0">
                <a:solidFill>
                  <a:srgbClr val="FF0000"/>
                </a:solidFill>
                <a:effectLst/>
                <a:latin typeface="+mj-lt"/>
                <a:ea typeface="Tahoma" pitchFamily="34" charset="0"/>
                <a:cs typeface="Times New Roman" pitchFamily="18" charset="0"/>
              </a:rPr>
              <a:t>Đk</a:t>
            </a:r>
            <a:r>
              <a:rPr lang="en-US" sz="5000" b="0" u="sng" dirty="0" smtClean="0">
                <a:solidFill>
                  <a:srgbClr val="FF0000"/>
                </a:solidFill>
                <a:effectLst/>
                <a:latin typeface="+mj-lt"/>
                <a:ea typeface="Tahoma" pitchFamily="34" charset="0"/>
                <a:cs typeface="Times New Roman" pitchFamily="18" charset="0"/>
              </a:rPr>
              <a:t>:</a:t>
            </a:r>
            <a:r>
              <a:rPr lang="en-US" sz="5000" b="0" dirty="0" smtClean="0">
                <a:solidFill>
                  <a:srgbClr val="003399"/>
                </a:solidFill>
                <a:effectLst/>
                <a:latin typeface="+mj-lt"/>
                <a:ea typeface="Tahoma" pitchFamily="34" charset="0"/>
                <a:cs typeface="Times New Roman" pitchFamily="18" charset="0"/>
              </a:rPr>
              <a:t> </a:t>
            </a:r>
            <a:r>
              <a:rPr lang="en-US" sz="5000" b="0" dirty="0" err="1" smtClean="0">
                <a:solidFill>
                  <a:srgbClr val="003399"/>
                </a:solidFill>
                <a:effectLst/>
                <a:latin typeface="+mj-lt"/>
                <a:cs typeface="Times New Roman" panose="02020603050405020304" pitchFamily="18" charset="0"/>
              </a:rPr>
              <a:t>Nguyện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xin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Giêsu</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thương</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mến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cho</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duyên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tình</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mãi</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nở</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hoa</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Nguyện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xin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Giêsu</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đến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trong</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nhà</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cho</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đời</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hòa</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tiếng</a:t>
            </a:r>
            <a:r>
              <a:rPr lang="en-US" sz="5000" b="0" dirty="0" smtClean="0">
                <a:solidFill>
                  <a:srgbClr val="003399"/>
                </a:solidFill>
                <a:effectLst/>
                <a:latin typeface="+mj-lt"/>
                <a:cs typeface="Times New Roman" panose="02020603050405020304" pitchFamily="18" charset="0"/>
              </a:rPr>
              <a:t> ca. </a:t>
            </a:r>
            <a:endParaRPr lang="en-US" sz="50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0" u="sng" dirty="0" smtClean="0">
                <a:solidFill>
                  <a:srgbClr val="FF0000"/>
                </a:solidFill>
                <a:effectLst/>
                <a:latin typeface="+mj-lt"/>
                <a:ea typeface="Tahoma" pitchFamily="34" charset="0"/>
                <a:cs typeface="Times New Roman" pitchFamily="18" charset="0"/>
              </a:rPr>
              <a:t>Tk2:</a:t>
            </a:r>
            <a:r>
              <a:rPr lang="en-US" sz="3800" b="0" dirty="0" smtClean="0">
                <a:solidFill>
                  <a:srgbClr val="003399"/>
                </a:solidFill>
                <a:effectLst/>
                <a:latin typeface="+mj-lt"/>
                <a:ea typeface="Tahoma" pitchFamily="34" charset="0"/>
                <a:cs typeface="Times New Roman" pitchFamily="18" charset="0"/>
              </a:rPr>
              <a:t> </a:t>
            </a:r>
            <a:r>
              <a:rPr lang="en-US" sz="3800" b="0" dirty="0" err="1" smtClean="0">
                <a:solidFill>
                  <a:srgbClr val="003399"/>
                </a:solidFill>
                <a:effectLst/>
                <a:latin typeface="+mj-lt"/>
                <a:cs typeface="Times New Roman" panose="02020603050405020304" pitchFamily="18" charset="0"/>
              </a:rPr>
              <a:t>Nhiều</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khi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xem</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hoa</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nở</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chờ</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trăng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lên</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nương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tay</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võng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uốn</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lời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ru</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hời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Chúa</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đã</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vui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trong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phận</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người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Ngài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vui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trong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thân</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phận</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chúng</a:t>
            </a:r>
            <a:r>
              <a:rPr lang="en-US" sz="3800" b="0" dirty="0" smtClean="0">
                <a:solidFill>
                  <a:srgbClr val="003399"/>
                </a:solidFill>
                <a:effectLst/>
                <a:latin typeface="+mj-lt"/>
                <a:cs typeface="Times New Roman" panose="02020603050405020304" pitchFamily="18" charset="0"/>
              </a:rPr>
              <a:t> con. </a:t>
            </a:r>
            <a:r>
              <a:rPr lang="en-US" sz="3800" b="0" dirty="0" err="1" smtClean="0">
                <a:solidFill>
                  <a:srgbClr val="003399"/>
                </a:solidFill>
                <a:effectLst/>
                <a:latin typeface="+mj-lt"/>
                <a:cs typeface="Times New Roman" panose="02020603050405020304" pitchFamily="18" charset="0"/>
              </a:rPr>
              <a:t>Ngài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xem</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muôn</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hoa</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thắm</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vườn</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nhà</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Ngài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nghe</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tiếng</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hát</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mẹ</a:t>
            </a:r>
            <a:r>
              <a:rPr lang="en-US" sz="3800" b="0" dirty="0" smtClean="0">
                <a:solidFill>
                  <a:srgbClr val="003399"/>
                </a:solidFill>
                <a:effectLst/>
                <a:latin typeface="+mj-lt"/>
                <a:cs typeface="Times New Roman" panose="02020603050405020304" pitchFamily="18" charset="0"/>
              </a:rPr>
              <a:t> cha. </a:t>
            </a:r>
            <a:r>
              <a:rPr lang="en-US" sz="3800" b="0" dirty="0" err="1" smtClean="0">
                <a:solidFill>
                  <a:srgbClr val="003399"/>
                </a:solidFill>
                <a:effectLst/>
                <a:latin typeface="+mj-lt"/>
                <a:cs typeface="Times New Roman" panose="02020603050405020304" pitchFamily="18" charset="0"/>
              </a:rPr>
              <a:t>Ngài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ba</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mươi</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năm</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thấy</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thuận</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hòa</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và</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thấy</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nghĩa</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tình</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thiết</a:t>
            </a:r>
            <a:r>
              <a:rPr lang="en-US" sz="3800" b="0" dirty="0" smtClean="0">
                <a:solidFill>
                  <a:srgbClr val="003399"/>
                </a:solidFill>
                <a:effectLst/>
                <a:latin typeface="+mj-lt"/>
                <a:cs typeface="Times New Roman" panose="02020603050405020304" pitchFamily="18" charset="0"/>
              </a:rPr>
              <a:t> </a:t>
            </a:r>
            <a:r>
              <a:rPr lang="en-US" sz="3800" b="0" dirty="0" err="1" smtClean="0">
                <a:solidFill>
                  <a:srgbClr val="003399"/>
                </a:solidFill>
                <a:effectLst/>
                <a:latin typeface="+mj-lt"/>
                <a:cs typeface="Times New Roman" panose="02020603050405020304" pitchFamily="18" charset="0"/>
              </a:rPr>
              <a:t>tha</a:t>
            </a:r>
            <a:r>
              <a:rPr lang="en-US" sz="3800" b="0" dirty="0" smtClean="0">
                <a:solidFill>
                  <a:srgbClr val="003399"/>
                </a:solidFill>
                <a:effectLst/>
                <a:latin typeface="+mj-lt"/>
                <a:cs typeface="Times New Roman" panose="02020603050405020304" pitchFamily="18" charset="0"/>
              </a:rPr>
              <a:t>. </a:t>
            </a:r>
            <a:endParaRPr lang="en-US" sz="3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26517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3600" u="sng" dirty="0" smtClean="0">
                <a:solidFill>
                  <a:srgbClr val="FF0000"/>
                </a:solidFill>
                <a:latin typeface="+mj-lt"/>
                <a:ea typeface="Tahoma" pitchFamily="34" charset="0"/>
                <a:cs typeface="Times New Roman" pitchFamily="18" charset="0"/>
              </a:rPr>
              <a:t>Tk1</a:t>
            </a:r>
            <a:r>
              <a:rPr lang="en-US" sz="3600" b="0" u="sng" dirty="0" smtClean="0">
                <a:solidFill>
                  <a:srgbClr val="FF0000"/>
                </a:solidFill>
                <a:effectLst/>
                <a:latin typeface="+mj-lt"/>
                <a:ea typeface="Tahoma" pitchFamily="34" charset="0"/>
                <a:cs typeface="Times New Roman" pitchFamily="18" charset="0"/>
              </a:rPr>
              <a:t>:</a:t>
            </a:r>
            <a:r>
              <a:rPr lang="en-US" sz="3600" b="0" dirty="0" smtClean="0">
                <a:solidFill>
                  <a:srgbClr val="003399"/>
                </a:solidFill>
                <a:effectLst/>
                <a:latin typeface="+mj-lt"/>
                <a:ea typeface="Tahoma" pitchFamily="34" charset="0"/>
                <a:cs typeface="Times New Roman" pitchFamily="18" charset="0"/>
              </a:rPr>
              <a:t> </a:t>
            </a:r>
            <a:r>
              <a:rPr lang="en-US" sz="3600" b="0" dirty="0" err="1" smtClean="0">
                <a:solidFill>
                  <a:srgbClr val="003399"/>
                </a:solidFill>
                <a:effectLst/>
                <a:latin typeface="+mj-lt"/>
              </a:rPr>
              <a:t>Tay</a:t>
            </a:r>
            <a:r>
              <a:rPr lang="en-US" sz="3600" b="0" dirty="0" smtClean="0">
                <a:solidFill>
                  <a:srgbClr val="003399"/>
                </a:solidFill>
                <a:effectLst/>
                <a:latin typeface="+mj-lt"/>
              </a:rPr>
              <a:t> </a:t>
            </a:r>
            <a:r>
              <a:rPr lang="en-US" sz="3600" b="0" dirty="0" err="1" smtClean="0">
                <a:solidFill>
                  <a:srgbClr val="003399"/>
                </a:solidFill>
                <a:effectLst/>
                <a:latin typeface="+mj-lt"/>
              </a:rPr>
              <a:t>trong</a:t>
            </a:r>
            <a:r>
              <a:rPr lang="en-US" sz="3600" b="0" dirty="0" smtClean="0">
                <a:solidFill>
                  <a:srgbClr val="003399"/>
                </a:solidFill>
                <a:effectLst/>
                <a:latin typeface="+mj-lt"/>
              </a:rPr>
              <a:t> </a:t>
            </a:r>
            <a:r>
              <a:rPr lang="en-US" sz="3600" b="0" dirty="0" err="1" smtClean="0">
                <a:solidFill>
                  <a:srgbClr val="003399"/>
                </a:solidFill>
                <a:effectLst/>
                <a:latin typeface="+mj-lt"/>
              </a:rPr>
              <a:t>tay</a:t>
            </a:r>
            <a:r>
              <a:rPr lang="en-US" sz="3600" b="0" dirty="0" smtClean="0">
                <a:solidFill>
                  <a:srgbClr val="003399"/>
                </a:solidFill>
                <a:effectLst/>
                <a:latin typeface="+mj-lt"/>
              </a:rPr>
              <a:t> </a:t>
            </a:r>
            <a:r>
              <a:rPr lang="en-US" sz="3600" b="0" dirty="0" err="1" smtClean="0">
                <a:solidFill>
                  <a:srgbClr val="003399"/>
                </a:solidFill>
                <a:effectLst/>
                <a:latin typeface="+mj-lt"/>
              </a:rPr>
              <a:t>bước</a:t>
            </a:r>
            <a:r>
              <a:rPr lang="en-US" sz="3600" b="0" dirty="0" smtClean="0">
                <a:solidFill>
                  <a:srgbClr val="003399"/>
                </a:solidFill>
                <a:effectLst/>
                <a:latin typeface="+mj-lt"/>
              </a:rPr>
              <a:t> </a:t>
            </a:r>
            <a:r>
              <a:rPr lang="en-US" sz="3600" b="0" dirty="0" err="1" smtClean="0">
                <a:solidFill>
                  <a:srgbClr val="003399"/>
                </a:solidFill>
                <a:effectLst/>
                <a:latin typeface="+mj-lt"/>
              </a:rPr>
              <a:t>vào</a:t>
            </a:r>
            <a:r>
              <a:rPr lang="en-US" sz="3600" b="0" dirty="0" smtClean="0">
                <a:solidFill>
                  <a:srgbClr val="003399"/>
                </a:solidFill>
                <a:effectLst/>
                <a:latin typeface="+mj-lt"/>
              </a:rPr>
              <a:t> </a:t>
            </a:r>
            <a:r>
              <a:rPr lang="en-US" sz="3600" b="0" dirty="0" err="1" smtClean="0">
                <a:solidFill>
                  <a:srgbClr val="003399"/>
                </a:solidFill>
                <a:effectLst/>
                <a:latin typeface="+mj-lt"/>
              </a:rPr>
              <a:t>nhà</a:t>
            </a:r>
            <a:r>
              <a:rPr lang="en-US" sz="3600" b="0" dirty="0" smtClean="0">
                <a:solidFill>
                  <a:srgbClr val="003399"/>
                </a:solidFill>
                <a:effectLst/>
                <a:latin typeface="+mj-lt"/>
              </a:rPr>
              <a:t> </a:t>
            </a:r>
            <a:r>
              <a:rPr lang="en-US" sz="3600" b="0" dirty="0" err="1" smtClean="0">
                <a:solidFill>
                  <a:srgbClr val="003399"/>
                </a:solidFill>
                <a:effectLst/>
                <a:latin typeface="+mj-lt"/>
              </a:rPr>
              <a:t>Chúa</a:t>
            </a:r>
            <a:r>
              <a:rPr lang="en-US" sz="3600" b="0" dirty="0" smtClean="0">
                <a:solidFill>
                  <a:srgbClr val="003399"/>
                </a:solidFill>
                <a:effectLst/>
                <a:latin typeface="+mj-lt"/>
              </a:rPr>
              <a:t> </a:t>
            </a:r>
            <a:r>
              <a:rPr lang="en-US" sz="3600" b="0" dirty="0" err="1" smtClean="0">
                <a:solidFill>
                  <a:srgbClr val="003399"/>
                </a:solidFill>
                <a:effectLst/>
                <a:latin typeface="+mj-lt"/>
              </a:rPr>
              <a:t>tim</a:t>
            </a:r>
            <a:r>
              <a:rPr lang="en-US" sz="3600" b="0" dirty="0" smtClean="0">
                <a:solidFill>
                  <a:srgbClr val="003399"/>
                </a:solidFill>
                <a:effectLst/>
                <a:latin typeface="+mj-lt"/>
              </a:rPr>
              <a:t> </a:t>
            </a:r>
            <a:r>
              <a:rPr lang="en-US" sz="3600" b="0" dirty="0" err="1" smtClean="0">
                <a:solidFill>
                  <a:srgbClr val="003399"/>
                </a:solidFill>
                <a:effectLst/>
                <a:latin typeface="+mj-lt"/>
              </a:rPr>
              <a:t>trọn</a:t>
            </a:r>
            <a:r>
              <a:rPr lang="en-US" sz="3600" b="0" dirty="0" smtClean="0">
                <a:solidFill>
                  <a:srgbClr val="003399"/>
                </a:solidFill>
                <a:effectLst/>
                <a:latin typeface="+mj-lt"/>
              </a:rPr>
              <a:t> </a:t>
            </a:r>
            <a:r>
              <a:rPr lang="en-US" sz="3600" b="0" dirty="0" err="1" smtClean="0">
                <a:solidFill>
                  <a:srgbClr val="003399"/>
                </a:solidFill>
                <a:effectLst/>
                <a:latin typeface="+mj-lt"/>
              </a:rPr>
              <a:t>đôi</a:t>
            </a:r>
            <a:r>
              <a:rPr lang="en-US" sz="3600" b="0" dirty="0" smtClean="0">
                <a:solidFill>
                  <a:srgbClr val="003399"/>
                </a:solidFill>
                <a:effectLst/>
                <a:latin typeface="+mj-lt"/>
              </a:rPr>
              <a:t> </a:t>
            </a:r>
            <a:r>
              <a:rPr lang="en-US" sz="3600" b="0" dirty="0" err="1" smtClean="0">
                <a:solidFill>
                  <a:srgbClr val="003399"/>
                </a:solidFill>
                <a:effectLst/>
                <a:latin typeface="+mj-lt"/>
              </a:rPr>
              <a:t>nối</a:t>
            </a:r>
            <a:r>
              <a:rPr lang="en-US" sz="3600" b="0" dirty="0" smtClean="0">
                <a:solidFill>
                  <a:srgbClr val="003399"/>
                </a:solidFill>
                <a:effectLst/>
                <a:latin typeface="+mj-lt"/>
              </a:rPr>
              <a:t> </a:t>
            </a:r>
            <a:r>
              <a:rPr lang="en-US" sz="3600" b="0" dirty="0" err="1" smtClean="0">
                <a:solidFill>
                  <a:srgbClr val="003399"/>
                </a:solidFill>
                <a:effectLst/>
                <a:latin typeface="+mj-lt"/>
              </a:rPr>
              <a:t>trọn</a:t>
            </a:r>
            <a:r>
              <a:rPr lang="en-US" sz="3600" b="0" dirty="0" smtClean="0">
                <a:solidFill>
                  <a:srgbClr val="003399"/>
                </a:solidFill>
                <a:effectLst/>
                <a:latin typeface="+mj-lt"/>
              </a:rPr>
              <a:t> </a:t>
            </a:r>
            <a:r>
              <a:rPr lang="en-US" sz="3600" b="0" dirty="0" err="1" smtClean="0">
                <a:solidFill>
                  <a:srgbClr val="003399"/>
                </a:solidFill>
                <a:effectLst/>
                <a:latin typeface="+mj-lt"/>
              </a:rPr>
              <a:t>mối</a:t>
            </a:r>
            <a:r>
              <a:rPr lang="en-US" sz="3600" b="0" dirty="0" smtClean="0">
                <a:solidFill>
                  <a:srgbClr val="003399"/>
                </a:solidFill>
                <a:effectLst/>
                <a:latin typeface="+mj-lt"/>
              </a:rPr>
              <a:t> </a:t>
            </a:r>
            <a:r>
              <a:rPr lang="en-US" sz="3600" b="0" dirty="0" err="1" smtClean="0">
                <a:solidFill>
                  <a:srgbClr val="003399"/>
                </a:solidFill>
                <a:effectLst/>
                <a:latin typeface="+mj-lt"/>
              </a:rPr>
              <a:t>tình</a:t>
            </a:r>
            <a:r>
              <a:rPr lang="en-US" sz="3600" b="0" dirty="0" smtClean="0">
                <a:solidFill>
                  <a:srgbClr val="003399"/>
                </a:solidFill>
                <a:effectLst/>
                <a:latin typeface="+mj-lt"/>
              </a:rPr>
              <a:t>, </a:t>
            </a:r>
            <a:r>
              <a:rPr lang="en-US" sz="3600" b="0" dirty="0" err="1" smtClean="0">
                <a:solidFill>
                  <a:srgbClr val="003399"/>
                </a:solidFill>
                <a:effectLst/>
                <a:latin typeface="+mj-lt"/>
              </a:rPr>
              <a:t>trọn</a:t>
            </a:r>
            <a:r>
              <a:rPr lang="en-US" sz="3600" b="0" dirty="0" smtClean="0">
                <a:solidFill>
                  <a:srgbClr val="003399"/>
                </a:solidFill>
                <a:effectLst/>
                <a:latin typeface="+mj-lt"/>
              </a:rPr>
              <a:t> </a:t>
            </a:r>
            <a:r>
              <a:rPr lang="en-US" sz="3600" b="0" dirty="0" err="1" smtClean="0">
                <a:solidFill>
                  <a:srgbClr val="003399"/>
                </a:solidFill>
                <a:effectLst/>
                <a:latin typeface="+mj-lt"/>
              </a:rPr>
              <a:t>mối</a:t>
            </a:r>
            <a:r>
              <a:rPr lang="en-US" sz="3600" b="0" dirty="0" smtClean="0">
                <a:solidFill>
                  <a:srgbClr val="003399"/>
                </a:solidFill>
                <a:effectLst/>
                <a:latin typeface="+mj-lt"/>
              </a:rPr>
              <a:t> </a:t>
            </a:r>
            <a:r>
              <a:rPr lang="en-US" sz="3600" b="0" dirty="0" err="1" smtClean="0">
                <a:solidFill>
                  <a:srgbClr val="003399"/>
                </a:solidFill>
                <a:effectLst/>
                <a:latin typeface="+mj-lt"/>
              </a:rPr>
              <a:t>tình</a:t>
            </a:r>
            <a:r>
              <a:rPr lang="en-US" sz="3600" b="0" dirty="0" smtClean="0">
                <a:solidFill>
                  <a:srgbClr val="003399"/>
                </a:solidFill>
                <a:effectLst/>
                <a:latin typeface="+mj-lt"/>
              </a:rPr>
              <a:t> </a:t>
            </a:r>
            <a:r>
              <a:rPr lang="en-US" sz="3600" b="0" dirty="0" err="1" smtClean="0">
                <a:solidFill>
                  <a:srgbClr val="003399"/>
                </a:solidFill>
                <a:effectLst/>
                <a:latin typeface="+mj-lt"/>
              </a:rPr>
              <a:t>xin</a:t>
            </a:r>
            <a:r>
              <a:rPr lang="en-US" sz="3600" b="0" dirty="0" smtClean="0">
                <a:solidFill>
                  <a:srgbClr val="003399"/>
                </a:solidFill>
                <a:effectLst/>
                <a:latin typeface="+mj-lt"/>
              </a:rPr>
              <a:t> </a:t>
            </a:r>
            <a:r>
              <a:rPr lang="en-US" sz="3600" b="0" dirty="0" err="1" smtClean="0">
                <a:solidFill>
                  <a:srgbClr val="003399"/>
                </a:solidFill>
                <a:effectLst/>
                <a:latin typeface="+mj-lt"/>
              </a:rPr>
              <a:t>vào</a:t>
            </a:r>
            <a:r>
              <a:rPr lang="en-US" sz="3600" b="0" dirty="0" smtClean="0">
                <a:solidFill>
                  <a:srgbClr val="003399"/>
                </a:solidFill>
                <a:effectLst/>
                <a:latin typeface="+mj-lt"/>
              </a:rPr>
              <a:t> </a:t>
            </a:r>
            <a:r>
              <a:rPr lang="en-US" sz="3600" b="0" dirty="0" err="1" smtClean="0">
                <a:solidFill>
                  <a:srgbClr val="003399"/>
                </a:solidFill>
                <a:effectLst/>
                <a:latin typeface="+mj-lt"/>
              </a:rPr>
              <a:t>dâng</a:t>
            </a:r>
            <a:r>
              <a:rPr lang="en-US" sz="3600" b="0" dirty="0" smtClean="0">
                <a:solidFill>
                  <a:srgbClr val="003399"/>
                </a:solidFill>
                <a:effectLst/>
                <a:latin typeface="+mj-lt"/>
              </a:rPr>
              <a:t> </a:t>
            </a:r>
            <a:r>
              <a:rPr lang="en-US" sz="3600" b="0" dirty="0" err="1" smtClean="0">
                <a:solidFill>
                  <a:srgbClr val="003399"/>
                </a:solidFill>
                <a:effectLst/>
                <a:latin typeface="+mj-lt"/>
              </a:rPr>
              <a:t>Ngài</a:t>
            </a:r>
            <a:r>
              <a:rPr lang="en-US" sz="3600" b="0" dirty="0" smtClean="0">
                <a:solidFill>
                  <a:srgbClr val="003399"/>
                </a:solidFill>
                <a:effectLst/>
                <a:latin typeface="+mj-lt"/>
              </a:rPr>
              <a:t> </a:t>
            </a:r>
            <a:r>
              <a:rPr lang="en-US" sz="3600" b="0" dirty="0" err="1" smtClean="0">
                <a:solidFill>
                  <a:srgbClr val="003399"/>
                </a:solidFill>
                <a:effectLst/>
                <a:latin typeface="+mj-lt"/>
              </a:rPr>
              <a:t>một</a:t>
            </a:r>
            <a:r>
              <a:rPr lang="en-US" sz="3600" b="0" dirty="0" smtClean="0">
                <a:solidFill>
                  <a:srgbClr val="003399"/>
                </a:solidFill>
                <a:effectLst/>
                <a:latin typeface="+mj-lt"/>
              </a:rPr>
              <a:t> </a:t>
            </a:r>
            <a:r>
              <a:rPr lang="en-US" sz="3600" b="0" dirty="0" err="1" smtClean="0">
                <a:solidFill>
                  <a:srgbClr val="003399"/>
                </a:solidFill>
                <a:effectLst/>
                <a:latin typeface="+mj-lt"/>
              </a:rPr>
              <a:t>ngày</a:t>
            </a:r>
            <a:r>
              <a:rPr lang="en-US" sz="3600" b="0" dirty="0" smtClean="0">
                <a:solidFill>
                  <a:srgbClr val="003399"/>
                </a:solidFill>
                <a:effectLst/>
                <a:latin typeface="+mj-lt"/>
              </a:rPr>
              <a:t> </a:t>
            </a:r>
            <a:r>
              <a:rPr lang="en-US" sz="3600" b="0" dirty="0" err="1" smtClean="0">
                <a:solidFill>
                  <a:srgbClr val="003399"/>
                </a:solidFill>
                <a:effectLst/>
                <a:latin typeface="+mj-lt"/>
              </a:rPr>
              <a:t>vui</a:t>
            </a:r>
            <a:r>
              <a:rPr lang="en-US" sz="3600" b="0" dirty="0" smtClean="0">
                <a:solidFill>
                  <a:srgbClr val="003399"/>
                </a:solidFill>
                <a:effectLst/>
                <a:latin typeface="+mj-lt"/>
              </a:rPr>
              <a:t> </a:t>
            </a:r>
            <a:r>
              <a:rPr lang="en-US" sz="3600" b="0" dirty="0" err="1" smtClean="0">
                <a:solidFill>
                  <a:srgbClr val="003399"/>
                </a:solidFill>
                <a:effectLst/>
                <a:latin typeface="+mj-lt"/>
              </a:rPr>
              <a:t>hoa</a:t>
            </a:r>
            <a:r>
              <a:rPr lang="en-US" sz="3600" b="0" dirty="0" smtClean="0">
                <a:solidFill>
                  <a:srgbClr val="003399"/>
                </a:solidFill>
                <a:effectLst/>
                <a:latin typeface="+mj-lt"/>
              </a:rPr>
              <a:t> </a:t>
            </a:r>
            <a:r>
              <a:rPr lang="en-US" sz="3600" b="0" dirty="0" err="1" smtClean="0">
                <a:solidFill>
                  <a:srgbClr val="003399"/>
                </a:solidFill>
                <a:effectLst/>
                <a:latin typeface="+mj-lt"/>
              </a:rPr>
              <a:t>nến</a:t>
            </a:r>
            <a:r>
              <a:rPr lang="en-US" sz="3600" b="0" dirty="0" smtClean="0">
                <a:solidFill>
                  <a:srgbClr val="003399"/>
                </a:solidFill>
                <a:effectLst/>
                <a:latin typeface="+mj-lt"/>
              </a:rPr>
              <a:t> </a:t>
            </a:r>
            <a:r>
              <a:rPr lang="en-US" sz="3600" b="0" dirty="0" err="1" smtClean="0">
                <a:solidFill>
                  <a:srgbClr val="003399"/>
                </a:solidFill>
                <a:effectLst/>
                <a:latin typeface="+mj-lt"/>
              </a:rPr>
              <a:t>đẹp</a:t>
            </a:r>
            <a:r>
              <a:rPr lang="en-US" sz="3600" b="0" dirty="0" smtClean="0">
                <a:solidFill>
                  <a:srgbClr val="003399"/>
                </a:solidFill>
                <a:effectLst/>
                <a:latin typeface="+mj-lt"/>
              </a:rPr>
              <a:t> </a:t>
            </a:r>
            <a:r>
              <a:rPr lang="en-US" sz="3600" b="0" dirty="0" err="1" smtClean="0">
                <a:solidFill>
                  <a:srgbClr val="003399"/>
                </a:solidFill>
                <a:effectLst/>
                <a:latin typeface="+mj-lt"/>
              </a:rPr>
              <a:t>tươi</a:t>
            </a:r>
            <a:r>
              <a:rPr lang="en-US" sz="3600" b="0" dirty="0" smtClean="0">
                <a:solidFill>
                  <a:srgbClr val="003399"/>
                </a:solidFill>
                <a:effectLst/>
                <a:latin typeface="+mj-lt"/>
              </a:rPr>
              <a:t>. </a:t>
            </a:r>
            <a:r>
              <a:rPr lang="en-US" sz="3600" b="0" dirty="0" err="1" smtClean="0">
                <a:solidFill>
                  <a:srgbClr val="003399"/>
                </a:solidFill>
                <a:effectLst/>
                <a:latin typeface="+mj-lt"/>
              </a:rPr>
              <a:t>Tay</a:t>
            </a:r>
            <a:r>
              <a:rPr lang="en-US" sz="3600" b="0" dirty="0" smtClean="0">
                <a:solidFill>
                  <a:srgbClr val="003399"/>
                </a:solidFill>
                <a:effectLst/>
                <a:latin typeface="+mj-lt"/>
              </a:rPr>
              <a:t> </a:t>
            </a:r>
            <a:r>
              <a:rPr lang="en-US" sz="3600" b="0" dirty="0" err="1" smtClean="0">
                <a:solidFill>
                  <a:srgbClr val="003399"/>
                </a:solidFill>
                <a:effectLst/>
                <a:latin typeface="+mj-lt"/>
              </a:rPr>
              <a:t>trong</a:t>
            </a:r>
            <a:r>
              <a:rPr lang="en-US" sz="3600" b="0" dirty="0" smtClean="0">
                <a:solidFill>
                  <a:srgbClr val="003399"/>
                </a:solidFill>
                <a:effectLst/>
                <a:latin typeface="+mj-lt"/>
              </a:rPr>
              <a:t> </a:t>
            </a:r>
            <a:r>
              <a:rPr lang="en-US" sz="3600" b="0" dirty="0" err="1" smtClean="0">
                <a:solidFill>
                  <a:srgbClr val="003399"/>
                </a:solidFill>
                <a:effectLst/>
                <a:latin typeface="+mj-lt"/>
              </a:rPr>
              <a:t>tay</a:t>
            </a:r>
            <a:r>
              <a:rPr lang="en-US" sz="3600" b="0" dirty="0" smtClean="0">
                <a:solidFill>
                  <a:srgbClr val="003399"/>
                </a:solidFill>
                <a:effectLst/>
                <a:latin typeface="+mj-lt"/>
              </a:rPr>
              <a:t> </a:t>
            </a:r>
            <a:r>
              <a:rPr lang="en-US" sz="3600" b="0" dirty="0" err="1" smtClean="0">
                <a:solidFill>
                  <a:srgbClr val="003399"/>
                </a:solidFill>
                <a:effectLst/>
                <a:latin typeface="+mj-lt"/>
              </a:rPr>
              <a:t>lời</a:t>
            </a:r>
            <a:r>
              <a:rPr lang="en-US" sz="3600" b="0" dirty="0" smtClean="0">
                <a:solidFill>
                  <a:srgbClr val="003399"/>
                </a:solidFill>
                <a:effectLst/>
                <a:latin typeface="+mj-lt"/>
              </a:rPr>
              <a:t> </a:t>
            </a:r>
            <a:r>
              <a:rPr lang="en-US" sz="3600" b="0" dirty="0" err="1" smtClean="0">
                <a:solidFill>
                  <a:srgbClr val="003399"/>
                </a:solidFill>
                <a:effectLst/>
                <a:latin typeface="+mj-lt"/>
              </a:rPr>
              <a:t>dâng</a:t>
            </a:r>
            <a:r>
              <a:rPr lang="en-US" sz="3600" b="0" dirty="0" smtClean="0">
                <a:solidFill>
                  <a:srgbClr val="003399"/>
                </a:solidFill>
                <a:effectLst/>
                <a:latin typeface="+mj-lt"/>
              </a:rPr>
              <a:t> </a:t>
            </a:r>
            <a:r>
              <a:rPr lang="en-US" sz="3600" b="0" dirty="0" err="1" smtClean="0">
                <a:solidFill>
                  <a:srgbClr val="003399"/>
                </a:solidFill>
                <a:effectLst/>
                <a:latin typeface="+mj-lt"/>
              </a:rPr>
              <a:t>chiều</a:t>
            </a:r>
            <a:r>
              <a:rPr lang="en-US" sz="3600" b="0" dirty="0" smtClean="0">
                <a:solidFill>
                  <a:srgbClr val="003399"/>
                </a:solidFill>
                <a:effectLst/>
                <a:latin typeface="+mj-lt"/>
              </a:rPr>
              <a:t> nay </a:t>
            </a:r>
            <a:r>
              <a:rPr lang="en-US" sz="3600" b="0" dirty="0" err="1" smtClean="0">
                <a:solidFill>
                  <a:srgbClr val="003399"/>
                </a:solidFill>
                <a:effectLst/>
                <a:latin typeface="+mj-lt"/>
              </a:rPr>
              <a:t>trọn</a:t>
            </a:r>
            <a:r>
              <a:rPr lang="en-US" sz="3600" b="0" dirty="0" smtClean="0">
                <a:solidFill>
                  <a:srgbClr val="003399"/>
                </a:solidFill>
                <a:effectLst/>
                <a:latin typeface="+mj-lt"/>
              </a:rPr>
              <a:t> </a:t>
            </a:r>
            <a:r>
              <a:rPr lang="en-US" sz="3600" b="0" dirty="0" err="1" smtClean="0">
                <a:solidFill>
                  <a:srgbClr val="003399"/>
                </a:solidFill>
                <a:effectLst/>
                <a:latin typeface="+mj-lt"/>
              </a:rPr>
              <a:t>tháng</a:t>
            </a:r>
            <a:r>
              <a:rPr lang="en-US" sz="3600" b="0" dirty="0" smtClean="0">
                <a:solidFill>
                  <a:srgbClr val="003399"/>
                </a:solidFill>
                <a:effectLst/>
                <a:latin typeface="+mj-lt"/>
              </a:rPr>
              <a:t> </a:t>
            </a:r>
            <a:r>
              <a:rPr lang="en-US" sz="3600" b="0" dirty="0" err="1" smtClean="0">
                <a:solidFill>
                  <a:srgbClr val="003399"/>
                </a:solidFill>
                <a:effectLst/>
                <a:latin typeface="+mj-lt"/>
              </a:rPr>
              <a:t>ngày</a:t>
            </a:r>
            <a:r>
              <a:rPr lang="en-US" sz="3600" b="0" dirty="0" smtClean="0">
                <a:solidFill>
                  <a:srgbClr val="003399"/>
                </a:solidFill>
                <a:effectLst/>
                <a:latin typeface="+mj-lt"/>
              </a:rPr>
              <a:t> </a:t>
            </a:r>
            <a:r>
              <a:rPr lang="en-US" sz="3600" b="0" dirty="0" err="1" smtClean="0">
                <a:solidFill>
                  <a:srgbClr val="003399"/>
                </a:solidFill>
                <a:effectLst/>
                <a:latin typeface="+mj-lt"/>
              </a:rPr>
              <a:t>cánh</a:t>
            </a:r>
            <a:r>
              <a:rPr lang="en-US" sz="3600" b="0" dirty="0" smtClean="0">
                <a:solidFill>
                  <a:srgbClr val="003399"/>
                </a:solidFill>
                <a:effectLst/>
                <a:latin typeface="+mj-lt"/>
              </a:rPr>
              <a:t> </a:t>
            </a:r>
            <a:r>
              <a:rPr lang="en-US" sz="3600" b="0" dirty="0" err="1" smtClean="0">
                <a:solidFill>
                  <a:srgbClr val="003399"/>
                </a:solidFill>
                <a:effectLst/>
                <a:latin typeface="+mj-lt"/>
              </a:rPr>
              <a:t>chim</a:t>
            </a:r>
            <a:r>
              <a:rPr lang="en-US" sz="3600" b="0" dirty="0" smtClean="0">
                <a:solidFill>
                  <a:srgbClr val="003399"/>
                </a:solidFill>
                <a:effectLst/>
                <a:latin typeface="+mj-lt"/>
              </a:rPr>
              <a:t> </a:t>
            </a:r>
            <a:r>
              <a:rPr lang="en-US" sz="3600" b="0" dirty="0" err="1" smtClean="0">
                <a:solidFill>
                  <a:srgbClr val="003399"/>
                </a:solidFill>
                <a:effectLst/>
                <a:latin typeface="+mj-lt"/>
              </a:rPr>
              <a:t>cùng</a:t>
            </a:r>
            <a:r>
              <a:rPr lang="en-US" sz="3600" b="0" dirty="0" smtClean="0">
                <a:solidFill>
                  <a:srgbClr val="003399"/>
                </a:solidFill>
                <a:effectLst/>
                <a:latin typeface="+mj-lt"/>
              </a:rPr>
              <a:t> bay </a:t>
            </a:r>
            <a:r>
              <a:rPr lang="en-US" sz="3600" b="0" dirty="0" err="1" smtClean="0">
                <a:solidFill>
                  <a:srgbClr val="003399"/>
                </a:solidFill>
                <a:effectLst/>
                <a:latin typeface="+mj-lt"/>
              </a:rPr>
              <a:t>đường</a:t>
            </a:r>
            <a:r>
              <a:rPr lang="en-US" sz="3600" b="0" dirty="0" smtClean="0">
                <a:solidFill>
                  <a:srgbClr val="003399"/>
                </a:solidFill>
                <a:effectLst/>
                <a:latin typeface="+mj-lt"/>
              </a:rPr>
              <a:t> </a:t>
            </a:r>
            <a:r>
              <a:rPr lang="en-US" sz="3600" b="0" dirty="0" err="1" smtClean="0">
                <a:solidFill>
                  <a:srgbClr val="003399"/>
                </a:solidFill>
                <a:effectLst/>
                <a:latin typeface="+mj-lt"/>
              </a:rPr>
              <a:t>trần</a:t>
            </a:r>
            <a:r>
              <a:rPr lang="en-US" sz="3600" b="0" dirty="0" smtClean="0">
                <a:solidFill>
                  <a:srgbClr val="003399"/>
                </a:solidFill>
                <a:effectLst/>
                <a:latin typeface="+mj-lt"/>
              </a:rPr>
              <a:t> </a:t>
            </a:r>
            <a:r>
              <a:rPr lang="en-US" sz="3600" b="0" dirty="0" err="1" smtClean="0">
                <a:solidFill>
                  <a:srgbClr val="003399"/>
                </a:solidFill>
                <a:effectLst/>
                <a:latin typeface="+mj-lt"/>
              </a:rPr>
              <a:t>ai</a:t>
            </a:r>
            <a:r>
              <a:rPr lang="en-US" sz="3600" b="0" dirty="0" smtClean="0">
                <a:solidFill>
                  <a:srgbClr val="003399"/>
                </a:solidFill>
                <a:effectLst/>
                <a:latin typeface="+mj-lt"/>
              </a:rPr>
              <a:t> </a:t>
            </a:r>
            <a:r>
              <a:rPr lang="en-US" sz="3600" b="0" dirty="0" err="1" smtClean="0">
                <a:solidFill>
                  <a:srgbClr val="003399"/>
                </a:solidFill>
                <a:effectLst/>
                <a:latin typeface="+mj-lt"/>
              </a:rPr>
              <a:t>dù</a:t>
            </a:r>
            <a:r>
              <a:rPr lang="en-US" sz="3600" b="0" dirty="0" smtClean="0">
                <a:solidFill>
                  <a:srgbClr val="003399"/>
                </a:solidFill>
                <a:effectLst/>
                <a:latin typeface="+mj-lt"/>
              </a:rPr>
              <a:t> </a:t>
            </a:r>
            <a:r>
              <a:rPr lang="en-US" sz="3600" b="0" dirty="0" err="1" smtClean="0">
                <a:solidFill>
                  <a:srgbClr val="003399"/>
                </a:solidFill>
                <a:effectLst/>
                <a:latin typeface="+mj-lt"/>
              </a:rPr>
              <a:t>bao</a:t>
            </a:r>
            <a:r>
              <a:rPr lang="en-US" sz="3600" b="0" dirty="0" smtClean="0">
                <a:solidFill>
                  <a:srgbClr val="003399"/>
                </a:solidFill>
                <a:effectLst/>
                <a:latin typeface="+mj-lt"/>
              </a:rPr>
              <a:t> </a:t>
            </a:r>
            <a:r>
              <a:rPr lang="en-US" sz="3600" b="0" dirty="0" err="1" smtClean="0">
                <a:solidFill>
                  <a:srgbClr val="003399"/>
                </a:solidFill>
                <a:effectLst/>
                <a:latin typeface="+mj-lt"/>
              </a:rPr>
              <a:t>đắng</a:t>
            </a:r>
            <a:r>
              <a:rPr lang="en-US" sz="3600" b="0" dirty="0" smtClean="0">
                <a:solidFill>
                  <a:srgbClr val="003399"/>
                </a:solidFill>
                <a:effectLst/>
                <a:latin typeface="+mj-lt"/>
              </a:rPr>
              <a:t> cay </a:t>
            </a:r>
            <a:r>
              <a:rPr lang="en-US" sz="3600" b="0" dirty="0" err="1" smtClean="0">
                <a:solidFill>
                  <a:srgbClr val="003399"/>
                </a:solidFill>
                <a:effectLst/>
                <a:latin typeface="+mj-lt"/>
              </a:rPr>
              <a:t>biết</a:t>
            </a:r>
            <a:r>
              <a:rPr lang="en-US" sz="3600" b="0" dirty="0" smtClean="0">
                <a:solidFill>
                  <a:srgbClr val="003399"/>
                </a:solidFill>
                <a:effectLst/>
                <a:latin typeface="+mj-lt"/>
              </a:rPr>
              <a:t> </a:t>
            </a:r>
            <a:r>
              <a:rPr lang="en-US" sz="3600" b="0" dirty="0" err="1" smtClean="0">
                <a:solidFill>
                  <a:srgbClr val="003399"/>
                </a:solidFill>
                <a:effectLst/>
                <a:latin typeface="+mj-lt"/>
              </a:rPr>
              <a:t>trong</a:t>
            </a:r>
            <a:r>
              <a:rPr lang="en-US" sz="3600" b="0" dirty="0" smtClean="0">
                <a:solidFill>
                  <a:srgbClr val="003399"/>
                </a:solidFill>
                <a:effectLst/>
                <a:latin typeface="+mj-lt"/>
              </a:rPr>
              <a:t> </a:t>
            </a:r>
            <a:r>
              <a:rPr lang="en-US" sz="3600" b="0" dirty="0" err="1" smtClean="0">
                <a:solidFill>
                  <a:srgbClr val="003399"/>
                </a:solidFill>
                <a:effectLst/>
                <a:latin typeface="+mj-lt"/>
              </a:rPr>
              <a:t>đời</a:t>
            </a:r>
            <a:r>
              <a:rPr lang="en-US" sz="3600" b="0" dirty="0" smtClean="0">
                <a:solidFill>
                  <a:srgbClr val="003399"/>
                </a:solidFill>
                <a:effectLst/>
                <a:latin typeface="+mj-lt"/>
              </a:rPr>
              <a:t> </a:t>
            </a:r>
            <a:r>
              <a:rPr lang="en-US" sz="3600" b="0" dirty="0" err="1" smtClean="0">
                <a:solidFill>
                  <a:srgbClr val="003399"/>
                </a:solidFill>
                <a:effectLst/>
                <a:latin typeface="+mj-lt"/>
              </a:rPr>
              <a:t>có</a:t>
            </a:r>
            <a:r>
              <a:rPr lang="en-US" sz="3600" b="0" dirty="0" smtClean="0">
                <a:solidFill>
                  <a:srgbClr val="003399"/>
                </a:solidFill>
                <a:effectLst/>
                <a:latin typeface="+mj-lt"/>
              </a:rPr>
              <a:t> </a:t>
            </a:r>
            <a:r>
              <a:rPr lang="en-US" sz="3600" b="0" dirty="0" err="1" smtClean="0">
                <a:solidFill>
                  <a:srgbClr val="003399"/>
                </a:solidFill>
                <a:effectLst/>
                <a:latin typeface="+mj-lt"/>
              </a:rPr>
              <a:t>nhau</a:t>
            </a:r>
            <a:r>
              <a:rPr lang="en-US" sz="3600" b="0" dirty="0" smtClean="0">
                <a:solidFill>
                  <a:srgbClr val="003399"/>
                </a:solidFill>
                <a:effectLst/>
                <a:latin typeface="+mj-lt"/>
              </a:rPr>
              <a:t> </a:t>
            </a:r>
            <a:r>
              <a:rPr lang="en-US" sz="3600" b="0" dirty="0" err="1" smtClean="0">
                <a:solidFill>
                  <a:srgbClr val="003399"/>
                </a:solidFill>
                <a:effectLst/>
                <a:latin typeface="+mj-lt"/>
              </a:rPr>
              <a:t>từ</a:t>
            </a:r>
            <a:r>
              <a:rPr lang="en-US" sz="3600" b="0" dirty="0" smtClean="0">
                <a:solidFill>
                  <a:srgbClr val="003399"/>
                </a:solidFill>
                <a:effectLst/>
                <a:latin typeface="+mj-lt"/>
              </a:rPr>
              <a:t> </a:t>
            </a:r>
            <a:r>
              <a:rPr lang="en-US" sz="3600" b="0" dirty="0" err="1" smtClean="0">
                <a:solidFill>
                  <a:srgbClr val="003399"/>
                </a:solidFill>
                <a:effectLst/>
                <a:latin typeface="+mj-lt"/>
              </a:rPr>
              <a:t>đây</a:t>
            </a:r>
            <a:r>
              <a:rPr lang="en-US" sz="3600" b="0" dirty="0" smtClean="0">
                <a:solidFill>
                  <a:srgbClr val="003399"/>
                </a:solidFill>
                <a:effectLst/>
                <a:latin typeface="+mj-lt"/>
              </a:rPr>
              <a:t>. </a:t>
            </a:r>
            <a:endParaRPr lang="en-US" sz="3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781550"/>
          </a:xfrm>
        </p:spPr>
        <p:txBody>
          <a:bodyPr>
            <a:noAutofit/>
          </a:bodyPr>
          <a:lstStyle/>
          <a:p>
            <a:pPr marL="27432" indent="0" algn="just">
              <a:lnSpc>
                <a:spcPct val="130000"/>
              </a:lnSpc>
              <a:buNone/>
            </a:pPr>
            <a:r>
              <a:rPr lang="en-US" sz="5000" b="0" u="sng" dirty="0" err="1" smtClean="0">
                <a:solidFill>
                  <a:srgbClr val="FF0000"/>
                </a:solidFill>
                <a:effectLst/>
                <a:latin typeface="+mj-lt"/>
                <a:ea typeface="Tahoma" pitchFamily="34" charset="0"/>
                <a:cs typeface="Times New Roman" pitchFamily="18" charset="0"/>
              </a:rPr>
              <a:t>Đk</a:t>
            </a:r>
            <a:r>
              <a:rPr lang="en-US" sz="5000" b="0" u="sng" dirty="0" smtClean="0">
                <a:solidFill>
                  <a:srgbClr val="FF0000"/>
                </a:solidFill>
                <a:effectLst/>
                <a:latin typeface="+mj-lt"/>
                <a:ea typeface="Tahoma" pitchFamily="34" charset="0"/>
                <a:cs typeface="Times New Roman" pitchFamily="18" charset="0"/>
              </a:rPr>
              <a:t>:</a:t>
            </a:r>
            <a:r>
              <a:rPr lang="en-US" sz="5000" b="0" dirty="0" smtClean="0">
                <a:solidFill>
                  <a:srgbClr val="003399"/>
                </a:solidFill>
                <a:effectLst/>
                <a:latin typeface="+mj-lt"/>
                <a:ea typeface="Tahoma" pitchFamily="34" charset="0"/>
                <a:cs typeface="Times New Roman" pitchFamily="18" charset="0"/>
              </a:rPr>
              <a:t> </a:t>
            </a:r>
            <a:r>
              <a:rPr lang="en-US" sz="5000" b="0" dirty="0" err="1" smtClean="0">
                <a:solidFill>
                  <a:srgbClr val="003399"/>
                </a:solidFill>
                <a:effectLst/>
                <a:latin typeface="+mj-lt"/>
                <a:cs typeface="Times New Roman" panose="02020603050405020304" pitchFamily="18" charset="0"/>
              </a:rPr>
              <a:t>Nguyện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xin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Giêsu</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thương</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mến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cho</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duyên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tình</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mãi</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nở</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hoa</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Nguyện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xin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Giêsu</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đến</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trong</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nhà</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cho</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đời</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hòa</a:t>
            </a:r>
            <a:r>
              <a:rPr lang="en-US" sz="5000" b="0" dirty="0" smtClean="0">
                <a:solidFill>
                  <a:srgbClr val="003399"/>
                </a:solidFill>
                <a:effectLst/>
                <a:latin typeface="+mj-lt"/>
                <a:cs typeface="Times New Roman" panose="02020603050405020304" pitchFamily="18" charset="0"/>
              </a:rPr>
              <a:t> </a:t>
            </a:r>
            <a:r>
              <a:rPr lang="en-US" sz="5000" b="0" dirty="0" err="1" smtClean="0">
                <a:solidFill>
                  <a:srgbClr val="003399"/>
                </a:solidFill>
                <a:effectLst/>
                <a:latin typeface="+mj-lt"/>
                <a:cs typeface="Times New Roman" panose="02020603050405020304" pitchFamily="18" charset="0"/>
              </a:rPr>
              <a:t>tiếng</a:t>
            </a:r>
            <a:r>
              <a:rPr lang="en-US" sz="5000" b="0" dirty="0" smtClean="0">
                <a:solidFill>
                  <a:srgbClr val="003399"/>
                </a:solidFill>
                <a:effectLst/>
                <a:latin typeface="+mj-lt"/>
                <a:cs typeface="Times New Roman" panose="02020603050405020304" pitchFamily="18" charset="0"/>
              </a:rPr>
              <a:t> ca. </a:t>
            </a:r>
            <a:endParaRPr lang="en-US" sz="50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05060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endPar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217916" y="895350"/>
            <a:ext cx="5222071" cy="1077218"/>
          </a:xfrm>
          <a:prstGeom prst="rect">
            <a:avLst/>
          </a:prstGeom>
          <a:noFill/>
        </p:spPr>
        <p:txBody>
          <a:bodyPr wrap="none"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Phêrô</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Minh </a:t>
            </a:r>
            <a:r>
              <a:rPr lang="en-US" sz="3200" b="1" dirty="0" err="1" smtClean="0">
                <a:ln w="1905"/>
                <a:solidFill>
                  <a:srgbClr val="FF0000"/>
                </a:solidFill>
                <a:effectLst>
                  <a:innerShdw blurRad="69850" dist="43180" dir="5400000">
                    <a:srgbClr val="000000">
                      <a:alpha val="65000"/>
                    </a:srgbClr>
                  </a:innerShdw>
                </a:effectLst>
              </a:rPr>
              <a:t>Quân</a:t>
            </a:r>
            <a:endParaRPr lang="en-US" sz="3200" b="1" dirty="0" smtClean="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Matta</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Như</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1096322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dirty="0" err="1" smtClean="0">
                <a:solidFill>
                  <a:srgbClr val="FF0000"/>
                </a:solidFill>
                <a:latin typeface="+mj-lt"/>
                <a:ea typeface="Times" pitchFamily="34" charset="0"/>
                <a:cs typeface="Times New Roman" pitchFamily="18" charset="0"/>
              </a:rPr>
              <a:t>Ca</a:t>
            </a:r>
            <a:r>
              <a:rPr lang="en-US" sz="6000" b="1" dirty="0" smtClean="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kết</a:t>
            </a:r>
            <a:r>
              <a:rPr lang="en-US" sz="6000" b="1" dirty="0">
                <a:solidFill>
                  <a:srgbClr val="FF0000"/>
                </a:solidFill>
                <a:latin typeface="+mj-lt"/>
                <a:ea typeface="Times" pitchFamily="34" charset="0"/>
                <a:cs typeface="Times New Roman" pitchFamily="18" charset="0"/>
              </a:rPr>
              <a:t> </a:t>
            </a:r>
            <a:r>
              <a:rPr lang="en-US" sz="6000" b="1" dirty="0" err="1">
                <a:solidFill>
                  <a:srgbClr val="FF0000"/>
                </a:solidFill>
                <a:latin typeface="+mj-lt"/>
                <a:ea typeface="Times" pitchFamily="34" charset="0"/>
                <a:cs typeface="Times New Roman" pitchFamily="18" charset="0"/>
              </a:rPr>
              <a:t>lễ</a:t>
            </a:r>
            <a:endParaRPr lang="en-US" sz="6000" b="1" dirty="0">
              <a:solidFill>
                <a:srgbClr val="FF0000"/>
              </a:solidFill>
              <a:latin typeface="+mj-lt"/>
              <a:ea typeface="Times" pitchFamily="34" charset="0"/>
              <a:cs typeface="Times New Roman" pitchFamily="18" charset="0"/>
            </a:endParaRPr>
          </a:p>
          <a:p>
            <a:pPr algn="ctr"/>
            <a:r>
              <a:rPr lang="en-US" sz="6000" b="1" dirty="0" err="1" smtClean="0">
                <a:solidFill>
                  <a:srgbClr val="FF0000"/>
                </a:solidFill>
                <a:latin typeface="+mj-lt"/>
                <a:ea typeface="Times" pitchFamily="34" charset="0"/>
                <a:cs typeface="Times New Roman" pitchFamily="18" charset="0"/>
              </a:rPr>
              <a:t>Xin</a:t>
            </a:r>
            <a:r>
              <a:rPr lang="en-US" sz="6000" b="1" dirty="0" smtClean="0">
                <a:solidFill>
                  <a:srgbClr val="FF0000"/>
                </a:solidFill>
                <a:latin typeface="+mj-lt"/>
                <a:ea typeface="Times" pitchFamily="34" charset="0"/>
                <a:cs typeface="Times New Roman" pitchFamily="18" charset="0"/>
              </a:rPr>
              <a:t> </a:t>
            </a:r>
            <a:r>
              <a:rPr lang="en-US" sz="6000" b="1" dirty="0" err="1" smtClean="0">
                <a:solidFill>
                  <a:srgbClr val="FF0000"/>
                </a:solidFill>
                <a:latin typeface="+mj-lt"/>
                <a:ea typeface="Times" pitchFamily="34" charset="0"/>
                <a:cs typeface="Times New Roman" pitchFamily="18" charset="0"/>
              </a:rPr>
              <a:t>Mẹ</a:t>
            </a:r>
            <a:endParaRPr lang="vi-VN" sz="6000" b="1" dirty="0">
              <a:solidFill>
                <a:srgbClr val="FF0000"/>
              </a:solidFill>
              <a:latin typeface="+mj-lt"/>
              <a:ea typeface="Times" pitchFamily="34" charset="0"/>
              <a:cs typeface="Times New Roman" pitchFamily="18" charset="0"/>
            </a:endParaRPr>
          </a:p>
          <a:p>
            <a:pPr algn="ctr"/>
            <a:r>
              <a:rPr lang="en-US" sz="6000" b="1" i="1" dirty="0" err="1" smtClean="0">
                <a:solidFill>
                  <a:srgbClr val="003399"/>
                </a:solidFill>
                <a:latin typeface="+mj-lt"/>
                <a:ea typeface="Times" pitchFamily="34" charset="0"/>
                <a:cs typeface="Times New Roman" pitchFamily="18" charset="0"/>
              </a:rPr>
              <a:t>Ngọc</a:t>
            </a:r>
            <a:r>
              <a:rPr lang="en-US" sz="6000" b="1" i="1" dirty="0" smtClean="0">
                <a:solidFill>
                  <a:srgbClr val="003399"/>
                </a:solidFill>
                <a:latin typeface="+mj-lt"/>
                <a:ea typeface="Times" pitchFamily="34" charset="0"/>
                <a:cs typeface="Times New Roman" pitchFamily="18" charset="0"/>
              </a:rPr>
              <a:t> </a:t>
            </a:r>
            <a:r>
              <a:rPr lang="en-US" sz="6000" b="1" i="1" dirty="0" err="1" smtClean="0">
                <a:solidFill>
                  <a:srgbClr val="003399"/>
                </a:solidFill>
                <a:latin typeface="+mj-lt"/>
                <a:ea typeface="Times" pitchFamily="34" charset="0"/>
                <a:cs typeface="Times New Roman" pitchFamily="18" charset="0"/>
              </a:rPr>
              <a:t>Kôn</a:t>
            </a:r>
            <a:endParaRPr lang="en-US" sz="6000" b="1" i="1" dirty="0">
              <a:solidFill>
                <a:srgbClr val="003399"/>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4400" u="sng" dirty="0" smtClean="0">
                <a:solidFill>
                  <a:srgbClr val="FF0000"/>
                </a:solidFill>
                <a:latin typeface="+mj-lt"/>
                <a:ea typeface="SimHei" pitchFamily="49" charset="-122"/>
                <a:cs typeface="Times New Roman" pitchFamily="18" charset="0"/>
              </a:rPr>
              <a:t>Tk1</a:t>
            </a:r>
            <a:r>
              <a:rPr lang="en-US" sz="4400" b="0" u="sng" dirty="0" smtClean="0">
                <a:solidFill>
                  <a:srgbClr val="FF0000"/>
                </a:solidFill>
                <a:effectLst/>
                <a:latin typeface="+mj-lt"/>
                <a:ea typeface="SimHei" pitchFamily="49" charset="-122"/>
                <a:cs typeface="Times New Roman" pitchFamily="18" charset="0"/>
              </a:rPr>
              <a:t>:</a:t>
            </a:r>
            <a:r>
              <a:rPr lang="en-US" sz="4400" b="0" dirty="0" smtClean="0">
                <a:solidFill>
                  <a:srgbClr val="003399"/>
                </a:solidFill>
                <a:effectLst/>
                <a:latin typeface="+mj-lt"/>
                <a:ea typeface="SimHei" pitchFamily="49" charset="-122"/>
                <a:cs typeface="Times New Roman" pitchFamily="18" charset="0"/>
              </a:rPr>
              <a:t> </a:t>
            </a:r>
            <a:r>
              <a:rPr lang="en-US" sz="4400" dirty="0" err="1" smtClean="0">
                <a:solidFill>
                  <a:srgbClr val="003399"/>
                </a:solidFill>
                <a:latin typeface="+mj-lt"/>
                <a:ea typeface="SimHei" pitchFamily="49" charset="-122"/>
                <a:cs typeface="Times New Roman" panose="02020603050405020304" pitchFamily="18" charset="0"/>
              </a:rPr>
              <a:t>Mẹ</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ơi</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Xin</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cho</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đôi</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bạn</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suốt</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đời</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thủy</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chung</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Mẹ</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ơi</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Xin</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cho</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đôi</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bạn</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gắn</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bó</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yêu</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thương</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Dìu</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nhau</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đi</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trong</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cuộc</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đời</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lúc</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buồn</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lúc</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vui</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Để</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nên</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mái</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ấm</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gia</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đình</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ngợi</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khen</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Chúa</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hiển</a:t>
            </a:r>
            <a:r>
              <a:rPr lang="en-US" sz="4400" dirty="0" smtClean="0">
                <a:solidFill>
                  <a:srgbClr val="003399"/>
                </a:solidFill>
                <a:latin typeface="+mj-lt"/>
                <a:ea typeface="SimHei" pitchFamily="49" charset="-122"/>
                <a:cs typeface="Times New Roman" panose="02020603050405020304" pitchFamily="18" charset="0"/>
              </a:rPr>
              <a:t> </a:t>
            </a:r>
            <a:r>
              <a:rPr lang="en-US" sz="4400" dirty="0" err="1" smtClean="0">
                <a:solidFill>
                  <a:srgbClr val="003399"/>
                </a:solidFill>
                <a:latin typeface="+mj-lt"/>
                <a:ea typeface="SimHei" pitchFamily="49" charset="-122"/>
                <a:cs typeface="Times New Roman" panose="02020603050405020304" pitchFamily="18" charset="0"/>
              </a:rPr>
              <a:t>vinh</a:t>
            </a:r>
            <a:r>
              <a:rPr lang="en-US" sz="4400" dirty="0" smtClean="0">
                <a:solidFill>
                  <a:srgbClr val="003399"/>
                </a:solidFill>
                <a:latin typeface="+mj-lt"/>
                <a:ea typeface="SimHei" pitchFamily="49" charset="-122"/>
                <a:cs typeface="Times New Roman" panose="02020603050405020304" pitchFamily="18" charset="0"/>
              </a:rPr>
              <a:t>. </a:t>
            </a:r>
            <a:endParaRPr lang="en-US" sz="44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u="sng" dirty="0" err="1" smtClean="0">
                <a:solidFill>
                  <a:srgbClr val="FF0000"/>
                </a:solidFill>
                <a:latin typeface="+mj-lt"/>
                <a:ea typeface="SimHei" pitchFamily="49" charset="-122"/>
                <a:cs typeface="Times New Roman" pitchFamily="18" charset="0"/>
              </a:rPr>
              <a:t>Đk</a:t>
            </a:r>
            <a:r>
              <a:rPr lang="en-US" sz="4800" b="0" u="sng" dirty="0" smtClean="0">
                <a:solidFill>
                  <a:srgbClr val="FF0000"/>
                </a:solidFill>
                <a:effectLst/>
                <a:latin typeface="+mj-lt"/>
                <a:ea typeface="SimHei" pitchFamily="49" charset="-122"/>
                <a:cs typeface="Times New Roman" pitchFamily="18" charset="0"/>
              </a:rPr>
              <a:t>:</a:t>
            </a:r>
            <a:r>
              <a:rPr lang="en-US" sz="4800" b="0" dirty="0" smtClean="0">
                <a:solidFill>
                  <a:srgbClr val="003399"/>
                </a:solidFill>
                <a:effectLst/>
                <a:latin typeface="+mj-lt"/>
                <a:ea typeface="SimHei" pitchFamily="49" charset="-122"/>
                <a:cs typeface="Times New Roman" pitchFamily="18" charset="0"/>
              </a:rPr>
              <a:t> </a:t>
            </a:r>
            <a:r>
              <a:rPr lang="en-US" sz="4800" dirty="0" smtClean="0">
                <a:solidFill>
                  <a:srgbClr val="003399"/>
                </a:solidFill>
                <a:latin typeface="+mj-lt"/>
                <a:cs typeface="Times New Roman" panose="02020603050405020304" pitchFamily="18" charset="0"/>
              </a:rPr>
              <a:t>Cho </a:t>
            </a:r>
            <a:r>
              <a:rPr lang="en-US" sz="4800" dirty="0" err="1" smtClean="0">
                <a:solidFill>
                  <a:srgbClr val="003399"/>
                </a:solidFill>
                <a:latin typeface="+mj-lt"/>
                <a:cs typeface="Times New Roman" panose="02020603050405020304" pitchFamily="18" charset="0"/>
              </a:rPr>
              <a:t>hoa</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yêu</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thương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kết</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trái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đơm</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hương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trung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trinh</a:t>
            </a:r>
            <a:r>
              <a:rPr lang="en-US" sz="4800" dirty="0" smtClean="0">
                <a:solidFill>
                  <a:srgbClr val="003399"/>
                </a:solidFill>
                <a:latin typeface="+mj-lt"/>
                <a:cs typeface="Times New Roman" panose="02020603050405020304" pitchFamily="18" charset="0"/>
              </a:rPr>
              <a:t> tin </a:t>
            </a:r>
            <a:r>
              <a:rPr lang="en-US" sz="4800" dirty="0" err="1" smtClean="0">
                <a:solidFill>
                  <a:srgbClr val="003399"/>
                </a:solidFill>
                <a:latin typeface="+mj-lt"/>
                <a:cs typeface="Times New Roman" panose="02020603050405020304" pitchFamily="18" charset="0"/>
              </a:rPr>
              <a:t>yêu</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bác</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ái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nêu</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gương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khiêm</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nhu</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đơn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sơ</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giống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Thánh</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gia</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xưa</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sống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trọn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một</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đời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xứng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với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ơn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gọi</a:t>
            </a:r>
            <a:r>
              <a:rPr lang="en-US" sz="4800" dirty="0" smtClean="0">
                <a:solidFill>
                  <a:srgbClr val="003399"/>
                </a:solidFill>
                <a:latin typeface="+mj-lt"/>
                <a:cs typeface="Times New Roman" panose="02020603050405020304" pitchFamily="18" charset="0"/>
              </a:rPr>
              <a:t>.</a:t>
            </a:r>
            <a:endParaRPr lang="en-US" sz="48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endPar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217916" y="895350"/>
            <a:ext cx="5222071" cy="1077218"/>
          </a:xfrm>
          <a:prstGeom prst="rect">
            <a:avLst/>
          </a:prstGeom>
          <a:noFill/>
        </p:spPr>
        <p:txBody>
          <a:bodyPr wrap="none"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Phêrô</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Minh </a:t>
            </a:r>
            <a:r>
              <a:rPr lang="en-US" sz="3200" b="1" dirty="0" err="1" smtClean="0">
                <a:ln w="1905"/>
                <a:solidFill>
                  <a:srgbClr val="FF0000"/>
                </a:solidFill>
                <a:effectLst>
                  <a:innerShdw blurRad="69850" dist="43180" dir="5400000">
                    <a:srgbClr val="000000">
                      <a:alpha val="65000"/>
                    </a:srgbClr>
                  </a:innerShdw>
                </a:effectLst>
              </a:rPr>
              <a:t>Quân</a:t>
            </a:r>
            <a:endParaRPr lang="en-US" sz="3200" b="1" dirty="0" smtClean="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Matta</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Như</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1096322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lnSpc>
                <a:spcPct val="130000"/>
              </a:lnSpc>
              <a:buNone/>
            </a:pPr>
            <a:r>
              <a:rPr lang="en-US" sz="4800" u="sng" dirty="0" err="1" smtClean="0">
                <a:solidFill>
                  <a:srgbClr val="FF0000"/>
                </a:solidFill>
                <a:latin typeface="+mj-lt"/>
                <a:ea typeface="Tahoma" pitchFamily="34" charset="0"/>
                <a:cs typeface="Times New Roman" pitchFamily="18" charset="0"/>
              </a:rPr>
              <a:t>Đk</a:t>
            </a:r>
            <a:r>
              <a:rPr lang="en-US" sz="4800" b="0" u="sng" dirty="0" smtClean="0">
                <a:solidFill>
                  <a:srgbClr val="FF0000"/>
                </a:solidFill>
                <a:effectLst/>
                <a:latin typeface="+mj-lt"/>
                <a:ea typeface="Tahoma" pitchFamily="34" charset="0"/>
                <a:cs typeface="Times New Roman" pitchFamily="18" charset="0"/>
              </a:rPr>
              <a:t>:</a:t>
            </a:r>
            <a:r>
              <a:rPr lang="en-US" sz="4800" b="0" dirty="0">
                <a:effectLst/>
                <a:latin typeface="+mj-lt"/>
              </a:rPr>
              <a:t> </a:t>
            </a:r>
            <a:r>
              <a:rPr lang="en-US" sz="4800" b="0" dirty="0" err="1" smtClean="0">
                <a:solidFill>
                  <a:srgbClr val="003399"/>
                </a:solidFill>
                <a:effectLst/>
                <a:latin typeface="+mj-lt"/>
              </a:rPr>
              <a:t>Vào</a:t>
            </a:r>
            <a:r>
              <a:rPr lang="en-US" sz="4800" b="0" dirty="0" smtClean="0">
                <a:solidFill>
                  <a:srgbClr val="003399"/>
                </a:solidFill>
                <a:effectLst/>
                <a:latin typeface="+mj-lt"/>
              </a:rPr>
              <a:t> </a:t>
            </a:r>
            <a:r>
              <a:rPr lang="en-US" sz="4800" b="0" dirty="0" err="1" smtClean="0">
                <a:solidFill>
                  <a:srgbClr val="003399"/>
                </a:solidFill>
                <a:effectLst/>
                <a:latin typeface="+mj-lt"/>
              </a:rPr>
              <a:t>dâng</a:t>
            </a:r>
            <a:r>
              <a:rPr lang="en-US" sz="4800" b="0" dirty="0" smtClean="0">
                <a:solidFill>
                  <a:srgbClr val="003399"/>
                </a:solidFill>
                <a:effectLst/>
                <a:latin typeface="+mj-lt"/>
              </a:rPr>
              <a:t> Cha </a:t>
            </a:r>
            <a:r>
              <a:rPr lang="en-US" sz="4800" b="0" dirty="0" err="1" smtClean="0">
                <a:solidFill>
                  <a:srgbClr val="003399"/>
                </a:solidFill>
                <a:effectLst/>
                <a:latin typeface="+mj-lt"/>
              </a:rPr>
              <a:t>trăm</a:t>
            </a:r>
            <a:r>
              <a:rPr lang="en-US" sz="4800" b="0" dirty="0" smtClean="0">
                <a:solidFill>
                  <a:srgbClr val="003399"/>
                </a:solidFill>
                <a:effectLst/>
                <a:latin typeface="+mj-lt"/>
              </a:rPr>
              <a:t> </a:t>
            </a:r>
            <a:r>
              <a:rPr lang="en-US" sz="4800" b="0" dirty="0" err="1" smtClean="0">
                <a:solidFill>
                  <a:srgbClr val="003399"/>
                </a:solidFill>
                <a:effectLst/>
                <a:latin typeface="+mj-lt"/>
              </a:rPr>
              <a:t>năm</a:t>
            </a:r>
            <a:r>
              <a:rPr lang="en-US" sz="4800" b="0" dirty="0" smtClean="0">
                <a:solidFill>
                  <a:srgbClr val="003399"/>
                </a:solidFill>
                <a:effectLst/>
                <a:latin typeface="+mj-lt"/>
              </a:rPr>
              <a:t> </a:t>
            </a:r>
            <a:r>
              <a:rPr lang="en-US" sz="4800" b="0" dirty="0" err="1" smtClean="0">
                <a:solidFill>
                  <a:srgbClr val="003399"/>
                </a:solidFill>
                <a:effectLst/>
                <a:latin typeface="+mj-lt"/>
              </a:rPr>
              <a:t>đã</a:t>
            </a:r>
            <a:r>
              <a:rPr lang="en-US" sz="4800" b="0" dirty="0" smtClean="0">
                <a:solidFill>
                  <a:srgbClr val="003399"/>
                </a:solidFill>
                <a:effectLst/>
                <a:latin typeface="+mj-lt"/>
              </a:rPr>
              <a:t> </a:t>
            </a:r>
            <a:r>
              <a:rPr lang="en-US" sz="4800" b="0" dirty="0" err="1" smtClean="0">
                <a:solidFill>
                  <a:srgbClr val="003399"/>
                </a:solidFill>
                <a:effectLst/>
                <a:latin typeface="+mj-lt"/>
              </a:rPr>
              <a:t>ươm</a:t>
            </a:r>
            <a:r>
              <a:rPr lang="en-US" sz="4800" b="0" dirty="0" smtClean="0">
                <a:solidFill>
                  <a:srgbClr val="003399"/>
                </a:solidFill>
                <a:effectLst/>
                <a:latin typeface="+mj-lt"/>
              </a:rPr>
              <a:t> </a:t>
            </a:r>
            <a:r>
              <a:rPr lang="en-US" sz="4800" b="0" dirty="0" err="1" smtClean="0">
                <a:solidFill>
                  <a:srgbClr val="003399"/>
                </a:solidFill>
                <a:effectLst/>
                <a:latin typeface="+mj-lt"/>
              </a:rPr>
              <a:t>mộng</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duyên</a:t>
            </a:r>
            <a:r>
              <a:rPr lang="en-US" sz="4800" b="0" dirty="0" smtClean="0">
                <a:solidFill>
                  <a:srgbClr val="003399"/>
                </a:solidFill>
                <a:effectLst/>
                <a:latin typeface="+mj-lt"/>
              </a:rPr>
              <a:t> </a:t>
            </a:r>
            <a:r>
              <a:rPr lang="en-US" sz="4800" b="0" dirty="0" err="1" smtClean="0">
                <a:solidFill>
                  <a:srgbClr val="003399"/>
                </a:solidFill>
                <a:effectLst/>
                <a:latin typeface="+mj-lt"/>
              </a:rPr>
              <a:t>từ</a:t>
            </a:r>
            <a:r>
              <a:rPr lang="en-US" sz="4800" b="0" dirty="0" smtClean="0">
                <a:solidFill>
                  <a:srgbClr val="003399"/>
                </a:solidFill>
                <a:effectLst/>
                <a:latin typeface="+mj-lt"/>
              </a:rPr>
              <a:t> </a:t>
            </a:r>
            <a:r>
              <a:rPr lang="en-US" sz="4800" b="0" dirty="0" err="1" smtClean="0">
                <a:solidFill>
                  <a:srgbClr val="003399"/>
                </a:solidFill>
                <a:effectLst/>
                <a:latin typeface="+mj-lt"/>
              </a:rPr>
              <a:t>trời</a:t>
            </a:r>
            <a:r>
              <a:rPr lang="en-US" sz="4800" b="0" dirty="0" smtClean="0">
                <a:solidFill>
                  <a:srgbClr val="003399"/>
                </a:solidFill>
                <a:effectLst/>
                <a:latin typeface="+mj-lt"/>
              </a:rPr>
              <a:t> </a:t>
            </a:r>
            <a:r>
              <a:rPr lang="en-US" sz="4800" b="0" dirty="0" err="1" smtClean="0">
                <a:solidFill>
                  <a:srgbClr val="003399"/>
                </a:solidFill>
                <a:effectLst/>
                <a:latin typeface="+mj-lt"/>
              </a:rPr>
              <a:t>duyên</a:t>
            </a:r>
            <a:r>
              <a:rPr lang="en-US" sz="4800" b="0" dirty="0" smtClean="0">
                <a:solidFill>
                  <a:srgbClr val="003399"/>
                </a:solidFill>
                <a:effectLst/>
                <a:latin typeface="+mj-lt"/>
              </a:rPr>
              <a:t> </a:t>
            </a:r>
            <a:r>
              <a:rPr lang="en-US" sz="4800" b="0" dirty="0" err="1" smtClean="0">
                <a:solidFill>
                  <a:srgbClr val="003399"/>
                </a:solidFill>
                <a:effectLst/>
                <a:latin typeface="+mj-lt"/>
              </a:rPr>
              <a:t>xuống</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ai</a:t>
            </a:r>
            <a:r>
              <a:rPr lang="en-US" sz="4800" b="0" dirty="0" smtClean="0">
                <a:solidFill>
                  <a:srgbClr val="003399"/>
                </a:solidFill>
                <a:effectLst/>
                <a:latin typeface="+mj-lt"/>
              </a:rPr>
              <a:t>, </a:t>
            </a:r>
            <a:r>
              <a:rPr lang="en-US" sz="4800" b="0" dirty="0" err="1" smtClean="0">
                <a:solidFill>
                  <a:srgbClr val="003399"/>
                </a:solidFill>
                <a:effectLst/>
                <a:latin typeface="+mj-lt"/>
              </a:rPr>
              <a:t>xin</a:t>
            </a:r>
            <a:r>
              <a:rPr lang="en-US" sz="4800" b="0" dirty="0" smtClean="0">
                <a:solidFill>
                  <a:srgbClr val="003399"/>
                </a:solidFill>
                <a:effectLst/>
                <a:latin typeface="+mj-lt"/>
              </a:rPr>
              <a:t> </a:t>
            </a:r>
            <a:r>
              <a:rPr lang="en-US" sz="4800" b="0" dirty="0" err="1" smtClean="0">
                <a:solidFill>
                  <a:srgbClr val="003399"/>
                </a:solidFill>
                <a:effectLst/>
                <a:latin typeface="+mj-lt"/>
              </a:rPr>
              <a:t>trọn</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duyên</a:t>
            </a:r>
            <a:r>
              <a:rPr lang="en-US" sz="4800" b="0" dirty="0" smtClean="0">
                <a:solidFill>
                  <a:srgbClr val="003399"/>
                </a:solidFill>
                <a:effectLst/>
                <a:latin typeface="+mj-lt"/>
              </a:rPr>
              <a:t> </a:t>
            </a:r>
            <a:r>
              <a:rPr lang="en-US" sz="4800" b="0" dirty="0" err="1" smtClean="0">
                <a:solidFill>
                  <a:srgbClr val="003399"/>
                </a:solidFill>
                <a:effectLst/>
                <a:latin typeface="+mj-lt"/>
              </a:rPr>
              <a:t>thắm</a:t>
            </a:r>
            <a:r>
              <a:rPr lang="en-US" sz="4800" b="0" dirty="0" smtClean="0">
                <a:solidFill>
                  <a:srgbClr val="003399"/>
                </a:solidFill>
                <a:effectLst/>
                <a:latin typeface="+mj-lt"/>
              </a:rPr>
              <a:t> </a:t>
            </a:r>
            <a:r>
              <a:rPr lang="en-US" sz="4800" b="0" dirty="0" err="1" smtClean="0">
                <a:solidFill>
                  <a:srgbClr val="003399"/>
                </a:solidFill>
                <a:effectLst/>
                <a:latin typeface="+mj-lt"/>
              </a:rPr>
              <a:t>đừng</a:t>
            </a:r>
            <a:r>
              <a:rPr lang="en-US" sz="4800" b="0" dirty="0" smtClean="0">
                <a:solidFill>
                  <a:srgbClr val="003399"/>
                </a:solidFill>
                <a:effectLst/>
                <a:latin typeface="+mj-lt"/>
              </a:rPr>
              <a:t> </a:t>
            </a:r>
            <a:r>
              <a:rPr lang="en-US" sz="4800" b="0" dirty="0" err="1" smtClean="0">
                <a:solidFill>
                  <a:srgbClr val="003399"/>
                </a:solidFill>
                <a:effectLst/>
                <a:latin typeface="+mj-lt"/>
              </a:rPr>
              <a:t>phai</a:t>
            </a:r>
            <a:r>
              <a:rPr lang="en-US" sz="4800" b="0" dirty="0" smtClean="0">
                <a:solidFill>
                  <a:srgbClr val="003399"/>
                </a:solidFill>
                <a:effectLst/>
                <a:latin typeface="+mj-lt"/>
              </a:rPr>
              <a:t>. </a:t>
            </a:r>
            <a:endParaRPr lang="vi-VN" sz="4800" b="0" dirty="0">
              <a:solidFill>
                <a:srgbClr val="003399"/>
              </a:solidFill>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3600" u="sng" dirty="0" smtClean="0">
                <a:solidFill>
                  <a:srgbClr val="FF0000"/>
                </a:solidFill>
                <a:latin typeface="+mj-lt"/>
                <a:ea typeface="Tahoma" pitchFamily="34" charset="0"/>
                <a:cs typeface="Times New Roman" pitchFamily="18" charset="0"/>
              </a:rPr>
              <a:t>Tk2</a:t>
            </a:r>
            <a:r>
              <a:rPr lang="en-US" sz="3600" b="0" u="sng" dirty="0" smtClean="0">
                <a:solidFill>
                  <a:srgbClr val="FF0000"/>
                </a:solidFill>
                <a:effectLst/>
                <a:latin typeface="+mj-lt"/>
                <a:ea typeface="Tahoma" pitchFamily="34" charset="0"/>
                <a:cs typeface="Times New Roman" pitchFamily="18" charset="0"/>
              </a:rPr>
              <a:t>:</a:t>
            </a:r>
            <a:r>
              <a:rPr lang="en-US" sz="3600" b="0" dirty="0" smtClean="0">
                <a:solidFill>
                  <a:srgbClr val="003399"/>
                </a:solidFill>
                <a:effectLst/>
                <a:latin typeface="+mj-lt"/>
                <a:ea typeface="Tahoma" pitchFamily="34" charset="0"/>
                <a:cs typeface="Times New Roman" pitchFamily="18" charset="0"/>
              </a:rPr>
              <a:t> </a:t>
            </a:r>
            <a:r>
              <a:rPr lang="en-US" sz="3600" b="0" dirty="0" err="1" smtClean="0">
                <a:solidFill>
                  <a:srgbClr val="003399"/>
                </a:solidFill>
                <a:effectLst/>
                <a:latin typeface="+mj-lt"/>
              </a:rPr>
              <a:t>Duyên</a:t>
            </a:r>
            <a:r>
              <a:rPr lang="en-US" sz="3600" b="0" dirty="0" smtClean="0">
                <a:solidFill>
                  <a:srgbClr val="003399"/>
                </a:solidFill>
                <a:effectLst/>
                <a:latin typeface="+mj-lt"/>
              </a:rPr>
              <a:t> </a:t>
            </a:r>
            <a:r>
              <a:rPr lang="en-US" sz="3600" b="0" dirty="0" err="1" smtClean="0">
                <a:solidFill>
                  <a:srgbClr val="003399"/>
                </a:solidFill>
                <a:effectLst/>
                <a:latin typeface="+mj-lt"/>
              </a:rPr>
              <a:t>trao</a:t>
            </a:r>
            <a:r>
              <a:rPr lang="en-US" sz="3600" b="0" dirty="0" smtClean="0">
                <a:solidFill>
                  <a:srgbClr val="003399"/>
                </a:solidFill>
                <a:effectLst/>
                <a:latin typeface="+mj-lt"/>
              </a:rPr>
              <a:t> </a:t>
            </a:r>
            <a:r>
              <a:rPr lang="en-US" sz="3600" b="0" dirty="0" err="1" smtClean="0">
                <a:solidFill>
                  <a:srgbClr val="003399"/>
                </a:solidFill>
                <a:effectLst/>
                <a:latin typeface="+mj-lt"/>
              </a:rPr>
              <a:t>nhau</a:t>
            </a:r>
            <a:r>
              <a:rPr lang="en-US" sz="3600" b="0" dirty="0" smtClean="0">
                <a:solidFill>
                  <a:srgbClr val="003399"/>
                </a:solidFill>
                <a:effectLst/>
                <a:latin typeface="+mj-lt"/>
              </a:rPr>
              <a:t> </a:t>
            </a:r>
            <a:r>
              <a:rPr lang="en-US" sz="3600" b="0" dirty="0" err="1" smtClean="0">
                <a:solidFill>
                  <a:srgbClr val="003399"/>
                </a:solidFill>
                <a:effectLst/>
                <a:latin typeface="+mj-lt"/>
              </a:rPr>
              <a:t>bước</a:t>
            </a:r>
            <a:r>
              <a:rPr lang="en-US" sz="3600" b="0" dirty="0" smtClean="0">
                <a:solidFill>
                  <a:srgbClr val="003399"/>
                </a:solidFill>
                <a:effectLst/>
                <a:latin typeface="+mj-lt"/>
              </a:rPr>
              <a:t> </a:t>
            </a:r>
            <a:r>
              <a:rPr lang="en-US" sz="3600" b="0" dirty="0" err="1" smtClean="0">
                <a:solidFill>
                  <a:srgbClr val="003399"/>
                </a:solidFill>
                <a:effectLst/>
                <a:latin typeface="+mj-lt"/>
              </a:rPr>
              <a:t>trong</a:t>
            </a:r>
            <a:r>
              <a:rPr lang="en-US" sz="3600" b="0" dirty="0" smtClean="0">
                <a:solidFill>
                  <a:srgbClr val="003399"/>
                </a:solidFill>
                <a:effectLst/>
                <a:latin typeface="+mj-lt"/>
              </a:rPr>
              <a:t> </a:t>
            </a:r>
            <a:r>
              <a:rPr lang="en-US" sz="3600" b="0" dirty="0" err="1" smtClean="0">
                <a:solidFill>
                  <a:srgbClr val="003399"/>
                </a:solidFill>
                <a:effectLst/>
                <a:latin typeface="+mj-lt"/>
              </a:rPr>
              <a:t>tình</a:t>
            </a:r>
            <a:r>
              <a:rPr lang="en-US" sz="3600" b="0" dirty="0" smtClean="0">
                <a:solidFill>
                  <a:srgbClr val="003399"/>
                </a:solidFill>
                <a:effectLst/>
                <a:latin typeface="+mj-lt"/>
              </a:rPr>
              <a:t> </a:t>
            </a:r>
            <a:r>
              <a:rPr lang="en-US" sz="3600" b="0" dirty="0" err="1" smtClean="0">
                <a:solidFill>
                  <a:srgbClr val="003399"/>
                </a:solidFill>
                <a:effectLst/>
                <a:latin typeface="+mj-lt"/>
              </a:rPr>
              <a:t>Chúa</a:t>
            </a:r>
            <a:r>
              <a:rPr lang="en-US" sz="3600" b="0" dirty="0" smtClean="0">
                <a:solidFill>
                  <a:srgbClr val="003399"/>
                </a:solidFill>
                <a:effectLst/>
                <a:latin typeface="+mj-lt"/>
              </a:rPr>
              <a:t> </a:t>
            </a:r>
            <a:r>
              <a:rPr lang="en-US" sz="3600" b="0" dirty="0" err="1" smtClean="0">
                <a:solidFill>
                  <a:srgbClr val="003399"/>
                </a:solidFill>
                <a:effectLst/>
                <a:latin typeface="+mj-lt"/>
              </a:rPr>
              <a:t>trong</a:t>
            </a:r>
            <a:r>
              <a:rPr lang="en-US" sz="3600" b="0" dirty="0" smtClean="0">
                <a:solidFill>
                  <a:srgbClr val="003399"/>
                </a:solidFill>
                <a:effectLst/>
                <a:latin typeface="+mj-lt"/>
              </a:rPr>
              <a:t> </a:t>
            </a:r>
            <a:r>
              <a:rPr lang="en-US" sz="3600" b="0" dirty="0" err="1" smtClean="0">
                <a:solidFill>
                  <a:srgbClr val="003399"/>
                </a:solidFill>
                <a:effectLst/>
                <a:latin typeface="+mj-lt"/>
              </a:rPr>
              <a:t>đời</a:t>
            </a:r>
            <a:r>
              <a:rPr lang="en-US" sz="3600" b="0" dirty="0" smtClean="0">
                <a:solidFill>
                  <a:srgbClr val="003399"/>
                </a:solidFill>
                <a:effectLst/>
                <a:latin typeface="+mj-lt"/>
              </a:rPr>
              <a:t> </a:t>
            </a:r>
            <a:r>
              <a:rPr lang="en-US" sz="3600" b="0" dirty="0" err="1" smtClean="0">
                <a:solidFill>
                  <a:srgbClr val="003399"/>
                </a:solidFill>
                <a:effectLst/>
                <a:latin typeface="+mj-lt"/>
              </a:rPr>
              <a:t>sống</a:t>
            </a:r>
            <a:r>
              <a:rPr lang="en-US" sz="3600" b="0" dirty="0" smtClean="0">
                <a:solidFill>
                  <a:srgbClr val="003399"/>
                </a:solidFill>
                <a:effectLst/>
                <a:latin typeface="+mj-lt"/>
              </a:rPr>
              <a:t> </a:t>
            </a:r>
            <a:r>
              <a:rPr lang="en-US" sz="3600" b="0" dirty="0" err="1" smtClean="0">
                <a:solidFill>
                  <a:srgbClr val="003399"/>
                </a:solidFill>
                <a:effectLst/>
                <a:latin typeface="+mj-lt"/>
              </a:rPr>
              <a:t>có</a:t>
            </a:r>
            <a:r>
              <a:rPr lang="en-US" sz="3600" b="0" dirty="0" smtClean="0">
                <a:solidFill>
                  <a:srgbClr val="003399"/>
                </a:solidFill>
                <a:effectLst/>
                <a:latin typeface="+mj-lt"/>
              </a:rPr>
              <a:t> </a:t>
            </a:r>
            <a:r>
              <a:rPr lang="en-US" sz="3600" b="0" dirty="0" err="1" smtClean="0">
                <a:solidFill>
                  <a:srgbClr val="003399"/>
                </a:solidFill>
                <a:effectLst/>
                <a:latin typeface="+mj-lt"/>
              </a:rPr>
              <a:t>mộng</a:t>
            </a:r>
            <a:r>
              <a:rPr lang="en-US" sz="3600" b="0" dirty="0" smtClean="0">
                <a:solidFill>
                  <a:srgbClr val="003399"/>
                </a:solidFill>
                <a:effectLst/>
                <a:latin typeface="+mj-lt"/>
              </a:rPr>
              <a:t> </a:t>
            </a:r>
            <a:r>
              <a:rPr lang="en-US" sz="3600" b="0" dirty="0" err="1" smtClean="0">
                <a:solidFill>
                  <a:srgbClr val="003399"/>
                </a:solidFill>
                <a:effectLst/>
                <a:latin typeface="+mj-lt"/>
              </a:rPr>
              <a:t>có</a:t>
            </a:r>
            <a:r>
              <a:rPr lang="en-US" sz="3600" b="0" dirty="0" smtClean="0">
                <a:solidFill>
                  <a:srgbClr val="003399"/>
                </a:solidFill>
                <a:effectLst/>
                <a:latin typeface="+mj-lt"/>
              </a:rPr>
              <a:t> </a:t>
            </a:r>
            <a:r>
              <a:rPr lang="en-US" sz="3600" b="0" dirty="0" err="1" smtClean="0">
                <a:solidFill>
                  <a:srgbClr val="003399"/>
                </a:solidFill>
                <a:effectLst/>
                <a:latin typeface="+mj-lt"/>
              </a:rPr>
              <a:t>mơ</a:t>
            </a:r>
            <a:r>
              <a:rPr lang="en-US" sz="3600" b="0" dirty="0" smtClean="0">
                <a:solidFill>
                  <a:srgbClr val="003399"/>
                </a:solidFill>
                <a:effectLst/>
                <a:latin typeface="+mj-lt"/>
              </a:rPr>
              <a:t> </a:t>
            </a:r>
            <a:r>
              <a:rPr lang="en-US" sz="3600" b="0" dirty="0" err="1" smtClean="0">
                <a:solidFill>
                  <a:srgbClr val="003399"/>
                </a:solidFill>
                <a:effectLst/>
                <a:latin typeface="+mj-lt"/>
              </a:rPr>
              <a:t>và</a:t>
            </a:r>
            <a:r>
              <a:rPr lang="en-US" sz="3600" b="0" dirty="0" smtClean="0">
                <a:solidFill>
                  <a:srgbClr val="003399"/>
                </a:solidFill>
                <a:effectLst/>
                <a:latin typeface="+mj-lt"/>
              </a:rPr>
              <a:t> </a:t>
            </a:r>
            <a:r>
              <a:rPr lang="en-US" sz="3600" b="0" dirty="0" err="1" smtClean="0">
                <a:solidFill>
                  <a:srgbClr val="003399"/>
                </a:solidFill>
                <a:effectLst/>
                <a:latin typeface="+mj-lt"/>
              </a:rPr>
              <a:t>có</a:t>
            </a:r>
            <a:r>
              <a:rPr lang="en-US" sz="3600" b="0" dirty="0" smtClean="0">
                <a:solidFill>
                  <a:srgbClr val="003399"/>
                </a:solidFill>
                <a:effectLst/>
                <a:latin typeface="+mj-lt"/>
              </a:rPr>
              <a:t> </a:t>
            </a:r>
            <a:r>
              <a:rPr lang="en-US" sz="3600" b="0" dirty="0" err="1" smtClean="0">
                <a:solidFill>
                  <a:srgbClr val="003399"/>
                </a:solidFill>
                <a:effectLst/>
                <a:latin typeface="+mj-lt"/>
              </a:rPr>
              <a:t>mưa</a:t>
            </a:r>
            <a:r>
              <a:rPr lang="en-US" sz="3600" b="0" dirty="0" smtClean="0">
                <a:solidFill>
                  <a:srgbClr val="003399"/>
                </a:solidFill>
                <a:effectLst/>
                <a:latin typeface="+mj-lt"/>
              </a:rPr>
              <a:t> </a:t>
            </a:r>
            <a:r>
              <a:rPr lang="en-US" sz="3600" b="0" dirty="0" err="1" smtClean="0">
                <a:solidFill>
                  <a:srgbClr val="003399"/>
                </a:solidFill>
                <a:effectLst/>
                <a:latin typeface="+mj-lt"/>
              </a:rPr>
              <a:t>trên</a:t>
            </a:r>
            <a:r>
              <a:rPr lang="en-US" sz="3600" b="0" dirty="0" smtClean="0">
                <a:solidFill>
                  <a:srgbClr val="003399"/>
                </a:solidFill>
                <a:effectLst/>
                <a:latin typeface="+mj-lt"/>
              </a:rPr>
              <a:t> </a:t>
            </a:r>
            <a:r>
              <a:rPr lang="en-US" sz="3600" b="0" dirty="0" err="1" smtClean="0">
                <a:solidFill>
                  <a:srgbClr val="003399"/>
                </a:solidFill>
                <a:effectLst/>
                <a:latin typeface="+mj-lt"/>
              </a:rPr>
              <a:t>đường</a:t>
            </a:r>
            <a:r>
              <a:rPr lang="en-US" sz="3600" b="0" dirty="0" smtClean="0">
                <a:solidFill>
                  <a:srgbClr val="003399"/>
                </a:solidFill>
                <a:effectLst/>
                <a:latin typeface="+mj-lt"/>
              </a:rPr>
              <a:t> </a:t>
            </a:r>
            <a:r>
              <a:rPr lang="en-US" sz="3600" b="0" dirty="0" err="1" smtClean="0">
                <a:solidFill>
                  <a:srgbClr val="003399"/>
                </a:solidFill>
                <a:effectLst/>
                <a:latin typeface="+mj-lt"/>
              </a:rPr>
              <a:t>kiếm</a:t>
            </a:r>
            <a:r>
              <a:rPr lang="en-US" sz="3600" b="0" dirty="0" smtClean="0">
                <a:solidFill>
                  <a:srgbClr val="003399"/>
                </a:solidFill>
                <a:effectLst/>
                <a:latin typeface="+mj-lt"/>
              </a:rPr>
              <a:t> </a:t>
            </a:r>
            <a:r>
              <a:rPr lang="en-US" sz="3600" b="0" dirty="0" err="1" smtClean="0">
                <a:solidFill>
                  <a:srgbClr val="003399"/>
                </a:solidFill>
                <a:effectLst/>
                <a:latin typeface="+mj-lt"/>
              </a:rPr>
              <a:t>tìm</a:t>
            </a:r>
            <a:r>
              <a:rPr lang="en-US" sz="3600" b="0" dirty="0" smtClean="0">
                <a:solidFill>
                  <a:srgbClr val="003399"/>
                </a:solidFill>
                <a:effectLst/>
                <a:latin typeface="+mj-lt"/>
              </a:rPr>
              <a:t> </a:t>
            </a:r>
            <a:r>
              <a:rPr lang="en-US" sz="3600" b="0" dirty="0" err="1" smtClean="0">
                <a:solidFill>
                  <a:srgbClr val="003399"/>
                </a:solidFill>
                <a:effectLst/>
                <a:latin typeface="+mj-lt"/>
              </a:rPr>
              <a:t>mà</a:t>
            </a:r>
            <a:r>
              <a:rPr lang="en-US" sz="3600" b="0" dirty="0" smtClean="0">
                <a:solidFill>
                  <a:srgbClr val="003399"/>
                </a:solidFill>
                <a:effectLst/>
                <a:latin typeface="+mj-lt"/>
              </a:rPr>
              <a:t> </a:t>
            </a:r>
            <a:r>
              <a:rPr lang="en-US" sz="3600" b="0" dirty="0" err="1" smtClean="0">
                <a:solidFill>
                  <a:srgbClr val="003399"/>
                </a:solidFill>
                <a:effectLst/>
                <a:latin typeface="+mj-lt"/>
              </a:rPr>
              <a:t>ngày</a:t>
            </a:r>
            <a:r>
              <a:rPr lang="en-US" sz="3600" b="0" dirty="0" smtClean="0">
                <a:solidFill>
                  <a:srgbClr val="003399"/>
                </a:solidFill>
                <a:effectLst/>
                <a:latin typeface="+mj-lt"/>
              </a:rPr>
              <a:t> </a:t>
            </a:r>
            <a:r>
              <a:rPr lang="en-US" sz="3600" b="0" dirty="0" err="1" smtClean="0">
                <a:solidFill>
                  <a:srgbClr val="003399"/>
                </a:solidFill>
                <a:effectLst/>
                <a:latin typeface="+mj-lt"/>
              </a:rPr>
              <a:t>mai</a:t>
            </a:r>
            <a:r>
              <a:rPr lang="en-US" sz="3600" b="0" dirty="0" smtClean="0">
                <a:solidFill>
                  <a:srgbClr val="003399"/>
                </a:solidFill>
                <a:effectLst/>
                <a:latin typeface="+mj-lt"/>
              </a:rPr>
              <a:t> </a:t>
            </a:r>
            <a:r>
              <a:rPr lang="en-US" sz="3600" b="0" dirty="0" err="1" smtClean="0">
                <a:solidFill>
                  <a:srgbClr val="003399"/>
                </a:solidFill>
                <a:effectLst/>
                <a:latin typeface="+mj-lt"/>
              </a:rPr>
              <a:t>ai</a:t>
            </a:r>
            <a:r>
              <a:rPr lang="en-US" sz="3600" b="0" dirty="0" smtClean="0">
                <a:solidFill>
                  <a:srgbClr val="003399"/>
                </a:solidFill>
                <a:effectLst/>
                <a:latin typeface="+mj-lt"/>
              </a:rPr>
              <a:t> </a:t>
            </a:r>
            <a:r>
              <a:rPr lang="en-US" sz="3600" b="0" dirty="0" err="1" smtClean="0">
                <a:solidFill>
                  <a:srgbClr val="003399"/>
                </a:solidFill>
                <a:effectLst/>
                <a:latin typeface="+mj-lt"/>
              </a:rPr>
              <a:t>biết</a:t>
            </a:r>
            <a:r>
              <a:rPr lang="en-US" sz="3600" b="0" dirty="0" smtClean="0">
                <a:solidFill>
                  <a:srgbClr val="003399"/>
                </a:solidFill>
                <a:effectLst/>
                <a:latin typeface="+mj-lt"/>
              </a:rPr>
              <a:t> </a:t>
            </a:r>
            <a:r>
              <a:rPr lang="en-US" sz="3600" b="0" dirty="0" err="1" smtClean="0">
                <a:solidFill>
                  <a:srgbClr val="003399"/>
                </a:solidFill>
                <a:effectLst/>
                <a:latin typeface="+mj-lt"/>
              </a:rPr>
              <a:t>ngày</a:t>
            </a:r>
            <a:r>
              <a:rPr lang="en-US" sz="3600" b="0" dirty="0" smtClean="0">
                <a:solidFill>
                  <a:srgbClr val="003399"/>
                </a:solidFill>
                <a:effectLst/>
                <a:latin typeface="+mj-lt"/>
              </a:rPr>
              <a:t> </a:t>
            </a:r>
            <a:r>
              <a:rPr lang="en-US" sz="3600" b="0" dirty="0" err="1" smtClean="0">
                <a:solidFill>
                  <a:srgbClr val="003399"/>
                </a:solidFill>
                <a:effectLst/>
                <a:latin typeface="+mj-lt"/>
              </a:rPr>
              <a:t>mai</a:t>
            </a:r>
            <a:r>
              <a:rPr lang="en-US" sz="3600" b="0" dirty="0" smtClean="0">
                <a:solidFill>
                  <a:srgbClr val="003399"/>
                </a:solidFill>
                <a:effectLst/>
                <a:latin typeface="+mj-lt"/>
              </a:rPr>
              <a:t>. Ai </a:t>
            </a:r>
            <a:r>
              <a:rPr lang="en-US" sz="3600" b="0" dirty="0" err="1" smtClean="0">
                <a:solidFill>
                  <a:srgbClr val="003399"/>
                </a:solidFill>
                <a:effectLst/>
                <a:latin typeface="+mj-lt"/>
              </a:rPr>
              <a:t>cho</a:t>
            </a:r>
            <a:r>
              <a:rPr lang="en-US" sz="3600" b="0" dirty="0" smtClean="0">
                <a:solidFill>
                  <a:srgbClr val="003399"/>
                </a:solidFill>
                <a:effectLst/>
                <a:latin typeface="+mj-lt"/>
              </a:rPr>
              <a:t> </a:t>
            </a:r>
            <a:r>
              <a:rPr lang="en-US" sz="3600" b="0" dirty="0" err="1" smtClean="0">
                <a:solidFill>
                  <a:srgbClr val="003399"/>
                </a:solidFill>
                <a:effectLst/>
                <a:latin typeface="+mj-lt"/>
              </a:rPr>
              <a:t>ai</a:t>
            </a:r>
            <a:r>
              <a:rPr lang="en-US" sz="3600" b="0" dirty="0" smtClean="0">
                <a:solidFill>
                  <a:srgbClr val="003399"/>
                </a:solidFill>
                <a:effectLst/>
                <a:latin typeface="+mj-lt"/>
              </a:rPr>
              <a:t> </a:t>
            </a:r>
            <a:r>
              <a:rPr lang="en-US" sz="3600" b="0" dirty="0" err="1" smtClean="0">
                <a:solidFill>
                  <a:srgbClr val="003399"/>
                </a:solidFill>
                <a:effectLst/>
                <a:latin typeface="+mj-lt"/>
              </a:rPr>
              <a:t>niềm</a:t>
            </a:r>
            <a:r>
              <a:rPr lang="en-US" sz="3600" b="0" dirty="0" smtClean="0">
                <a:solidFill>
                  <a:srgbClr val="003399"/>
                </a:solidFill>
                <a:effectLst/>
                <a:latin typeface="+mj-lt"/>
              </a:rPr>
              <a:t> </a:t>
            </a:r>
            <a:r>
              <a:rPr lang="en-US" sz="3600" b="0" dirty="0" err="1" smtClean="0">
                <a:solidFill>
                  <a:srgbClr val="003399"/>
                </a:solidFill>
                <a:effectLst/>
                <a:latin typeface="+mj-lt"/>
              </a:rPr>
              <a:t>vui</a:t>
            </a:r>
            <a:r>
              <a:rPr lang="en-US" sz="3600" b="0" dirty="0" smtClean="0">
                <a:solidFill>
                  <a:srgbClr val="003399"/>
                </a:solidFill>
                <a:effectLst/>
                <a:latin typeface="+mj-lt"/>
              </a:rPr>
              <a:t> </a:t>
            </a:r>
            <a:r>
              <a:rPr lang="en-US" sz="3600" b="0" dirty="0" err="1" smtClean="0">
                <a:solidFill>
                  <a:srgbClr val="003399"/>
                </a:solidFill>
                <a:effectLst/>
                <a:latin typeface="+mj-lt"/>
              </a:rPr>
              <a:t>đừng</a:t>
            </a:r>
            <a:r>
              <a:rPr lang="en-US" sz="3600" b="0" dirty="0" smtClean="0">
                <a:solidFill>
                  <a:srgbClr val="003399"/>
                </a:solidFill>
                <a:effectLst/>
                <a:latin typeface="+mj-lt"/>
              </a:rPr>
              <a:t> </a:t>
            </a:r>
            <a:r>
              <a:rPr lang="en-US" sz="3600" b="0" dirty="0" err="1" smtClean="0">
                <a:solidFill>
                  <a:srgbClr val="003399"/>
                </a:solidFill>
                <a:effectLst/>
                <a:latin typeface="+mj-lt"/>
              </a:rPr>
              <a:t>phai</a:t>
            </a:r>
            <a:r>
              <a:rPr lang="en-US" sz="3600" b="0" dirty="0" smtClean="0">
                <a:solidFill>
                  <a:srgbClr val="003399"/>
                </a:solidFill>
                <a:effectLst/>
                <a:latin typeface="+mj-lt"/>
              </a:rPr>
              <a:t> </a:t>
            </a:r>
            <a:r>
              <a:rPr lang="en-US" sz="3600" b="0" dirty="0" err="1" smtClean="0">
                <a:solidFill>
                  <a:srgbClr val="003399"/>
                </a:solidFill>
                <a:effectLst/>
                <a:latin typeface="+mj-lt"/>
              </a:rPr>
              <a:t>chỉ</a:t>
            </a:r>
            <a:r>
              <a:rPr lang="en-US" sz="3600" b="0" dirty="0" smtClean="0">
                <a:solidFill>
                  <a:srgbClr val="003399"/>
                </a:solidFill>
                <a:effectLst/>
                <a:latin typeface="+mj-lt"/>
              </a:rPr>
              <a:t> </a:t>
            </a:r>
            <a:r>
              <a:rPr lang="en-US" sz="3600" b="0" dirty="0" err="1" smtClean="0">
                <a:solidFill>
                  <a:srgbClr val="003399"/>
                </a:solidFill>
                <a:effectLst/>
                <a:latin typeface="+mj-lt"/>
              </a:rPr>
              <a:t>có</a:t>
            </a:r>
            <a:r>
              <a:rPr lang="en-US" sz="3600" b="0" dirty="0" smtClean="0">
                <a:solidFill>
                  <a:srgbClr val="003399"/>
                </a:solidFill>
                <a:effectLst/>
                <a:latin typeface="+mj-lt"/>
              </a:rPr>
              <a:t> </a:t>
            </a:r>
            <a:r>
              <a:rPr lang="en-US" sz="3600" b="0" dirty="0" err="1" smtClean="0">
                <a:solidFill>
                  <a:srgbClr val="003399"/>
                </a:solidFill>
                <a:effectLst/>
                <a:latin typeface="+mj-lt"/>
              </a:rPr>
              <a:t>Ngài</a:t>
            </a:r>
            <a:r>
              <a:rPr lang="en-US" sz="3600" b="0" dirty="0" smtClean="0">
                <a:solidFill>
                  <a:srgbClr val="003399"/>
                </a:solidFill>
                <a:effectLst/>
                <a:latin typeface="+mj-lt"/>
              </a:rPr>
              <a:t> </a:t>
            </a:r>
            <a:r>
              <a:rPr lang="en-US" sz="3600" b="0" dirty="0" err="1" smtClean="0">
                <a:solidFill>
                  <a:srgbClr val="003399"/>
                </a:solidFill>
                <a:effectLst/>
                <a:latin typeface="+mj-lt"/>
              </a:rPr>
              <a:t>mãi</a:t>
            </a:r>
            <a:r>
              <a:rPr lang="en-US" sz="3600" b="0" dirty="0" smtClean="0">
                <a:solidFill>
                  <a:srgbClr val="003399"/>
                </a:solidFill>
                <a:effectLst/>
                <a:latin typeface="+mj-lt"/>
              </a:rPr>
              <a:t> ban </a:t>
            </a:r>
            <a:r>
              <a:rPr lang="en-US" sz="3600" b="0" dirty="0" err="1" smtClean="0">
                <a:solidFill>
                  <a:srgbClr val="003399"/>
                </a:solidFill>
                <a:effectLst/>
                <a:latin typeface="+mj-lt"/>
              </a:rPr>
              <a:t>nồng</a:t>
            </a:r>
            <a:r>
              <a:rPr lang="en-US" sz="3600" b="0" dirty="0" smtClean="0">
                <a:solidFill>
                  <a:srgbClr val="003399"/>
                </a:solidFill>
                <a:effectLst/>
                <a:latin typeface="+mj-lt"/>
              </a:rPr>
              <a:t> say </a:t>
            </a:r>
            <a:r>
              <a:rPr lang="en-US" sz="3600" b="0" dirty="0" err="1" smtClean="0">
                <a:solidFill>
                  <a:srgbClr val="003399"/>
                </a:solidFill>
                <a:effectLst/>
                <a:latin typeface="+mj-lt"/>
              </a:rPr>
              <a:t>đường</a:t>
            </a:r>
            <a:r>
              <a:rPr lang="en-US" sz="3600" b="0" dirty="0" smtClean="0">
                <a:solidFill>
                  <a:srgbClr val="003399"/>
                </a:solidFill>
                <a:effectLst/>
                <a:latin typeface="+mj-lt"/>
              </a:rPr>
              <a:t> </a:t>
            </a:r>
            <a:r>
              <a:rPr lang="en-US" sz="3600" b="0" dirty="0" err="1" smtClean="0">
                <a:solidFill>
                  <a:srgbClr val="003399"/>
                </a:solidFill>
                <a:effectLst/>
                <a:latin typeface="+mj-lt"/>
              </a:rPr>
              <a:t>nghìn</a:t>
            </a:r>
            <a:r>
              <a:rPr lang="en-US" sz="3600" b="0" dirty="0" smtClean="0">
                <a:solidFill>
                  <a:srgbClr val="003399"/>
                </a:solidFill>
                <a:effectLst/>
                <a:latin typeface="+mj-lt"/>
              </a:rPr>
              <a:t> </a:t>
            </a:r>
            <a:r>
              <a:rPr lang="en-US" sz="3600" b="0" dirty="0" err="1" smtClean="0">
                <a:solidFill>
                  <a:srgbClr val="003399"/>
                </a:solidFill>
                <a:effectLst/>
                <a:latin typeface="+mj-lt"/>
              </a:rPr>
              <a:t>phương</a:t>
            </a:r>
            <a:r>
              <a:rPr lang="en-US" sz="3600" b="0" dirty="0" smtClean="0">
                <a:solidFill>
                  <a:srgbClr val="003399"/>
                </a:solidFill>
                <a:effectLst/>
                <a:latin typeface="+mj-lt"/>
              </a:rPr>
              <a:t> </a:t>
            </a:r>
            <a:r>
              <a:rPr lang="en-US" sz="3600" b="0" dirty="0" err="1" smtClean="0">
                <a:solidFill>
                  <a:srgbClr val="003399"/>
                </a:solidFill>
                <a:effectLst/>
                <a:latin typeface="+mj-lt"/>
              </a:rPr>
              <a:t>ngàn</a:t>
            </a:r>
            <a:r>
              <a:rPr lang="en-US" sz="3600" b="0" dirty="0" smtClean="0">
                <a:solidFill>
                  <a:srgbClr val="003399"/>
                </a:solidFill>
                <a:effectLst/>
                <a:latin typeface="+mj-lt"/>
              </a:rPr>
              <a:t> </a:t>
            </a:r>
            <a:r>
              <a:rPr lang="en-US" sz="3600" b="0" dirty="0" err="1" smtClean="0">
                <a:solidFill>
                  <a:srgbClr val="003399"/>
                </a:solidFill>
                <a:effectLst/>
                <a:latin typeface="+mj-lt"/>
              </a:rPr>
              <a:t>năm</a:t>
            </a:r>
            <a:r>
              <a:rPr lang="en-US" sz="3600" b="0" dirty="0" smtClean="0">
                <a:solidFill>
                  <a:srgbClr val="003399"/>
                </a:solidFill>
                <a:effectLst/>
                <a:latin typeface="+mj-lt"/>
              </a:rPr>
              <a:t> </a:t>
            </a:r>
            <a:r>
              <a:rPr lang="en-US" sz="3600" b="0" dirty="0" err="1" smtClean="0">
                <a:solidFill>
                  <a:srgbClr val="003399"/>
                </a:solidFill>
                <a:effectLst/>
                <a:latin typeface="+mj-lt"/>
              </a:rPr>
              <a:t>thắm</a:t>
            </a:r>
            <a:r>
              <a:rPr lang="en-US" sz="3600" b="0" dirty="0" smtClean="0">
                <a:solidFill>
                  <a:srgbClr val="003399"/>
                </a:solidFill>
                <a:effectLst/>
                <a:latin typeface="+mj-lt"/>
              </a:rPr>
              <a:t> </a:t>
            </a:r>
            <a:r>
              <a:rPr lang="en-US" sz="3600" b="0" dirty="0" err="1" smtClean="0">
                <a:solidFill>
                  <a:srgbClr val="003399"/>
                </a:solidFill>
                <a:effectLst/>
                <a:latin typeface="+mj-lt"/>
              </a:rPr>
              <a:t>hương</a:t>
            </a:r>
            <a:r>
              <a:rPr lang="en-US" sz="3600" b="0" dirty="0" smtClean="0">
                <a:solidFill>
                  <a:srgbClr val="003399"/>
                </a:solidFill>
                <a:effectLst/>
                <a:latin typeface="+mj-lt"/>
              </a:rPr>
              <a:t> </a:t>
            </a:r>
            <a:r>
              <a:rPr lang="en-US" sz="3600" b="0" dirty="0" err="1" smtClean="0">
                <a:solidFill>
                  <a:srgbClr val="003399"/>
                </a:solidFill>
                <a:effectLst/>
                <a:latin typeface="+mj-lt"/>
              </a:rPr>
              <a:t>chỉ</a:t>
            </a:r>
            <a:r>
              <a:rPr lang="en-US" sz="3600" b="0" dirty="0" smtClean="0">
                <a:solidFill>
                  <a:srgbClr val="003399"/>
                </a:solidFill>
                <a:effectLst/>
                <a:latin typeface="+mj-lt"/>
              </a:rPr>
              <a:t> </a:t>
            </a:r>
            <a:r>
              <a:rPr lang="en-US" sz="3600" b="0" dirty="0" err="1" smtClean="0">
                <a:solidFill>
                  <a:srgbClr val="003399"/>
                </a:solidFill>
                <a:effectLst/>
                <a:latin typeface="+mj-lt"/>
              </a:rPr>
              <a:t>có</a:t>
            </a:r>
            <a:r>
              <a:rPr lang="en-US" sz="3600" b="0" dirty="0" smtClean="0">
                <a:solidFill>
                  <a:srgbClr val="003399"/>
                </a:solidFill>
                <a:effectLst/>
                <a:latin typeface="+mj-lt"/>
              </a:rPr>
              <a:t> </a:t>
            </a:r>
            <a:r>
              <a:rPr lang="en-US" sz="3600" b="0" dirty="0" err="1" smtClean="0">
                <a:solidFill>
                  <a:srgbClr val="003399"/>
                </a:solidFill>
                <a:effectLst/>
                <a:latin typeface="+mj-lt"/>
              </a:rPr>
              <a:t>Ngài</a:t>
            </a:r>
            <a:r>
              <a:rPr lang="en-US" sz="3600" b="0" dirty="0" smtClean="0">
                <a:solidFill>
                  <a:srgbClr val="003399"/>
                </a:solidFill>
                <a:effectLst/>
                <a:latin typeface="+mj-lt"/>
              </a:rPr>
              <a:t> </a:t>
            </a:r>
            <a:r>
              <a:rPr lang="en-US" sz="3600" b="0" dirty="0" err="1" smtClean="0">
                <a:solidFill>
                  <a:srgbClr val="003399"/>
                </a:solidFill>
                <a:effectLst/>
                <a:latin typeface="+mj-lt"/>
              </a:rPr>
              <a:t>kết</a:t>
            </a:r>
            <a:r>
              <a:rPr lang="en-US" sz="3600" b="0" dirty="0" smtClean="0">
                <a:solidFill>
                  <a:srgbClr val="003399"/>
                </a:solidFill>
                <a:effectLst/>
                <a:latin typeface="+mj-lt"/>
              </a:rPr>
              <a:t> </a:t>
            </a:r>
            <a:r>
              <a:rPr lang="en-US" sz="3600" b="0" dirty="0" err="1" smtClean="0">
                <a:solidFill>
                  <a:srgbClr val="003399"/>
                </a:solidFill>
                <a:effectLst/>
                <a:latin typeface="+mj-lt"/>
              </a:rPr>
              <a:t>hoa</a:t>
            </a:r>
            <a:r>
              <a:rPr lang="en-US" sz="3600" b="0" dirty="0" smtClean="0">
                <a:solidFill>
                  <a:srgbClr val="003399"/>
                </a:solidFill>
                <a:effectLst/>
                <a:latin typeface="+mj-lt"/>
              </a:rPr>
              <a:t> </a:t>
            </a:r>
            <a:r>
              <a:rPr lang="en-US" sz="3600" b="0" dirty="0" err="1" smtClean="0">
                <a:solidFill>
                  <a:srgbClr val="003399"/>
                </a:solidFill>
                <a:effectLst/>
                <a:latin typeface="+mj-lt"/>
              </a:rPr>
              <a:t>tình</a:t>
            </a:r>
            <a:r>
              <a:rPr lang="en-US" sz="3600" b="0" dirty="0" smtClean="0">
                <a:solidFill>
                  <a:srgbClr val="003399"/>
                </a:solidFill>
                <a:effectLst/>
                <a:latin typeface="+mj-lt"/>
              </a:rPr>
              <a:t> </a:t>
            </a:r>
            <a:r>
              <a:rPr lang="en-US" sz="3600" b="0" dirty="0" err="1" smtClean="0">
                <a:solidFill>
                  <a:srgbClr val="003399"/>
                </a:solidFill>
                <a:effectLst/>
                <a:latin typeface="+mj-lt"/>
              </a:rPr>
              <a:t>thương</a:t>
            </a:r>
            <a:r>
              <a:rPr lang="en-US" sz="3600" b="0" dirty="0" smtClean="0">
                <a:solidFill>
                  <a:srgbClr val="003399"/>
                </a:solidFill>
                <a:effectLst/>
                <a:latin typeface="+mj-lt"/>
              </a:rPr>
              <a:t>. </a:t>
            </a:r>
            <a:endParaRPr lang="en-US" sz="3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36229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lnSpc>
                <a:spcPct val="130000"/>
              </a:lnSpc>
              <a:buNone/>
            </a:pPr>
            <a:r>
              <a:rPr lang="en-US" sz="4800" u="sng" dirty="0" err="1" smtClean="0">
                <a:solidFill>
                  <a:srgbClr val="FF0000"/>
                </a:solidFill>
                <a:latin typeface="+mj-lt"/>
                <a:ea typeface="Tahoma" pitchFamily="34" charset="0"/>
                <a:cs typeface="Times New Roman" pitchFamily="18" charset="0"/>
              </a:rPr>
              <a:t>Đk</a:t>
            </a:r>
            <a:r>
              <a:rPr lang="en-US" sz="4800" b="0" u="sng" dirty="0" smtClean="0">
                <a:solidFill>
                  <a:srgbClr val="FF0000"/>
                </a:solidFill>
                <a:effectLst/>
                <a:latin typeface="+mj-lt"/>
                <a:ea typeface="Tahoma" pitchFamily="34" charset="0"/>
                <a:cs typeface="Times New Roman" pitchFamily="18" charset="0"/>
              </a:rPr>
              <a:t>:</a:t>
            </a:r>
            <a:r>
              <a:rPr lang="en-US" sz="4800" b="0" dirty="0">
                <a:effectLst/>
                <a:latin typeface="+mj-lt"/>
              </a:rPr>
              <a:t> </a:t>
            </a:r>
            <a:r>
              <a:rPr lang="en-US" sz="4800" b="0" dirty="0" err="1" smtClean="0">
                <a:solidFill>
                  <a:srgbClr val="003399"/>
                </a:solidFill>
                <a:effectLst/>
                <a:latin typeface="+mj-lt"/>
              </a:rPr>
              <a:t>Vào</a:t>
            </a:r>
            <a:r>
              <a:rPr lang="en-US" sz="4800" b="0" dirty="0" smtClean="0">
                <a:solidFill>
                  <a:srgbClr val="003399"/>
                </a:solidFill>
                <a:effectLst/>
                <a:latin typeface="+mj-lt"/>
              </a:rPr>
              <a:t> </a:t>
            </a:r>
            <a:r>
              <a:rPr lang="en-US" sz="4800" b="0" dirty="0" err="1" smtClean="0">
                <a:solidFill>
                  <a:srgbClr val="003399"/>
                </a:solidFill>
                <a:effectLst/>
                <a:latin typeface="+mj-lt"/>
              </a:rPr>
              <a:t>dâng</a:t>
            </a:r>
            <a:r>
              <a:rPr lang="en-US" sz="4800" b="0" dirty="0" smtClean="0">
                <a:solidFill>
                  <a:srgbClr val="003399"/>
                </a:solidFill>
                <a:effectLst/>
                <a:latin typeface="+mj-lt"/>
              </a:rPr>
              <a:t> Cha </a:t>
            </a:r>
            <a:r>
              <a:rPr lang="en-US" sz="4800" b="0" dirty="0" err="1" smtClean="0">
                <a:solidFill>
                  <a:srgbClr val="003399"/>
                </a:solidFill>
                <a:effectLst/>
                <a:latin typeface="+mj-lt"/>
              </a:rPr>
              <a:t>trăm</a:t>
            </a:r>
            <a:r>
              <a:rPr lang="en-US" sz="4800" b="0" dirty="0" smtClean="0">
                <a:solidFill>
                  <a:srgbClr val="003399"/>
                </a:solidFill>
                <a:effectLst/>
                <a:latin typeface="+mj-lt"/>
              </a:rPr>
              <a:t> </a:t>
            </a:r>
            <a:r>
              <a:rPr lang="en-US" sz="4800" b="0" dirty="0" err="1" smtClean="0">
                <a:solidFill>
                  <a:srgbClr val="003399"/>
                </a:solidFill>
                <a:effectLst/>
                <a:latin typeface="+mj-lt"/>
              </a:rPr>
              <a:t>năm</a:t>
            </a:r>
            <a:r>
              <a:rPr lang="en-US" sz="4800" b="0" dirty="0" smtClean="0">
                <a:solidFill>
                  <a:srgbClr val="003399"/>
                </a:solidFill>
                <a:effectLst/>
                <a:latin typeface="+mj-lt"/>
              </a:rPr>
              <a:t> </a:t>
            </a:r>
            <a:r>
              <a:rPr lang="en-US" sz="4800" b="0" dirty="0" err="1" smtClean="0">
                <a:solidFill>
                  <a:srgbClr val="003399"/>
                </a:solidFill>
                <a:effectLst/>
                <a:latin typeface="+mj-lt"/>
              </a:rPr>
              <a:t>đã</a:t>
            </a:r>
            <a:r>
              <a:rPr lang="en-US" sz="4800" b="0" dirty="0" smtClean="0">
                <a:solidFill>
                  <a:srgbClr val="003399"/>
                </a:solidFill>
                <a:effectLst/>
                <a:latin typeface="+mj-lt"/>
              </a:rPr>
              <a:t> </a:t>
            </a:r>
            <a:r>
              <a:rPr lang="en-US" sz="4800" b="0" dirty="0" err="1" smtClean="0">
                <a:solidFill>
                  <a:srgbClr val="003399"/>
                </a:solidFill>
                <a:effectLst/>
                <a:latin typeface="+mj-lt"/>
              </a:rPr>
              <a:t>ươm</a:t>
            </a:r>
            <a:r>
              <a:rPr lang="en-US" sz="4800" b="0" dirty="0" smtClean="0">
                <a:solidFill>
                  <a:srgbClr val="003399"/>
                </a:solidFill>
                <a:effectLst/>
                <a:latin typeface="+mj-lt"/>
              </a:rPr>
              <a:t> </a:t>
            </a:r>
            <a:r>
              <a:rPr lang="en-US" sz="4800" b="0" dirty="0" err="1" smtClean="0">
                <a:solidFill>
                  <a:srgbClr val="003399"/>
                </a:solidFill>
                <a:effectLst/>
                <a:latin typeface="+mj-lt"/>
              </a:rPr>
              <a:t>mộng</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duyên</a:t>
            </a:r>
            <a:r>
              <a:rPr lang="en-US" sz="4800" b="0" dirty="0" smtClean="0">
                <a:solidFill>
                  <a:srgbClr val="003399"/>
                </a:solidFill>
                <a:effectLst/>
                <a:latin typeface="+mj-lt"/>
              </a:rPr>
              <a:t> </a:t>
            </a:r>
            <a:r>
              <a:rPr lang="en-US" sz="4800" b="0" dirty="0" err="1" smtClean="0">
                <a:solidFill>
                  <a:srgbClr val="003399"/>
                </a:solidFill>
                <a:effectLst/>
                <a:latin typeface="+mj-lt"/>
              </a:rPr>
              <a:t>từ</a:t>
            </a:r>
            <a:r>
              <a:rPr lang="en-US" sz="4800" b="0" dirty="0" smtClean="0">
                <a:solidFill>
                  <a:srgbClr val="003399"/>
                </a:solidFill>
                <a:effectLst/>
                <a:latin typeface="+mj-lt"/>
              </a:rPr>
              <a:t> </a:t>
            </a:r>
            <a:r>
              <a:rPr lang="en-US" sz="4800" b="0" dirty="0" err="1" smtClean="0">
                <a:solidFill>
                  <a:srgbClr val="003399"/>
                </a:solidFill>
                <a:effectLst/>
                <a:latin typeface="+mj-lt"/>
              </a:rPr>
              <a:t>trời</a:t>
            </a:r>
            <a:r>
              <a:rPr lang="en-US" sz="4800" b="0" dirty="0" smtClean="0">
                <a:solidFill>
                  <a:srgbClr val="003399"/>
                </a:solidFill>
                <a:effectLst/>
                <a:latin typeface="+mj-lt"/>
              </a:rPr>
              <a:t> </a:t>
            </a:r>
            <a:r>
              <a:rPr lang="en-US" sz="4800" b="0" dirty="0" err="1" smtClean="0">
                <a:solidFill>
                  <a:srgbClr val="003399"/>
                </a:solidFill>
                <a:effectLst/>
                <a:latin typeface="+mj-lt"/>
              </a:rPr>
              <a:t>duyên</a:t>
            </a:r>
            <a:r>
              <a:rPr lang="en-US" sz="4800" b="0" dirty="0" smtClean="0">
                <a:solidFill>
                  <a:srgbClr val="003399"/>
                </a:solidFill>
                <a:effectLst/>
                <a:latin typeface="+mj-lt"/>
              </a:rPr>
              <a:t> </a:t>
            </a:r>
            <a:r>
              <a:rPr lang="en-US" sz="4800" b="0" dirty="0" err="1" smtClean="0">
                <a:solidFill>
                  <a:srgbClr val="003399"/>
                </a:solidFill>
                <a:effectLst/>
                <a:latin typeface="+mj-lt"/>
              </a:rPr>
              <a:t>xuống</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ai</a:t>
            </a:r>
            <a:r>
              <a:rPr lang="en-US" sz="4800" b="0" dirty="0" smtClean="0">
                <a:solidFill>
                  <a:srgbClr val="003399"/>
                </a:solidFill>
                <a:effectLst/>
                <a:latin typeface="+mj-lt"/>
              </a:rPr>
              <a:t>, </a:t>
            </a:r>
            <a:r>
              <a:rPr lang="en-US" sz="4800" b="0" dirty="0" err="1" smtClean="0">
                <a:solidFill>
                  <a:srgbClr val="003399"/>
                </a:solidFill>
                <a:effectLst/>
                <a:latin typeface="+mj-lt"/>
              </a:rPr>
              <a:t>xin</a:t>
            </a:r>
            <a:r>
              <a:rPr lang="en-US" sz="4800" b="0" dirty="0" smtClean="0">
                <a:solidFill>
                  <a:srgbClr val="003399"/>
                </a:solidFill>
                <a:effectLst/>
                <a:latin typeface="+mj-lt"/>
              </a:rPr>
              <a:t> </a:t>
            </a:r>
            <a:r>
              <a:rPr lang="en-US" sz="4800" b="0" dirty="0" err="1" smtClean="0">
                <a:solidFill>
                  <a:srgbClr val="003399"/>
                </a:solidFill>
                <a:effectLst/>
                <a:latin typeface="+mj-lt"/>
              </a:rPr>
              <a:t>trọn</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duyên</a:t>
            </a:r>
            <a:r>
              <a:rPr lang="en-US" sz="4800" b="0" dirty="0" smtClean="0">
                <a:solidFill>
                  <a:srgbClr val="003399"/>
                </a:solidFill>
                <a:effectLst/>
                <a:latin typeface="+mj-lt"/>
              </a:rPr>
              <a:t> </a:t>
            </a:r>
            <a:r>
              <a:rPr lang="en-US" sz="4800" b="0" dirty="0" err="1" smtClean="0">
                <a:solidFill>
                  <a:srgbClr val="003399"/>
                </a:solidFill>
                <a:effectLst/>
                <a:latin typeface="+mj-lt"/>
              </a:rPr>
              <a:t>thắm</a:t>
            </a:r>
            <a:r>
              <a:rPr lang="en-US" sz="4800" b="0" dirty="0" smtClean="0">
                <a:solidFill>
                  <a:srgbClr val="003399"/>
                </a:solidFill>
                <a:effectLst/>
                <a:latin typeface="+mj-lt"/>
              </a:rPr>
              <a:t> </a:t>
            </a:r>
            <a:r>
              <a:rPr lang="en-US" sz="4800" b="0" dirty="0" err="1" smtClean="0">
                <a:solidFill>
                  <a:srgbClr val="003399"/>
                </a:solidFill>
                <a:effectLst/>
                <a:latin typeface="+mj-lt"/>
              </a:rPr>
              <a:t>đừng</a:t>
            </a:r>
            <a:r>
              <a:rPr lang="en-US" sz="4800" b="0" dirty="0" smtClean="0">
                <a:solidFill>
                  <a:srgbClr val="003399"/>
                </a:solidFill>
                <a:effectLst/>
                <a:latin typeface="+mj-lt"/>
              </a:rPr>
              <a:t> </a:t>
            </a:r>
            <a:r>
              <a:rPr lang="en-US" sz="4800" b="0" dirty="0" err="1" smtClean="0">
                <a:solidFill>
                  <a:srgbClr val="003399"/>
                </a:solidFill>
                <a:effectLst/>
                <a:latin typeface="+mj-lt"/>
              </a:rPr>
              <a:t>phai</a:t>
            </a:r>
            <a:r>
              <a:rPr lang="en-US" sz="4800" b="0" dirty="0" smtClean="0">
                <a:solidFill>
                  <a:srgbClr val="003399"/>
                </a:solidFill>
                <a:effectLst/>
                <a:latin typeface="+mj-lt"/>
              </a:rPr>
              <a:t>. </a:t>
            </a:r>
            <a:endParaRPr lang="vi-VN" sz="4800" b="0" dirty="0">
              <a:solidFill>
                <a:srgbClr val="003399"/>
              </a:solidFill>
              <a:effectLst/>
              <a:latin typeface="+mj-lt"/>
            </a:endParaRPr>
          </a:p>
        </p:txBody>
      </p:sp>
    </p:spTree>
    <p:extLst>
      <p:ext uri="{BB962C8B-B14F-4D97-AF65-F5344CB8AC3E}">
        <p14:creationId xmlns:p14="http://schemas.microsoft.com/office/powerpoint/2010/main" val="2371291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endParaRPr lang="en-US" sz="32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TextBox 11"/>
          <p:cNvSpPr txBox="1"/>
          <p:nvPr/>
        </p:nvSpPr>
        <p:spPr>
          <a:xfrm>
            <a:off x="3217916" y="895350"/>
            <a:ext cx="5222071" cy="1077218"/>
          </a:xfrm>
          <a:prstGeom prst="rect">
            <a:avLst/>
          </a:prstGeom>
          <a:noFill/>
        </p:spPr>
        <p:txBody>
          <a:bodyPr wrap="none" rtlCol="0">
            <a:spAutoFit/>
          </a:bodyPr>
          <a:lstStyle/>
          <a:p>
            <a:pPr algn="ctr"/>
            <a:r>
              <a:rPr lang="en-US" sz="3200" b="1" dirty="0" err="1" smtClean="0">
                <a:ln w="1905"/>
                <a:solidFill>
                  <a:srgbClr val="FF0000"/>
                </a:solidFill>
                <a:effectLst>
                  <a:innerShdw blurRad="69850" dist="43180" dir="5400000">
                    <a:srgbClr val="000000">
                      <a:alpha val="65000"/>
                    </a:srgbClr>
                  </a:innerShdw>
                </a:effectLst>
              </a:rPr>
              <a:t>Anh</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Phêrô</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Minh </a:t>
            </a:r>
            <a:r>
              <a:rPr lang="en-US" sz="3200" b="1" dirty="0" err="1" smtClean="0">
                <a:ln w="1905"/>
                <a:solidFill>
                  <a:srgbClr val="FF0000"/>
                </a:solidFill>
                <a:effectLst>
                  <a:innerShdw blurRad="69850" dist="43180" dir="5400000">
                    <a:srgbClr val="000000">
                      <a:alpha val="65000"/>
                    </a:srgbClr>
                  </a:innerShdw>
                </a:effectLst>
              </a:rPr>
              <a:t>Quân</a:t>
            </a:r>
            <a:endParaRPr lang="en-US" sz="3200" b="1" dirty="0" smtClean="0">
              <a:ln w="1905"/>
              <a:solidFill>
                <a:srgbClr val="FF0000"/>
              </a:solidFill>
              <a:effectLst>
                <a:innerShdw blurRad="69850" dist="43180" dir="5400000">
                  <a:srgbClr val="000000">
                    <a:alpha val="65000"/>
                  </a:srgbClr>
                </a:innerShdw>
              </a:effectLst>
            </a:endParaRPr>
          </a:p>
          <a:p>
            <a:pPr algn="ctr"/>
            <a:r>
              <a:rPr lang="en-US" sz="3200" b="1" dirty="0" err="1" smtClean="0">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Matta</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Trần</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Thị</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Như</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Ngọc</a:t>
            </a:r>
            <a:endParaRPr lang="en-US" sz="32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4094571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endParaRPr lang="en-US" sz="4800" b="0" dirty="0" smtClean="0">
              <a:solidFill>
                <a:srgbClr val="FF0000"/>
              </a:solidFill>
              <a:effectLst/>
              <a:latin typeface="+mj-lt"/>
              <a:cs typeface="Tahoma" pitchFamily="34" charset="0"/>
            </a:endParaRPr>
          </a:p>
          <a:p>
            <a:pPr eaLnBrk="1" hangingPunct="1">
              <a:lnSpc>
                <a:spcPct val="105000"/>
              </a:lnSpc>
              <a:defRPr/>
            </a:pPr>
            <a:r>
              <a:rPr lang="en-US" sz="4800" b="0" dirty="0" err="1" smtClean="0">
                <a:solidFill>
                  <a:srgbClr val="FF0000"/>
                </a:solidFill>
                <a:effectLst/>
                <a:latin typeface="+mj-lt"/>
                <a:cs typeface="Tahoma" pitchFamily="34" charset="0"/>
              </a:rPr>
              <a:t>Đáp</a:t>
            </a:r>
            <a:r>
              <a:rPr lang="en-US" sz="4800" b="0" dirty="0" smtClean="0">
                <a:solidFill>
                  <a:srgbClr val="FF0000"/>
                </a:solidFill>
                <a:effectLst/>
                <a:latin typeface="+mj-lt"/>
                <a:cs typeface="Tahoma" pitchFamily="34" charset="0"/>
              </a:rPr>
              <a:t> </a:t>
            </a:r>
            <a:r>
              <a:rPr lang="en-US" sz="4800" b="0" dirty="0" err="1" smtClean="0">
                <a:solidFill>
                  <a:srgbClr val="FF0000"/>
                </a:solidFill>
                <a:effectLst/>
                <a:latin typeface="+mj-lt"/>
                <a:cs typeface="Tahoma" pitchFamily="34" charset="0"/>
              </a:rPr>
              <a:t>Ca</a:t>
            </a:r>
            <a:endParaRPr lang="en-US" sz="4800" b="0" dirty="0" smtClean="0">
              <a:solidFill>
                <a:srgbClr val="FF0000"/>
              </a:solidFill>
              <a:effectLst/>
              <a:latin typeface="+mj-lt"/>
              <a:cs typeface="Tahoma" pitchFamily="34" charset="0"/>
            </a:endParaRPr>
          </a:p>
          <a:p>
            <a:pPr eaLnBrk="1" hangingPunct="1">
              <a:lnSpc>
                <a:spcPct val="105000"/>
              </a:lnSpc>
              <a:defRPr/>
            </a:pPr>
            <a:r>
              <a:rPr lang="en-US" sz="6600" dirty="0" err="1" smtClean="0">
                <a:solidFill>
                  <a:srgbClr val="FF0000"/>
                </a:solidFill>
                <a:latin typeface="+mj-lt"/>
                <a:cs typeface="Tahoma" pitchFamily="34" charset="0"/>
              </a:rPr>
              <a:t>Phúc</a:t>
            </a:r>
            <a:r>
              <a:rPr lang="en-US" sz="6600" dirty="0" smtClean="0">
                <a:solidFill>
                  <a:srgbClr val="FF0000"/>
                </a:solidFill>
                <a:latin typeface="+mj-lt"/>
                <a:cs typeface="Tahoma" pitchFamily="34" charset="0"/>
              </a:rPr>
              <a:t> Cho </a:t>
            </a:r>
            <a:r>
              <a:rPr lang="en-US" sz="6600" dirty="0" err="1" smtClean="0">
                <a:solidFill>
                  <a:srgbClr val="FF0000"/>
                </a:solidFill>
                <a:latin typeface="+mj-lt"/>
                <a:cs typeface="Tahoma" pitchFamily="34" charset="0"/>
              </a:rPr>
              <a:t>Những</a:t>
            </a:r>
            <a:r>
              <a:rPr lang="en-US" sz="6600" dirty="0" smtClean="0">
                <a:solidFill>
                  <a:srgbClr val="FF0000"/>
                </a:solidFill>
                <a:latin typeface="+mj-lt"/>
                <a:cs typeface="Tahoma" pitchFamily="34" charset="0"/>
              </a:rPr>
              <a:t> Ai</a:t>
            </a:r>
            <a:endParaRPr lang="en-US" sz="6600" b="0" dirty="0" smtClean="0">
              <a:solidFill>
                <a:srgbClr val="FF0000"/>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0000"/>
                </a:solidFill>
                <a:effectLst/>
                <a:latin typeface="+mj-lt"/>
                <a:cs typeface="Times New Roman" pitchFamily="18" charset="0"/>
              </a:rPr>
              <a:t>Đk</a:t>
            </a:r>
            <a:r>
              <a:rPr lang="en-US" sz="5400" b="0" u="sng" dirty="0">
                <a:solidFill>
                  <a:srgbClr val="FF0000"/>
                </a:solidFill>
                <a:effectLst/>
                <a:latin typeface="+mj-lt"/>
                <a:cs typeface="Times New Roman" pitchFamily="18" charset="0"/>
              </a:rPr>
              <a:t>:</a:t>
            </a:r>
            <a:r>
              <a:rPr lang="en-US" sz="6000" b="0" dirty="0">
                <a:solidFill>
                  <a:srgbClr val="003399"/>
                </a:solidFill>
                <a:effectLst/>
                <a:latin typeface="+mj-lt"/>
                <a:cs typeface="Times New Roman" pitchFamily="18" charset="0"/>
              </a:rPr>
              <a:t> </a:t>
            </a:r>
            <a:r>
              <a:rPr lang="en-US" sz="6600" dirty="0" err="1" smtClean="0">
                <a:solidFill>
                  <a:srgbClr val="003399"/>
                </a:solidFill>
                <a:latin typeface="+mn-lt"/>
              </a:rPr>
              <a:t>Phúc</a:t>
            </a:r>
            <a:r>
              <a:rPr lang="en-US" sz="6600" dirty="0" smtClean="0">
                <a:solidFill>
                  <a:srgbClr val="003399"/>
                </a:solidFill>
                <a:latin typeface="+mn-lt"/>
              </a:rPr>
              <a:t> </a:t>
            </a:r>
            <a:r>
              <a:rPr lang="en-US" sz="6600" dirty="0" err="1" smtClean="0">
                <a:solidFill>
                  <a:srgbClr val="003399"/>
                </a:solidFill>
                <a:latin typeface="+mn-lt"/>
              </a:rPr>
              <a:t>cho</a:t>
            </a:r>
            <a:r>
              <a:rPr lang="en-US" sz="6600" dirty="0" smtClean="0">
                <a:solidFill>
                  <a:srgbClr val="003399"/>
                </a:solidFill>
                <a:latin typeface="+mn-lt"/>
              </a:rPr>
              <a:t> </a:t>
            </a:r>
            <a:r>
              <a:rPr lang="en-US" sz="6600" dirty="0" err="1" smtClean="0">
                <a:solidFill>
                  <a:srgbClr val="003399"/>
                </a:solidFill>
                <a:latin typeface="+mn-lt"/>
              </a:rPr>
              <a:t>những</a:t>
            </a:r>
            <a:r>
              <a:rPr lang="en-US" sz="6600" dirty="0" smtClean="0">
                <a:solidFill>
                  <a:srgbClr val="003399"/>
                </a:solidFill>
                <a:latin typeface="+mn-lt"/>
              </a:rPr>
              <a:t> </a:t>
            </a:r>
            <a:r>
              <a:rPr lang="en-US" sz="6600" dirty="0" err="1" smtClean="0">
                <a:solidFill>
                  <a:srgbClr val="003399"/>
                </a:solidFill>
                <a:latin typeface="+mn-lt"/>
              </a:rPr>
              <a:t>ai</a:t>
            </a:r>
            <a:r>
              <a:rPr lang="en-US" sz="6600" dirty="0" smtClean="0">
                <a:solidFill>
                  <a:srgbClr val="003399"/>
                </a:solidFill>
                <a:latin typeface="+mn-lt"/>
              </a:rPr>
              <a:t> </a:t>
            </a:r>
            <a:r>
              <a:rPr lang="en-US" sz="6600" dirty="0" err="1" smtClean="0">
                <a:solidFill>
                  <a:srgbClr val="003399"/>
                </a:solidFill>
                <a:latin typeface="+mn-lt"/>
              </a:rPr>
              <a:t>tôn</a:t>
            </a:r>
            <a:r>
              <a:rPr lang="en-US" sz="6600" dirty="0" smtClean="0">
                <a:solidFill>
                  <a:srgbClr val="003399"/>
                </a:solidFill>
                <a:latin typeface="+mn-lt"/>
              </a:rPr>
              <a:t> </a:t>
            </a:r>
            <a:r>
              <a:rPr lang="en-US" sz="6600" dirty="0" err="1" smtClean="0">
                <a:solidFill>
                  <a:srgbClr val="003399"/>
                </a:solidFill>
                <a:latin typeface="+mn-lt"/>
              </a:rPr>
              <a:t>sợ</a:t>
            </a:r>
            <a:r>
              <a:rPr lang="en-US" sz="6600" dirty="0" smtClean="0">
                <a:solidFill>
                  <a:srgbClr val="003399"/>
                </a:solidFill>
                <a:latin typeface="+mn-lt"/>
              </a:rPr>
              <a:t> </a:t>
            </a:r>
            <a:r>
              <a:rPr lang="en-US" sz="6600" dirty="0" err="1" smtClean="0">
                <a:solidFill>
                  <a:srgbClr val="003399"/>
                </a:solidFill>
                <a:latin typeface="+mn-lt"/>
              </a:rPr>
              <a:t>Thiên</a:t>
            </a:r>
            <a:r>
              <a:rPr lang="en-US" sz="6600" dirty="0" smtClean="0">
                <a:solidFill>
                  <a:srgbClr val="003399"/>
                </a:solidFill>
                <a:latin typeface="+mn-lt"/>
              </a:rPr>
              <a:t> </a:t>
            </a:r>
            <a:r>
              <a:rPr lang="en-US" sz="6600" dirty="0" err="1" smtClean="0">
                <a:solidFill>
                  <a:srgbClr val="003399"/>
                </a:solidFill>
                <a:latin typeface="+mn-lt"/>
              </a:rPr>
              <a:t>Chúa</a:t>
            </a:r>
            <a:r>
              <a:rPr lang="en-US" sz="6600" dirty="0" smtClean="0">
                <a:solidFill>
                  <a:srgbClr val="003399"/>
                </a:solidFill>
                <a:latin typeface="+mn-lt"/>
              </a:rPr>
              <a:t>. </a:t>
            </a:r>
            <a:r>
              <a:rPr lang="en-US" sz="6600" dirty="0" err="1" smtClean="0">
                <a:solidFill>
                  <a:srgbClr val="003399"/>
                </a:solidFill>
                <a:latin typeface="+mn-lt"/>
              </a:rPr>
              <a:t>Phúc</a:t>
            </a:r>
            <a:r>
              <a:rPr lang="en-US" sz="6600" dirty="0" smtClean="0">
                <a:solidFill>
                  <a:srgbClr val="003399"/>
                </a:solidFill>
                <a:latin typeface="+mn-lt"/>
              </a:rPr>
              <a:t> </a:t>
            </a:r>
            <a:r>
              <a:rPr lang="en-US" sz="6600" dirty="0" err="1" smtClean="0">
                <a:solidFill>
                  <a:srgbClr val="003399"/>
                </a:solidFill>
                <a:latin typeface="+mn-lt"/>
              </a:rPr>
              <a:t>cho</a:t>
            </a:r>
            <a:r>
              <a:rPr lang="en-US" sz="6600" dirty="0" smtClean="0">
                <a:solidFill>
                  <a:srgbClr val="003399"/>
                </a:solidFill>
                <a:latin typeface="+mn-lt"/>
              </a:rPr>
              <a:t> </a:t>
            </a:r>
            <a:r>
              <a:rPr lang="en-US" sz="6600" dirty="0" err="1" smtClean="0">
                <a:solidFill>
                  <a:srgbClr val="003399"/>
                </a:solidFill>
                <a:latin typeface="+mn-lt"/>
              </a:rPr>
              <a:t>những</a:t>
            </a:r>
            <a:r>
              <a:rPr lang="en-US" sz="6600" dirty="0" smtClean="0">
                <a:solidFill>
                  <a:srgbClr val="003399"/>
                </a:solidFill>
                <a:latin typeface="+mn-lt"/>
              </a:rPr>
              <a:t> </a:t>
            </a:r>
            <a:r>
              <a:rPr lang="en-US" sz="6600" dirty="0" err="1" smtClean="0">
                <a:solidFill>
                  <a:srgbClr val="003399"/>
                </a:solidFill>
                <a:latin typeface="+mn-lt"/>
              </a:rPr>
              <a:t>ai</a:t>
            </a:r>
            <a:r>
              <a:rPr lang="en-US" sz="6600" dirty="0" smtClean="0">
                <a:solidFill>
                  <a:srgbClr val="003399"/>
                </a:solidFill>
                <a:latin typeface="+mn-lt"/>
              </a:rPr>
              <a:t> </a:t>
            </a:r>
            <a:r>
              <a:rPr lang="en-US" sz="6600" dirty="0" err="1" smtClean="0">
                <a:solidFill>
                  <a:srgbClr val="003399"/>
                </a:solidFill>
                <a:latin typeface="+mn-lt"/>
              </a:rPr>
              <a:t>sống</a:t>
            </a:r>
            <a:r>
              <a:rPr lang="en-US" sz="6600" dirty="0" smtClean="0">
                <a:solidFill>
                  <a:srgbClr val="003399"/>
                </a:solidFill>
                <a:latin typeface="+mn-lt"/>
              </a:rPr>
              <a:t> </a:t>
            </a:r>
            <a:r>
              <a:rPr lang="en-US" sz="6600" dirty="0" err="1" smtClean="0">
                <a:solidFill>
                  <a:srgbClr val="003399"/>
                </a:solidFill>
                <a:latin typeface="+mn-lt"/>
              </a:rPr>
              <a:t>theo</a:t>
            </a:r>
            <a:r>
              <a:rPr lang="en-US" sz="6600" dirty="0" smtClean="0">
                <a:solidFill>
                  <a:srgbClr val="003399"/>
                </a:solidFill>
                <a:latin typeface="+mn-lt"/>
              </a:rPr>
              <a:t> </a:t>
            </a:r>
            <a:r>
              <a:rPr lang="en-US" sz="6600" dirty="0" err="1" smtClean="0">
                <a:solidFill>
                  <a:srgbClr val="003399"/>
                </a:solidFill>
                <a:latin typeface="+mn-lt"/>
              </a:rPr>
              <a:t>Lời</a:t>
            </a:r>
            <a:r>
              <a:rPr lang="en-US" sz="6600" dirty="0" smtClean="0">
                <a:solidFill>
                  <a:srgbClr val="003399"/>
                </a:solidFill>
                <a:latin typeface="+mn-lt"/>
              </a:rPr>
              <a:t> </a:t>
            </a:r>
            <a:r>
              <a:rPr lang="en-US" sz="6600" dirty="0" err="1" smtClean="0">
                <a:solidFill>
                  <a:srgbClr val="003399"/>
                </a:solidFill>
                <a:latin typeface="+mn-lt"/>
              </a:rPr>
              <a:t>Người</a:t>
            </a:r>
            <a:r>
              <a:rPr lang="en-US" sz="6600" dirty="0" smtClean="0">
                <a:solidFill>
                  <a:srgbClr val="003399"/>
                </a:solidFill>
                <a:latin typeface="+mn-lt"/>
              </a:rPr>
              <a:t>. </a:t>
            </a:r>
            <a:endParaRPr lang="en-US" sz="6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919</Words>
  <Application>Microsoft Office PowerPoint</Application>
  <PresentationFormat>On-screen Show (16:9)</PresentationFormat>
  <Paragraphs>62</Paragraphs>
  <Slides>36</Slides>
  <Notes>0</Notes>
  <HiddenSlides>0</HiddenSlides>
  <MMClips>0</MMClips>
  <ScaleCrop>false</ScaleCrop>
  <HeadingPairs>
    <vt:vector size="4" baseType="variant">
      <vt:variant>
        <vt:lpstr>Theme</vt:lpstr>
      </vt:variant>
      <vt:variant>
        <vt:i4>16</vt:i4>
      </vt:variant>
      <vt:variant>
        <vt:lpstr>Slide Titles</vt:lpstr>
      </vt:variant>
      <vt:variant>
        <vt:i4>36</vt:i4>
      </vt:variant>
    </vt:vector>
  </HeadingPairs>
  <TitlesOfParts>
    <vt:vector size="52" baseType="lpstr">
      <vt:lpstr>Office Theme</vt:lpstr>
      <vt:lpstr>1_Default Design</vt:lpstr>
      <vt:lpstr>Default Design</vt:lpstr>
      <vt:lpstr>2_Office Theme</vt:lpstr>
      <vt:lpstr>10_Office Theme</vt:lpstr>
      <vt:lpstr>11_Office Theme</vt:lpstr>
      <vt:lpstr>21_Office Theme</vt:lpstr>
      <vt:lpstr>9_Office Theme</vt:lpstr>
      <vt:lpstr>1_Office Theme</vt:lpstr>
      <vt:lpstr>6_Office Theme</vt:lpstr>
      <vt:lpstr>8_Office Theme</vt:lpstr>
      <vt:lpstr>15_Office Theme</vt:lpstr>
      <vt:lpstr>4_Office Theme</vt:lpstr>
      <vt:lpstr>5_Office Theme</vt:lpstr>
      <vt:lpstr>3_Office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Đk: Phúc cho những ai tôn sợ Thiên Chúa. Phúc cho những ai sống theo Lời Người. </vt:lpstr>
      <vt:lpstr>Tk1: Hiền thê trong gia cư bạn như một thân nho tốt tươi. Nàng đem bao nhiêu hoan lạc với muôn trái thơm dịu ngọt. Này đây vây chung quanh bạn đàn con khôn ngoan xinh đẹp. Tựa như ô liu xanh rờn chồi non đang lớn Chúa thương chở che. </vt:lpstr>
      <vt:lpstr>Đk: Phúc cho những ai tôn sợ Thiên Chúa. Phúc cho những ai sống theo Lời Người. </vt:lpstr>
      <vt:lpstr>Tk2: Người thương luôn ban cho bạn an bình hân hoan sướng vui. Vì đây bao nhiêu phúc lộc chứa chan suốt trong một đời. Bạn ơi công lao tay bạn dài lâu ra hoa đơm nụ. Mừng cho Sion hưng thịnh và vui con cháu lớn khôn tài hoa. </vt:lpstr>
      <vt:lpstr>Đk: Phúc cho những ai tôn sợ Thiên Chúa. Phúc cho những ai sống theo Lời Người. </vt:lpstr>
      <vt:lpstr>PowerPoint Presentation</vt:lpstr>
      <vt:lpstr> </vt:lpstr>
      <vt:lpstr>PowerPoint Presentation</vt:lpstr>
      <vt:lpstr>PowerPoint Presentation</vt:lpstr>
      <vt:lpstr>PowerPoint Presentation</vt:lpstr>
      <vt:lpstr>Ca Dâng Lễ Tình Yêu Dâng Phanxico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163</cp:revision>
  <dcterms:created xsi:type="dcterms:W3CDTF">2021-05-09T08:36:44Z</dcterms:created>
  <dcterms:modified xsi:type="dcterms:W3CDTF">2023-06-14T00:21:25Z</dcterms:modified>
</cp:coreProperties>
</file>