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345" r:id="rId6"/>
    <p:sldId id="259" r:id="rId7"/>
    <p:sldId id="379" r:id="rId8"/>
    <p:sldId id="260" r:id="rId9"/>
    <p:sldId id="388" r:id="rId10"/>
    <p:sldId id="389" r:id="rId11"/>
    <p:sldId id="390" r:id="rId12"/>
    <p:sldId id="391" r:id="rId13"/>
    <p:sldId id="392" r:id="rId14"/>
    <p:sldId id="393" r:id="rId15"/>
    <p:sldId id="394" r:id="rId16"/>
    <p:sldId id="395" r:id="rId17"/>
    <p:sldId id="396" r:id="rId18"/>
    <p:sldId id="397" r:id="rId19"/>
    <p:sldId id="398" r:id="rId20"/>
    <p:sldId id="399" r:id="rId21"/>
    <p:sldId id="373" r:id="rId22"/>
    <p:sldId id="270" r:id="rId23"/>
    <p:sldId id="268" r:id="rId24"/>
    <p:sldId id="400" r:id="rId25"/>
    <p:sldId id="404" r:id="rId26"/>
    <p:sldId id="272" r:id="rId27"/>
    <p:sldId id="271" r:id="rId28"/>
    <p:sldId id="273" r:id="rId29"/>
    <p:sldId id="405" r:id="rId30"/>
    <p:sldId id="386" r:id="rId31"/>
    <p:sldId id="406" r:id="rId32"/>
    <p:sldId id="407" r:id="rId33"/>
    <p:sldId id="276" r:id="rId34"/>
    <p:sldId id="277" r:id="rId35"/>
    <p:sldId id="278" r:id="rId36"/>
    <p:sldId id="411" r:id="rId37"/>
    <p:sldId id="279" r:id="rId38"/>
    <p:sldId id="412" r:id="rId39"/>
    <p:sldId id="280" r:id="rId40"/>
    <p:sldId id="413" r:id="rId41"/>
    <p:sldId id="415" r:id="rId42"/>
    <p:sldId id="416" r:id="rId43"/>
    <p:sldId id="281" r:id="rId44"/>
    <p:sldId id="414" r:id="rId45"/>
    <p:sldId id="417" r:id="rId46"/>
    <p:sldId id="418" r:id="rId47"/>
    <p:sldId id="402" r:id="rId48"/>
    <p:sldId id="283" r:id="rId49"/>
    <p:sldId id="284" r:id="rId50"/>
    <p:sldId id="410" r:id="rId51"/>
    <p:sldId id="285" r:id="rId52"/>
    <p:sldId id="387" r:id="rId53"/>
    <p:sldId id="289" r:id="rId5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740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9C9DF4-F013-41AF-B515-533F7A59F895}" type="datetimeFigureOut">
              <a:rPr lang="en-US" smtClean="0"/>
              <a:t>6/10/2023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2FB42-1D1B-4DA8-90BB-7ED7E009C4DA}" type="slidenum">
              <a:rPr lang="en-US" smtClean="0"/>
              <a:t>‹#›</a:t>
            </a:fld>
            <a:endParaRPr lang="en-US"/>
          </a:p>
        </p:txBody>
      </p:sp>
    </p:spTree>
    <p:extLst>
      <p:ext uri="{BB962C8B-B14F-4D97-AF65-F5344CB8AC3E}">
        <p14:creationId xmlns:p14="http://schemas.microsoft.com/office/powerpoint/2010/main" val="13840372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9C9DF4-F013-41AF-B515-533F7A59F895}" type="datetimeFigureOut">
              <a:rPr lang="en-US" smtClean="0"/>
              <a:t>6/10/2023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2FB42-1D1B-4DA8-90BB-7ED7E009C4DA}" type="slidenum">
              <a:rPr lang="en-US" smtClean="0"/>
              <a:t>‹#›</a:t>
            </a:fld>
            <a:endParaRPr lang="en-US"/>
          </a:p>
        </p:txBody>
      </p:sp>
    </p:spTree>
    <p:extLst>
      <p:ext uri="{BB962C8B-B14F-4D97-AF65-F5344CB8AC3E}">
        <p14:creationId xmlns:p14="http://schemas.microsoft.com/office/powerpoint/2010/main" val="1923663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9C9DF4-F013-41AF-B515-533F7A59F895}" type="datetimeFigureOut">
              <a:rPr lang="en-US" smtClean="0"/>
              <a:t>6/10/2023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2FB42-1D1B-4DA8-90BB-7ED7E009C4DA}" type="slidenum">
              <a:rPr lang="en-US" smtClean="0"/>
              <a:t>‹#›</a:t>
            </a:fld>
            <a:endParaRPr lang="en-US"/>
          </a:p>
        </p:txBody>
      </p:sp>
    </p:spTree>
    <p:extLst>
      <p:ext uri="{BB962C8B-B14F-4D97-AF65-F5344CB8AC3E}">
        <p14:creationId xmlns:p14="http://schemas.microsoft.com/office/powerpoint/2010/main" val="2290655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897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711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242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3671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1344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8437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1579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575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9C9DF4-F013-41AF-B515-533F7A59F895}" type="datetimeFigureOut">
              <a:rPr lang="en-US" smtClean="0"/>
              <a:t>6/10/2023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2FB42-1D1B-4DA8-90BB-7ED7E009C4DA}" type="slidenum">
              <a:rPr lang="en-US" smtClean="0"/>
              <a:t>‹#›</a:t>
            </a:fld>
            <a:endParaRPr lang="en-US"/>
          </a:p>
        </p:txBody>
      </p:sp>
    </p:spTree>
    <p:extLst>
      <p:ext uri="{BB962C8B-B14F-4D97-AF65-F5344CB8AC3E}">
        <p14:creationId xmlns:p14="http://schemas.microsoft.com/office/powerpoint/2010/main" val="1036187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64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590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95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9C9DF4-F013-41AF-B515-533F7A59F895}" type="datetimeFigureOut">
              <a:rPr lang="en-US" smtClean="0"/>
              <a:t>6/10/2023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2FB42-1D1B-4DA8-90BB-7ED7E009C4DA}" type="slidenum">
              <a:rPr lang="en-US" smtClean="0"/>
              <a:t>‹#›</a:t>
            </a:fld>
            <a:endParaRPr lang="en-US"/>
          </a:p>
        </p:txBody>
      </p:sp>
    </p:spTree>
    <p:extLst>
      <p:ext uri="{BB962C8B-B14F-4D97-AF65-F5344CB8AC3E}">
        <p14:creationId xmlns:p14="http://schemas.microsoft.com/office/powerpoint/2010/main" val="3546705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9C9DF4-F013-41AF-B515-533F7A59F895}" type="datetimeFigureOut">
              <a:rPr lang="en-US" smtClean="0"/>
              <a:t>6/10/2023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2FB42-1D1B-4DA8-90BB-7ED7E009C4DA}" type="slidenum">
              <a:rPr lang="en-US" smtClean="0"/>
              <a:t>‹#›</a:t>
            </a:fld>
            <a:endParaRPr lang="en-US"/>
          </a:p>
        </p:txBody>
      </p:sp>
    </p:spTree>
    <p:extLst>
      <p:ext uri="{BB962C8B-B14F-4D97-AF65-F5344CB8AC3E}">
        <p14:creationId xmlns:p14="http://schemas.microsoft.com/office/powerpoint/2010/main" val="1153011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9C9DF4-F013-41AF-B515-533F7A59F895}" type="datetimeFigureOut">
              <a:rPr lang="en-US" smtClean="0"/>
              <a:t>6/10/2023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D2FB42-1D1B-4DA8-90BB-7ED7E009C4DA}" type="slidenum">
              <a:rPr lang="en-US" smtClean="0"/>
              <a:t>‹#›</a:t>
            </a:fld>
            <a:endParaRPr lang="en-US"/>
          </a:p>
        </p:txBody>
      </p:sp>
    </p:spTree>
    <p:extLst>
      <p:ext uri="{BB962C8B-B14F-4D97-AF65-F5344CB8AC3E}">
        <p14:creationId xmlns:p14="http://schemas.microsoft.com/office/powerpoint/2010/main" val="3230573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9C9DF4-F013-41AF-B515-533F7A59F895}" type="datetimeFigureOut">
              <a:rPr lang="en-US" smtClean="0"/>
              <a:t>6/10/2023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D2FB42-1D1B-4DA8-90BB-7ED7E009C4DA}" type="slidenum">
              <a:rPr lang="en-US" smtClean="0"/>
              <a:t>‹#›</a:t>
            </a:fld>
            <a:endParaRPr lang="en-US"/>
          </a:p>
        </p:txBody>
      </p:sp>
    </p:spTree>
    <p:extLst>
      <p:ext uri="{BB962C8B-B14F-4D97-AF65-F5344CB8AC3E}">
        <p14:creationId xmlns:p14="http://schemas.microsoft.com/office/powerpoint/2010/main" val="4127572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9C9DF4-F013-41AF-B515-533F7A59F895}" type="datetimeFigureOut">
              <a:rPr lang="en-US" smtClean="0"/>
              <a:t>6/10/2023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D2FB42-1D1B-4DA8-90BB-7ED7E009C4DA}" type="slidenum">
              <a:rPr lang="en-US" smtClean="0"/>
              <a:t>‹#›</a:t>
            </a:fld>
            <a:endParaRPr lang="en-US"/>
          </a:p>
        </p:txBody>
      </p:sp>
    </p:spTree>
    <p:extLst>
      <p:ext uri="{BB962C8B-B14F-4D97-AF65-F5344CB8AC3E}">
        <p14:creationId xmlns:p14="http://schemas.microsoft.com/office/powerpoint/2010/main" val="2266510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9C9DF4-F013-41AF-B515-533F7A59F895}" type="datetimeFigureOut">
              <a:rPr lang="en-US" smtClean="0"/>
              <a:t>6/10/2023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2FB42-1D1B-4DA8-90BB-7ED7E009C4DA}" type="slidenum">
              <a:rPr lang="en-US" smtClean="0"/>
              <a:t>‹#›</a:t>
            </a:fld>
            <a:endParaRPr lang="en-US"/>
          </a:p>
        </p:txBody>
      </p:sp>
    </p:spTree>
    <p:extLst>
      <p:ext uri="{BB962C8B-B14F-4D97-AF65-F5344CB8AC3E}">
        <p14:creationId xmlns:p14="http://schemas.microsoft.com/office/powerpoint/2010/main" val="205649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9C9DF4-F013-41AF-B515-533F7A59F895}" type="datetimeFigureOut">
              <a:rPr lang="en-US" smtClean="0"/>
              <a:t>6/10/2023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2FB42-1D1B-4DA8-90BB-7ED7E009C4DA}" type="slidenum">
              <a:rPr lang="en-US" smtClean="0"/>
              <a:t>‹#›</a:t>
            </a:fld>
            <a:endParaRPr lang="en-US"/>
          </a:p>
        </p:txBody>
      </p:sp>
    </p:spTree>
    <p:extLst>
      <p:ext uri="{BB962C8B-B14F-4D97-AF65-F5344CB8AC3E}">
        <p14:creationId xmlns:p14="http://schemas.microsoft.com/office/powerpoint/2010/main" val="104765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89C9DF4-F013-41AF-B515-533F7A59F895}" type="datetimeFigureOut">
              <a:rPr lang="en-US" smtClean="0"/>
              <a:t>6/10/2023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2D2FB42-1D1B-4DA8-90BB-7ED7E009C4DA}" type="slidenum">
              <a:rPr lang="en-US" smtClean="0"/>
              <a:t>‹#›</a:t>
            </a:fld>
            <a:endParaRPr lang="en-US"/>
          </a:p>
        </p:txBody>
      </p:sp>
    </p:spTree>
    <p:extLst>
      <p:ext uri="{BB962C8B-B14F-4D97-AF65-F5344CB8AC3E}">
        <p14:creationId xmlns:p14="http://schemas.microsoft.com/office/powerpoint/2010/main" val="3765885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3705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000099"/>
              </a:solidFill>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46987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defRPr/>
            </a:pPr>
            <a:r>
              <a:rPr lang="en-US" altLang="vi-VN" sz="5400" b="1" smtClean="0">
                <a:solidFill>
                  <a:srgbClr val="FF0000"/>
                </a:solidFill>
                <a:effectLst/>
              </a:rPr>
              <a:t>**:</a:t>
            </a:r>
            <a:r>
              <a:rPr lang="en-US" altLang="vi-VN" sz="5400" b="1" smtClean="0">
                <a:solidFill>
                  <a:srgbClr val="000099"/>
                </a:solidFill>
                <a:effectLst/>
              </a:rPr>
              <a:t> </a:t>
            </a:r>
            <a:r>
              <a:rPr lang="vi-VN" altLang="vi-VN" sz="5400" b="1" smtClean="0">
                <a:solidFill>
                  <a:srgbClr val="002060"/>
                </a:solidFill>
                <a:effectLst/>
              </a:rPr>
              <a:t>(</a:t>
            </a:r>
            <a:r>
              <a:rPr lang="vi-VN" altLang="vi-VN" sz="5400" b="1">
                <a:solidFill>
                  <a:srgbClr val="002060"/>
                </a:solidFill>
                <a:effectLst/>
              </a:rPr>
              <a:t>Vì vậy đến muôn đời) Vì vậy đến muôn đời sẽ khen tôi đầy ơn, sẽ khen tôi đầy phúc, sẽ khen tôi muôn đời đến muôn đời, đến muôn đời.</a:t>
            </a:r>
            <a:endParaRPr lang="en-US" altLang="vi-VN" sz="5400" b="1" dirty="0">
              <a:solidFill>
                <a:srgbClr val="002060"/>
              </a:solidFill>
              <a:effectLst/>
            </a:endParaRPr>
          </a:p>
        </p:txBody>
      </p:sp>
    </p:spTree>
    <p:extLst>
      <p:ext uri="{BB962C8B-B14F-4D97-AF65-F5344CB8AC3E}">
        <p14:creationId xmlns:p14="http://schemas.microsoft.com/office/powerpoint/2010/main" val="3070267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defRPr/>
            </a:pPr>
            <a:r>
              <a:rPr lang="vi-VN" altLang="vi-VN" sz="5400" b="1" u="sng" dirty="0" smtClean="0">
                <a:solidFill>
                  <a:srgbClr val="FF0000"/>
                </a:solidFill>
                <a:effectLst/>
                <a:latin typeface="+mj-lt"/>
              </a:rPr>
              <a:t>Tk1</a:t>
            </a:r>
            <a:r>
              <a:rPr lang="vi-VN" altLang="vi-VN" sz="5400" b="1" u="sng" smtClean="0">
                <a:solidFill>
                  <a:srgbClr val="FF0000"/>
                </a:solidFill>
                <a:effectLst/>
                <a:latin typeface="+mj-lt"/>
              </a:rPr>
              <a:t>:</a:t>
            </a:r>
            <a:r>
              <a:rPr lang="en-US" altLang="vi-VN" sz="5400" b="1" smtClean="0">
                <a:solidFill>
                  <a:srgbClr val="000099"/>
                </a:solidFill>
                <a:effectLst/>
                <a:latin typeface="+mj-lt"/>
              </a:rPr>
              <a:t> </a:t>
            </a:r>
            <a:r>
              <a:rPr lang="vi-VN" altLang="vi-VN" sz="5400" b="1">
                <a:solidFill>
                  <a:srgbClr val="002060"/>
                </a:solidFill>
                <a:effectLst/>
              </a:rPr>
              <a:t>Đấng toàn năng đã làm cho tôi những việc cao trọng, danh Người là thánh. Lượng từ ái trải qua từ đời nọ đến đời kia, hằng bao bọc những ai kính sợ Người.</a:t>
            </a:r>
            <a:endParaRPr lang="en-US" altLang="vi-VN" sz="5400" b="1" dirty="0">
              <a:solidFill>
                <a:srgbClr val="002060"/>
              </a:solidFill>
              <a:effectLst/>
            </a:endParaRPr>
          </a:p>
        </p:txBody>
      </p:sp>
    </p:spTree>
    <p:extLst>
      <p:ext uri="{BB962C8B-B14F-4D97-AF65-F5344CB8AC3E}">
        <p14:creationId xmlns:p14="http://schemas.microsoft.com/office/powerpoint/2010/main" val="492265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defRPr/>
            </a:pPr>
            <a:r>
              <a:rPr lang="en-US" altLang="vi-VN" sz="5400" b="1" u="sng" dirty="0" err="1" smtClean="0">
                <a:solidFill>
                  <a:srgbClr val="FF0000"/>
                </a:solidFill>
                <a:effectLst/>
              </a:rPr>
              <a:t>Đk</a:t>
            </a:r>
            <a:r>
              <a:rPr lang="en-US" altLang="vi-VN" sz="5400" b="1" u="sng" dirty="0" smtClean="0">
                <a:solidFill>
                  <a:srgbClr val="FF0000"/>
                </a:solidFill>
                <a:effectLst/>
              </a:rPr>
              <a:t>:</a:t>
            </a:r>
            <a:r>
              <a:rPr lang="en-US" altLang="vi-VN" sz="5400" b="1" dirty="0" smtClean="0">
                <a:solidFill>
                  <a:srgbClr val="FF0000"/>
                </a:solidFill>
                <a:effectLst/>
              </a:rPr>
              <a:t> </a:t>
            </a:r>
            <a:r>
              <a:rPr lang="vi-VN" altLang="vi-VN" sz="5400" b="1" dirty="0">
                <a:solidFill>
                  <a:srgbClr val="002060"/>
                </a:solidFill>
                <a:effectLst/>
              </a:rPr>
              <a:t>Linh hồn tôi tung hô Chúa, tung hô Chúa (i-a). Thần trí tôi mừng vui vời vợi trong Đấng cứu chuộc tôi. Chúa </a:t>
            </a:r>
            <a:r>
              <a:rPr lang="vi-VN" altLang="vi-VN" sz="5400" b="1" dirty="0" smtClean="0">
                <a:solidFill>
                  <a:srgbClr val="002060"/>
                </a:solidFill>
                <a:effectLst/>
              </a:rPr>
              <a:t>đ</a:t>
            </a:r>
            <a:r>
              <a:rPr lang="en-US" altLang="vi-VN" sz="5400" b="1" dirty="0">
                <a:solidFill>
                  <a:srgbClr val="002060"/>
                </a:solidFill>
                <a:effectLst/>
              </a:rPr>
              <a:t>ã</a:t>
            </a:r>
            <a:r>
              <a:rPr lang="vi-VN" altLang="vi-VN" sz="5400" b="1" dirty="0" smtClean="0">
                <a:solidFill>
                  <a:srgbClr val="002060"/>
                </a:solidFill>
                <a:effectLst/>
              </a:rPr>
              <a:t> </a:t>
            </a:r>
            <a:r>
              <a:rPr lang="en-US" altLang="vi-VN" sz="5400" b="1" dirty="0">
                <a:solidFill>
                  <a:srgbClr val="002060"/>
                </a:solidFill>
                <a:effectLst/>
              </a:rPr>
              <a:t>d</a:t>
            </a:r>
            <a:r>
              <a:rPr lang="vi-VN" altLang="vi-VN" sz="5400" b="1" dirty="0" smtClean="0">
                <a:solidFill>
                  <a:srgbClr val="002060"/>
                </a:solidFill>
                <a:effectLst/>
              </a:rPr>
              <a:t>ủ </a:t>
            </a:r>
            <a:r>
              <a:rPr lang="vi-VN" altLang="vi-VN" sz="5400" b="1" dirty="0">
                <a:solidFill>
                  <a:srgbClr val="002060"/>
                </a:solidFill>
                <a:effectLst/>
              </a:rPr>
              <a:t>thương đoái nhìn phận hèn tôi tá. </a:t>
            </a:r>
            <a:endParaRPr lang="en-US" altLang="vi-VN" sz="5400" b="1" dirty="0">
              <a:solidFill>
                <a:srgbClr val="002060"/>
              </a:solidFill>
              <a:effectLst/>
            </a:endParaRPr>
          </a:p>
        </p:txBody>
      </p:sp>
    </p:spTree>
    <p:extLst>
      <p:ext uri="{BB962C8B-B14F-4D97-AF65-F5344CB8AC3E}">
        <p14:creationId xmlns:p14="http://schemas.microsoft.com/office/powerpoint/2010/main" val="7150037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defRPr/>
            </a:pPr>
            <a:r>
              <a:rPr lang="en-US" altLang="vi-VN" sz="5400" b="1" smtClean="0">
                <a:solidFill>
                  <a:srgbClr val="FF0000"/>
                </a:solidFill>
                <a:effectLst/>
              </a:rPr>
              <a:t>**:</a:t>
            </a:r>
            <a:r>
              <a:rPr lang="en-US" altLang="vi-VN" sz="5400" b="1" smtClean="0">
                <a:solidFill>
                  <a:srgbClr val="000099"/>
                </a:solidFill>
                <a:effectLst/>
              </a:rPr>
              <a:t> </a:t>
            </a:r>
            <a:r>
              <a:rPr lang="vi-VN" altLang="vi-VN" sz="5400" b="1" smtClean="0">
                <a:solidFill>
                  <a:srgbClr val="002060"/>
                </a:solidFill>
                <a:effectLst/>
              </a:rPr>
              <a:t>(</a:t>
            </a:r>
            <a:r>
              <a:rPr lang="vi-VN" altLang="vi-VN" sz="5400" b="1">
                <a:solidFill>
                  <a:srgbClr val="002060"/>
                </a:solidFill>
                <a:effectLst/>
              </a:rPr>
              <a:t>Vì vậy đến muôn đời) Vì vậy đến muôn đời sẽ khen tôi đầy ơn, sẽ khen tôi đầy phúc, sẽ khen tôi muôn đời đến muôn đời, đến muôn đời.</a:t>
            </a:r>
            <a:endParaRPr lang="en-US" altLang="vi-VN" sz="5400" b="1" dirty="0">
              <a:solidFill>
                <a:srgbClr val="002060"/>
              </a:solidFill>
              <a:effectLst/>
            </a:endParaRPr>
          </a:p>
        </p:txBody>
      </p:sp>
    </p:spTree>
    <p:extLst>
      <p:ext uri="{BB962C8B-B14F-4D97-AF65-F5344CB8AC3E}">
        <p14:creationId xmlns:p14="http://schemas.microsoft.com/office/powerpoint/2010/main" val="2331997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defRPr/>
            </a:pPr>
            <a:r>
              <a:rPr lang="vi-VN" altLang="vi-VN" sz="4800" b="1" u="sng" dirty="0" smtClean="0">
                <a:solidFill>
                  <a:srgbClr val="FF0000"/>
                </a:solidFill>
                <a:effectLst/>
                <a:latin typeface="+mj-lt"/>
              </a:rPr>
              <a:t>Tk2</a:t>
            </a:r>
            <a:r>
              <a:rPr lang="vi-VN" altLang="vi-VN" sz="4800" b="1" u="sng" smtClean="0">
                <a:solidFill>
                  <a:srgbClr val="FF0000"/>
                </a:solidFill>
                <a:effectLst/>
                <a:latin typeface="+mj-lt"/>
              </a:rPr>
              <a:t>:</a:t>
            </a:r>
            <a:r>
              <a:rPr lang="en-US" altLang="vi-VN" sz="4800" b="1" smtClean="0">
                <a:solidFill>
                  <a:srgbClr val="000099"/>
                </a:solidFill>
                <a:effectLst/>
                <a:latin typeface="+mj-lt"/>
              </a:rPr>
              <a:t> </a:t>
            </a:r>
            <a:r>
              <a:rPr lang="vi-VN" altLang="vi-VN" sz="4800" b="1">
                <a:solidFill>
                  <a:srgbClr val="002060"/>
                </a:solidFill>
                <a:effectLst/>
              </a:rPr>
              <a:t>Chúa biểu dương sức mạnh oai phong tiêu diệt tơi bời những phường tự đắc. Bọn quyền quí tự kiêu Người triệt hạ khỏi tòa cao và nâng dậy những ai ở khiêm nhường.</a:t>
            </a:r>
            <a:endParaRPr lang="en-US" altLang="vi-VN" sz="4800" b="1" dirty="0">
              <a:solidFill>
                <a:srgbClr val="002060"/>
              </a:solidFill>
              <a:effectLst/>
            </a:endParaRPr>
          </a:p>
        </p:txBody>
      </p:sp>
    </p:spTree>
    <p:extLst>
      <p:ext uri="{BB962C8B-B14F-4D97-AF65-F5344CB8AC3E}">
        <p14:creationId xmlns:p14="http://schemas.microsoft.com/office/powerpoint/2010/main" val="337747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defRPr/>
            </a:pPr>
            <a:r>
              <a:rPr lang="en-US" altLang="vi-VN" sz="5400" b="1" u="sng" dirty="0" err="1" smtClean="0">
                <a:solidFill>
                  <a:srgbClr val="FF0000"/>
                </a:solidFill>
                <a:effectLst/>
              </a:rPr>
              <a:t>Đk</a:t>
            </a:r>
            <a:r>
              <a:rPr lang="en-US" altLang="vi-VN" sz="5400" b="1" u="sng" dirty="0" smtClean="0">
                <a:solidFill>
                  <a:srgbClr val="FF0000"/>
                </a:solidFill>
                <a:effectLst/>
              </a:rPr>
              <a:t>:</a:t>
            </a:r>
            <a:r>
              <a:rPr lang="en-US" altLang="vi-VN" sz="5400" b="1" dirty="0" smtClean="0">
                <a:solidFill>
                  <a:srgbClr val="FF0000"/>
                </a:solidFill>
                <a:effectLst/>
              </a:rPr>
              <a:t> </a:t>
            </a:r>
            <a:r>
              <a:rPr lang="vi-VN" altLang="vi-VN" sz="5400" b="1" dirty="0">
                <a:solidFill>
                  <a:srgbClr val="002060"/>
                </a:solidFill>
                <a:effectLst/>
              </a:rPr>
              <a:t>Linh hồn tôi tung hô Chúa, tung hô Chúa (i-a). Thần trí tôi mừng vui vời vợi trong Đấng cứu chuộc tôi. Chúa </a:t>
            </a:r>
            <a:r>
              <a:rPr lang="vi-VN" altLang="vi-VN" sz="5400" b="1" dirty="0" smtClean="0">
                <a:solidFill>
                  <a:srgbClr val="002060"/>
                </a:solidFill>
                <a:effectLst/>
              </a:rPr>
              <a:t>đ</a:t>
            </a:r>
            <a:r>
              <a:rPr lang="en-US" altLang="vi-VN" sz="5400" b="1" dirty="0">
                <a:solidFill>
                  <a:srgbClr val="002060"/>
                </a:solidFill>
                <a:effectLst/>
              </a:rPr>
              <a:t>ã</a:t>
            </a:r>
            <a:r>
              <a:rPr lang="vi-VN" altLang="vi-VN" sz="5400" b="1" dirty="0" smtClean="0">
                <a:solidFill>
                  <a:srgbClr val="002060"/>
                </a:solidFill>
                <a:effectLst/>
              </a:rPr>
              <a:t> </a:t>
            </a:r>
            <a:r>
              <a:rPr lang="en-US" altLang="vi-VN" sz="5400" b="1" dirty="0">
                <a:solidFill>
                  <a:srgbClr val="002060"/>
                </a:solidFill>
                <a:effectLst/>
              </a:rPr>
              <a:t>d</a:t>
            </a:r>
            <a:r>
              <a:rPr lang="vi-VN" altLang="vi-VN" sz="5400" b="1" dirty="0" smtClean="0">
                <a:solidFill>
                  <a:srgbClr val="002060"/>
                </a:solidFill>
                <a:effectLst/>
              </a:rPr>
              <a:t>ủ </a:t>
            </a:r>
            <a:r>
              <a:rPr lang="vi-VN" altLang="vi-VN" sz="5400" b="1" dirty="0">
                <a:solidFill>
                  <a:srgbClr val="002060"/>
                </a:solidFill>
                <a:effectLst/>
              </a:rPr>
              <a:t>thương đoái nhìn phận hèn tôi tá. </a:t>
            </a:r>
            <a:endParaRPr lang="en-US" altLang="vi-VN" sz="5400" b="1" dirty="0">
              <a:solidFill>
                <a:srgbClr val="002060"/>
              </a:solidFill>
              <a:effectLst/>
            </a:endParaRPr>
          </a:p>
        </p:txBody>
      </p:sp>
    </p:spTree>
    <p:extLst>
      <p:ext uri="{BB962C8B-B14F-4D97-AF65-F5344CB8AC3E}">
        <p14:creationId xmlns:p14="http://schemas.microsoft.com/office/powerpoint/2010/main" val="22979569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defRPr/>
            </a:pPr>
            <a:r>
              <a:rPr lang="en-US" altLang="vi-VN" sz="5400" b="1" smtClean="0">
                <a:solidFill>
                  <a:srgbClr val="FF0000"/>
                </a:solidFill>
                <a:effectLst/>
              </a:rPr>
              <a:t>**:</a:t>
            </a:r>
            <a:r>
              <a:rPr lang="en-US" altLang="vi-VN" sz="5400" b="1" smtClean="0">
                <a:solidFill>
                  <a:srgbClr val="000099"/>
                </a:solidFill>
                <a:effectLst/>
              </a:rPr>
              <a:t> </a:t>
            </a:r>
            <a:r>
              <a:rPr lang="vi-VN" altLang="vi-VN" sz="5400" b="1" smtClean="0">
                <a:solidFill>
                  <a:srgbClr val="002060"/>
                </a:solidFill>
                <a:effectLst/>
              </a:rPr>
              <a:t>(</a:t>
            </a:r>
            <a:r>
              <a:rPr lang="vi-VN" altLang="vi-VN" sz="5400" b="1">
                <a:solidFill>
                  <a:srgbClr val="002060"/>
                </a:solidFill>
                <a:effectLst/>
              </a:rPr>
              <a:t>Vì vậy đến muôn đời) Vì vậy đến muôn đời sẽ khen tôi đầy ơn, sẽ khen tôi đầy phúc, sẽ khen tôi muôn đời đến muôn đời, đến muôn đời.</a:t>
            </a:r>
            <a:endParaRPr lang="en-US" altLang="vi-VN" sz="5400" b="1" dirty="0">
              <a:solidFill>
                <a:srgbClr val="002060"/>
              </a:solidFill>
              <a:effectLst/>
            </a:endParaRPr>
          </a:p>
        </p:txBody>
      </p:sp>
    </p:spTree>
    <p:extLst>
      <p:ext uri="{BB962C8B-B14F-4D97-AF65-F5344CB8AC3E}">
        <p14:creationId xmlns:p14="http://schemas.microsoft.com/office/powerpoint/2010/main" val="25370603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defRPr/>
            </a:pPr>
            <a:r>
              <a:rPr lang="vi-VN" altLang="vi-VN" sz="5400" b="1" u="sng" dirty="0" smtClean="0">
                <a:solidFill>
                  <a:srgbClr val="FF0000"/>
                </a:solidFill>
                <a:effectLst/>
                <a:latin typeface="+mj-lt"/>
              </a:rPr>
              <a:t>Tk3:</a:t>
            </a:r>
            <a:r>
              <a:rPr lang="en-US" altLang="vi-VN" sz="5400" b="1" dirty="0" smtClean="0">
                <a:solidFill>
                  <a:srgbClr val="000099"/>
                </a:solidFill>
                <a:effectLst/>
                <a:latin typeface="+mj-lt"/>
              </a:rPr>
              <a:t> </a:t>
            </a:r>
            <a:r>
              <a:rPr lang="vi-VN" altLang="vi-VN" sz="5400" b="1" dirty="0">
                <a:solidFill>
                  <a:srgbClr val="002060"/>
                </a:solidFill>
                <a:effectLst/>
              </a:rPr>
              <a:t>Lũ giàu sang đuổi về tay không, những người thanh bần ban đầy hồng phúc. Người đã nhớ lời </a:t>
            </a:r>
            <a:r>
              <a:rPr lang="en-US" altLang="vi-VN" sz="5400" b="1" dirty="0" err="1" smtClean="0">
                <a:solidFill>
                  <a:srgbClr val="002060"/>
                </a:solidFill>
                <a:effectLst/>
              </a:rPr>
              <a:t>hứa</a:t>
            </a:r>
            <a:r>
              <a:rPr lang="vi-VN" altLang="vi-VN" sz="5400" b="1" dirty="0" smtClean="0">
                <a:solidFill>
                  <a:srgbClr val="002060"/>
                </a:solidFill>
                <a:effectLst/>
              </a:rPr>
              <a:t> </a:t>
            </a:r>
            <a:r>
              <a:rPr lang="vi-VN" altLang="vi-VN" sz="5400" b="1" dirty="0">
                <a:solidFill>
                  <a:srgbClr val="002060"/>
                </a:solidFill>
                <a:effectLst/>
              </a:rPr>
              <a:t>mà độ trì Ít-ra-en, cùng tổ phụ Áp-ram với miêu duệ.</a:t>
            </a:r>
            <a:endParaRPr lang="en-US" altLang="vi-VN" sz="5400" b="1" dirty="0">
              <a:solidFill>
                <a:srgbClr val="002060"/>
              </a:solidFill>
              <a:effectLst/>
            </a:endParaRPr>
          </a:p>
        </p:txBody>
      </p:sp>
    </p:spTree>
    <p:extLst>
      <p:ext uri="{BB962C8B-B14F-4D97-AF65-F5344CB8AC3E}">
        <p14:creationId xmlns:p14="http://schemas.microsoft.com/office/powerpoint/2010/main" val="12022240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defRPr/>
            </a:pPr>
            <a:r>
              <a:rPr lang="en-US" altLang="vi-VN" sz="5400" b="1" u="sng" dirty="0" err="1" smtClean="0">
                <a:solidFill>
                  <a:srgbClr val="FF0000"/>
                </a:solidFill>
                <a:effectLst/>
              </a:rPr>
              <a:t>Đk</a:t>
            </a:r>
            <a:r>
              <a:rPr lang="en-US" altLang="vi-VN" sz="5400" b="1" u="sng" dirty="0" smtClean="0">
                <a:solidFill>
                  <a:srgbClr val="FF0000"/>
                </a:solidFill>
                <a:effectLst/>
              </a:rPr>
              <a:t>:</a:t>
            </a:r>
            <a:r>
              <a:rPr lang="en-US" altLang="vi-VN" sz="5400" b="1" dirty="0" smtClean="0">
                <a:solidFill>
                  <a:srgbClr val="FF0000"/>
                </a:solidFill>
                <a:effectLst/>
              </a:rPr>
              <a:t> </a:t>
            </a:r>
            <a:r>
              <a:rPr lang="vi-VN" altLang="vi-VN" sz="5400" b="1" dirty="0">
                <a:solidFill>
                  <a:srgbClr val="002060"/>
                </a:solidFill>
                <a:effectLst/>
              </a:rPr>
              <a:t>Linh hồn tôi tung hô Chúa, tung hô Chúa (i-a). Thần trí tôi mừng vui vời vợi trong Đấng cứu chuộc tôi. Chúa </a:t>
            </a:r>
            <a:r>
              <a:rPr lang="vi-VN" altLang="vi-VN" sz="5400" b="1" dirty="0" smtClean="0">
                <a:solidFill>
                  <a:srgbClr val="002060"/>
                </a:solidFill>
                <a:effectLst/>
              </a:rPr>
              <a:t>đ</a:t>
            </a:r>
            <a:r>
              <a:rPr lang="en-US" altLang="vi-VN" sz="5400" b="1" dirty="0">
                <a:solidFill>
                  <a:srgbClr val="002060"/>
                </a:solidFill>
                <a:effectLst/>
              </a:rPr>
              <a:t>ã</a:t>
            </a:r>
            <a:r>
              <a:rPr lang="vi-VN" altLang="vi-VN" sz="5400" b="1" dirty="0" smtClean="0">
                <a:solidFill>
                  <a:srgbClr val="002060"/>
                </a:solidFill>
                <a:effectLst/>
              </a:rPr>
              <a:t> </a:t>
            </a:r>
            <a:r>
              <a:rPr lang="en-US" altLang="vi-VN" sz="5400" b="1" dirty="0">
                <a:solidFill>
                  <a:srgbClr val="002060"/>
                </a:solidFill>
                <a:effectLst/>
              </a:rPr>
              <a:t>d</a:t>
            </a:r>
            <a:r>
              <a:rPr lang="vi-VN" altLang="vi-VN" sz="5400" b="1" dirty="0" smtClean="0">
                <a:solidFill>
                  <a:srgbClr val="002060"/>
                </a:solidFill>
                <a:effectLst/>
              </a:rPr>
              <a:t>ủ </a:t>
            </a:r>
            <a:r>
              <a:rPr lang="vi-VN" altLang="vi-VN" sz="5400" b="1" dirty="0">
                <a:solidFill>
                  <a:srgbClr val="002060"/>
                </a:solidFill>
                <a:effectLst/>
              </a:rPr>
              <a:t>thương đoái nhìn phận hèn tôi tá. </a:t>
            </a:r>
            <a:endParaRPr lang="en-US" altLang="vi-VN" sz="5400" b="1" dirty="0">
              <a:solidFill>
                <a:srgbClr val="002060"/>
              </a:solidFill>
              <a:effectLst/>
            </a:endParaRPr>
          </a:p>
        </p:txBody>
      </p:sp>
    </p:spTree>
    <p:extLst>
      <p:ext uri="{BB962C8B-B14F-4D97-AF65-F5344CB8AC3E}">
        <p14:creationId xmlns:p14="http://schemas.microsoft.com/office/powerpoint/2010/main" val="27744366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defRPr/>
            </a:pPr>
            <a:r>
              <a:rPr lang="en-US" altLang="vi-VN" sz="5400" b="1" smtClean="0">
                <a:solidFill>
                  <a:srgbClr val="FF0000"/>
                </a:solidFill>
                <a:effectLst/>
              </a:rPr>
              <a:t>**:</a:t>
            </a:r>
            <a:r>
              <a:rPr lang="en-US" altLang="vi-VN" sz="5400" b="1" smtClean="0">
                <a:solidFill>
                  <a:srgbClr val="000099"/>
                </a:solidFill>
                <a:effectLst/>
              </a:rPr>
              <a:t> </a:t>
            </a:r>
            <a:r>
              <a:rPr lang="vi-VN" altLang="vi-VN" sz="5400" b="1" smtClean="0">
                <a:solidFill>
                  <a:srgbClr val="002060"/>
                </a:solidFill>
                <a:effectLst/>
              </a:rPr>
              <a:t>(</a:t>
            </a:r>
            <a:r>
              <a:rPr lang="vi-VN" altLang="vi-VN" sz="5400" b="1">
                <a:solidFill>
                  <a:srgbClr val="002060"/>
                </a:solidFill>
                <a:effectLst/>
              </a:rPr>
              <a:t>Vì vậy đến muôn đời) Vì vậy đến muôn đời sẽ khen tôi đầy ơn, sẽ khen tôi đầy phúc, sẽ khen tôi muôn đời đến muôn đời, đến muôn đời.</a:t>
            </a:r>
            <a:endParaRPr lang="en-US" altLang="vi-VN" sz="5400" b="1" dirty="0">
              <a:solidFill>
                <a:srgbClr val="002060"/>
              </a:solidFill>
              <a:effectLst/>
            </a:endParaRPr>
          </a:p>
        </p:txBody>
      </p:sp>
    </p:spTree>
    <p:extLst>
      <p:ext uri="{BB962C8B-B14F-4D97-AF65-F5344CB8AC3E}">
        <p14:creationId xmlns:p14="http://schemas.microsoft.com/office/powerpoint/2010/main" val="1268765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1597819"/>
            <a:ext cx="9144000" cy="1202531"/>
          </a:xfrm>
        </p:spPr>
        <p:txBody>
          <a:bodyPr>
            <a:normAutofit fontScale="90000"/>
          </a:bodyPr>
          <a:lstStyle/>
          <a:p>
            <a:r>
              <a:rPr lang="vi-VN" sz="6700" b="1" dirty="0" smtClean="0">
                <a:solidFill>
                  <a:srgbClr val="FF0000"/>
                </a:solidFill>
                <a:effectLst/>
                <a:latin typeface="+mj-lt"/>
              </a:rPr>
              <a:t>Nhập lễ</a:t>
            </a:r>
            <a:r>
              <a:rPr lang="vi-VN" b="1" dirty="0" smtClean="0">
                <a:solidFill>
                  <a:srgbClr val="FF0000"/>
                </a:solidFill>
                <a:effectLst/>
                <a:latin typeface="+mj-lt"/>
              </a:rPr>
              <a:t/>
            </a:r>
            <a:br>
              <a:rPr lang="vi-VN" b="1" dirty="0" smtClean="0">
                <a:solidFill>
                  <a:srgbClr val="FF0000"/>
                </a:solidFill>
                <a:effectLst/>
                <a:latin typeface="+mj-lt"/>
              </a:rPr>
            </a:br>
            <a:r>
              <a:rPr lang="vi-VN" sz="8900" b="1" dirty="0" smtClean="0">
                <a:solidFill>
                  <a:srgbClr val="FF0000"/>
                </a:solidFill>
                <a:effectLst/>
                <a:latin typeface="+mj-lt"/>
              </a:rPr>
              <a:t>Lời Mẹ nhắn nhủ</a:t>
            </a:r>
            <a:r>
              <a:rPr lang="vi-VN" sz="8000" b="1" dirty="0" smtClean="0">
                <a:solidFill>
                  <a:srgbClr val="FF0000"/>
                </a:solidFill>
                <a:effectLst/>
                <a:latin typeface="+mj-lt"/>
              </a:rPr>
              <a:t/>
            </a:r>
            <a:br>
              <a:rPr lang="vi-VN" sz="8000" b="1" dirty="0" smtClean="0">
                <a:solidFill>
                  <a:srgbClr val="FF0000"/>
                </a:solidFill>
                <a:effectLst/>
                <a:latin typeface="+mj-lt"/>
              </a:rPr>
            </a:br>
            <a:r>
              <a:rPr lang="en-US" sz="6000" b="1" dirty="0" err="1" smtClean="0">
                <a:solidFill>
                  <a:srgbClr val="FF0000"/>
                </a:solidFill>
                <a:effectLst/>
              </a:rPr>
              <a:t>Huyền</a:t>
            </a:r>
            <a:r>
              <a:rPr lang="en-US" sz="6000" b="1" dirty="0" smtClean="0">
                <a:solidFill>
                  <a:srgbClr val="FF0000"/>
                </a:solidFill>
                <a:effectLst/>
              </a:rPr>
              <a:t> </a:t>
            </a:r>
            <a:r>
              <a:rPr lang="en-US" sz="6000" b="1" dirty="0" err="1" smtClean="0">
                <a:solidFill>
                  <a:srgbClr val="FF0000"/>
                </a:solidFill>
                <a:effectLst/>
              </a:rPr>
              <a:t>Linh</a:t>
            </a:r>
            <a:endParaRPr lang="en-US" sz="6000" b="1" dirty="0">
              <a:solidFill>
                <a:srgbClr val="FF0000"/>
              </a:solidFill>
              <a:effectLst/>
              <a:latin typeface="+mj-lt"/>
            </a:endParaRPr>
          </a:p>
        </p:txBody>
      </p:sp>
    </p:spTree>
    <p:extLst>
      <p:ext uri="{BB962C8B-B14F-4D97-AF65-F5344CB8AC3E}">
        <p14:creationId xmlns:p14="http://schemas.microsoft.com/office/powerpoint/2010/main" val="716200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000099"/>
              </a:solidFill>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89021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1" u="sng" dirty="0" smtClean="0">
                <a:solidFill>
                  <a:srgbClr val="FF0000"/>
                </a:solidFill>
                <a:effectLst/>
                <a:latin typeface="+mj-lt"/>
                <a:cs typeface="Times New Roman" pitchFamily="18" charset="0"/>
              </a:rPr>
              <a:t>Alleluia-Alleluia:</a:t>
            </a:r>
            <a:r>
              <a:rPr lang="en-US" sz="5400" b="1" dirty="0" smtClean="0">
                <a:solidFill>
                  <a:srgbClr val="000099"/>
                </a:solidFill>
                <a:effectLst/>
                <a:latin typeface="+mj-lt"/>
                <a:cs typeface="Times New Roman" pitchFamily="18" charset="0"/>
              </a:rPr>
              <a:t> </a:t>
            </a:r>
            <a:r>
              <a:rPr lang="vi-VN" sz="5400" b="1" dirty="0" smtClean="0">
                <a:solidFill>
                  <a:srgbClr val="002060"/>
                </a:solidFill>
                <a:effectLst/>
                <a:latin typeface="+mj-lt"/>
                <a:cs typeface="Times New Roman" pitchFamily="18" charset="0"/>
              </a:rPr>
              <a:t>Kính chào </a:t>
            </a:r>
            <a:r>
              <a:rPr lang="vi-VN" sz="5400" b="1" dirty="0">
                <a:solidFill>
                  <a:srgbClr val="002060"/>
                </a:solidFill>
                <a:effectLst/>
                <a:latin typeface="+mj-lt"/>
                <a:cs typeface="Times New Roman" pitchFamily="18" charset="0"/>
              </a:rPr>
              <a:t>Maria đầy ơn </a:t>
            </a:r>
            <a:r>
              <a:rPr lang="vi-VN" sz="5400" b="1" dirty="0" smtClean="0">
                <a:solidFill>
                  <a:srgbClr val="002060"/>
                </a:solidFill>
                <a:effectLst/>
                <a:latin typeface="+mj-lt"/>
                <a:cs typeface="Times New Roman" pitchFamily="18" charset="0"/>
              </a:rPr>
              <a:t>phước, </a:t>
            </a:r>
            <a:r>
              <a:rPr lang="vi-VN" sz="5400" b="1" dirty="0">
                <a:solidFill>
                  <a:srgbClr val="002060"/>
                </a:solidFill>
                <a:effectLst/>
                <a:latin typeface="+mj-lt"/>
                <a:cs typeface="Times New Roman" pitchFamily="18" charset="0"/>
              </a:rPr>
              <a:t>Thiên Chúa ở cùng trinh </a:t>
            </a:r>
            <a:r>
              <a:rPr lang="vi-VN" sz="5400" b="1" dirty="0" smtClean="0">
                <a:solidFill>
                  <a:srgbClr val="002060"/>
                </a:solidFill>
                <a:effectLst/>
                <a:latin typeface="+mj-lt"/>
                <a:cs typeface="Times New Roman" pitchFamily="18" charset="0"/>
              </a:rPr>
              <a:t>nữ, </a:t>
            </a:r>
            <a:r>
              <a:rPr lang="vi-VN" sz="5400" b="1" dirty="0">
                <a:solidFill>
                  <a:srgbClr val="002060"/>
                </a:solidFill>
                <a:effectLst/>
                <a:latin typeface="+mj-lt"/>
                <a:cs typeface="Times New Roman" pitchFamily="18" charset="0"/>
              </a:rPr>
              <a:t>trinh nữ được chúc phúc giữa các người phụ </a:t>
            </a:r>
            <a:r>
              <a:rPr lang="vi-VN" sz="5400" b="1" dirty="0" smtClean="0">
                <a:solidFill>
                  <a:srgbClr val="002060"/>
                </a:solidFill>
                <a:effectLst/>
                <a:latin typeface="+mj-lt"/>
                <a:cs typeface="Times New Roman" pitchFamily="18" charset="0"/>
              </a:rPr>
              <a:t>nữ</a:t>
            </a:r>
            <a:r>
              <a:rPr lang="en-US" sz="5400" b="1" dirty="0" smtClean="0">
                <a:solidFill>
                  <a:srgbClr val="002060"/>
                </a:solidFill>
                <a:effectLst/>
                <a:latin typeface="+mj-lt"/>
                <a:cs typeface="Times New Roman" pitchFamily="18" charset="0"/>
              </a:rPr>
              <a:t>. </a:t>
            </a:r>
            <a:r>
              <a:rPr lang="en-US" sz="4000" b="1" u="sng" dirty="0" smtClean="0">
                <a:solidFill>
                  <a:srgbClr val="FF0000"/>
                </a:solidFill>
                <a:effectLst/>
                <a:latin typeface="+mj-lt"/>
                <a:cs typeface="Times New Roman" pitchFamily="18" charset="0"/>
              </a:rPr>
              <a:t>Alleluia-Alleluia.</a:t>
            </a:r>
            <a:endParaRPr lang="en-US" sz="4000" b="1" u="sng"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7162003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000099"/>
              </a:solidFill>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162003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000099"/>
              </a:solidFill>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234130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1047750"/>
            <a:ext cx="2743200" cy="1989773"/>
          </a:xfrm>
        </p:spPr>
        <p:txBody>
          <a:bodyPr>
            <a:noAutofit/>
          </a:bodyPr>
          <a:lstStyle/>
          <a:p>
            <a:r>
              <a:rPr lang="en-US" sz="4000" b="1" dirty="0" err="1" smtClean="0">
                <a:solidFill>
                  <a:srgbClr val="003399"/>
                </a:solidFill>
                <a:effectLst/>
                <a:cs typeface="Times New Roman" pitchFamily="18" charset="0"/>
              </a:rPr>
              <a:t>Ca</a:t>
            </a:r>
            <a:r>
              <a:rPr lang="en-US" sz="4000" b="1" dirty="0" smtClean="0">
                <a:solidFill>
                  <a:srgbClr val="003399"/>
                </a:solidFill>
                <a:effectLst/>
                <a:cs typeface="Times New Roman" pitchFamily="18" charset="0"/>
              </a:rPr>
              <a:t> </a:t>
            </a:r>
            <a:r>
              <a:rPr lang="en-US" sz="4000" b="1" dirty="0" err="1" smtClean="0">
                <a:solidFill>
                  <a:srgbClr val="003399"/>
                </a:solidFill>
                <a:effectLst/>
                <a:cs typeface="Times New Roman" pitchFamily="18" charset="0"/>
              </a:rPr>
              <a:t>Dâng</a:t>
            </a:r>
            <a:r>
              <a:rPr lang="en-US" sz="4000" b="1" dirty="0" smtClean="0">
                <a:solidFill>
                  <a:srgbClr val="003399"/>
                </a:solidFill>
                <a:effectLst/>
                <a:cs typeface="Times New Roman" pitchFamily="18" charset="0"/>
              </a:rPr>
              <a:t> </a:t>
            </a:r>
            <a:r>
              <a:rPr lang="en-US" sz="4000" b="1" dirty="0" err="1">
                <a:solidFill>
                  <a:srgbClr val="003399"/>
                </a:solidFill>
                <a:effectLst/>
                <a:cs typeface="Times New Roman" pitchFamily="18" charset="0"/>
              </a:rPr>
              <a:t>Lễ</a:t>
            </a:r>
            <a:r>
              <a:rPr lang="en-US" sz="4000" b="1" dirty="0">
                <a:solidFill>
                  <a:srgbClr val="003399"/>
                </a:solidFill>
                <a:effectLst/>
                <a:cs typeface="Times New Roman" pitchFamily="18" charset="0"/>
              </a:rPr>
              <a:t/>
            </a:r>
            <a:br>
              <a:rPr lang="en-US" sz="4000" b="1" dirty="0">
                <a:solidFill>
                  <a:srgbClr val="003399"/>
                </a:solidFill>
                <a:effectLst/>
                <a:cs typeface="Times New Roman" pitchFamily="18" charset="0"/>
              </a:rPr>
            </a:br>
            <a:r>
              <a:rPr lang="en-US" sz="2000" b="1" dirty="0" smtClean="0">
                <a:solidFill>
                  <a:srgbClr val="C00000"/>
                </a:solidFill>
                <a:effectLst/>
                <a:cs typeface="Times New Roman" pitchFamily="18" charset="0"/>
              </a:rPr>
              <a:t>TIẾN DÂNG CỦA LỄ</a:t>
            </a:r>
            <a:r>
              <a:rPr lang="en-US" sz="2000" b="1" dirty="0">
                <a:solidFill>
                  <a:srgbClr val="003399"/>
                </a:solidFill>
                <a:effectLst/>
                <a:cs typeface="Times New Roman" pitchFamily="18" charset="0"/>
              </a:rPr>
              <a:t/>
            </a:r>
            <a:br>
              <a:rPr lang="en-US" sz="2000" b="1" dirty="0">
                <a:solidFill>
                  <a:srgbClr val="003399"/>
                </a:solidFill>
                <a:effectLst/>
                <a:cs typeface="Times New Roman" pitchFamily="18" charset="0"/>
              </a:rPr>
            </a:br>
            <a:r>
              <a:rPr lang="en-US" sz="2000" b="1" i="1" dirty="0" err="1" smtClean="0">
                <a:solidFill>
                  <a:srgbClr val="003399"/>
                </a:solidFill>
                <a:effectLst/>
                <a:cs typeface="Times New Roman" pitchFamily="18" charset="0"/>
              </a:rPr>
              <a:t>Đinh</a:t>
            </a:r>
            <a:r>
              <a:rPr lang="en-US" sz="2000" b="1" i="1" dirty="0" smtClean="0">
                <a:solidFill>
                  <a:srgbClr val="003399"/>
                </a:solidFill>
                <a:effectLst/>
                <a:cs typeface="Times New Roman" pitchFamily="18" charset="0"/>
              </a:rPr>
              <a:t> </a:t>
            </a:r>
            <a:r>
              <a:rPr lang="en-US" sz="2000" b="1" i="1" dirty="0" err="1" smtClean="0">
                <a:solidFill>
                  <a:srgbClr val="003399"/>
                </a:solidFill>
                <a:effectLst/>
                <a:cs typeface="Times New Roman" pitchFamily="18" charset="0"/>
              </a:rPr>
              <a:t>Công</a:t>
            </a:r>
            <a:r>
              <a:rPr lang="en-US" sz="2000" b="1" i="1" dirty="0" smtClean="0">
                <a:solidFill>
                  <a:srgbClr val="003399"/>
                </a:solidFill>
                <a:effectLst/>
                <a:cs typeface="Times New Roman" pitchFamily="18" charset="0"/>
              </a:rPr>
              <a:t> </a:t>
            </a:r>
            <a:r>
              <a:rPr lang="en-US" sz="2000" b="1" i="1" dirty="0" err="1" smtClean="0">
                <a:solidFill>
                  <a:srgbClr val="003399"/>
                </a:solidFill>
                <a:effectLst/>
                <a:cs typeface="Times New Roman" pitchFamily="18" charset="0"/>
              </a:rPr>
              <a:t>Huỳnh</a:t>
            </a:r>
            <a:r>
              <a:rPr lang="en-US" sz="4000" b="1" dirty="0">
                <a:solidFill>
                  <a:srgbClr val="003399"/>
                </a:solidFill>
                <a:effectLst/>
                <a:cs typeface="Times New Roman" pitchFamily="18" charset="0"/>
              </a:rPr>
              <a:t/>
            </a:r>
            <a:br>
              <a:rPr lang="en-US" sz="4000" b="1" dirty="0">
                <a:solidFill>
                  <a:srgbClr val="003399"/>
                </a:solidFill>
                <a:effectLst/>
                <a:cs typeface="Times New Roman" pitchFamily="18" charset="0"/>
              </a:rPr>
            </a:br>
            <a:endParaRPr lang="en-US" sz="4000" b="1" dirty="0">
              <a:solidFill>
                <a:srgbClr val="003399"/>
              </a:solidFill>
              <a:effectLs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361950"/>
            <a:ext cx="3595194" cy="4248150"/>
          </a:xfrm>
          <a:prstGeom prst="rect">
            <a:avLst/>
          </a:prstGeom>
        </p:spPr>
      </p:pic>
    </p:spTree>
    <p:extLst>
      <p:ext uri="{BB962C8B-B14F-4D97-AF65-F5344CB8AC3E}">
        <p14:creationId xmlns:p14="http://schemas.microsoft.com/office/powerpoint/2010/main" val="1310758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marL="27385" algn="just">
              <a:lnSpc>
                <a:spcPct val="130000"/>
              </a:lnSpc>
            </a:pPr>
            <a:r>
              <a:rPr lang="en-US" altLang="en-US" sz="5400" b="1" u="sng" dirty="0">
                <a:solidFill>
                  <a:srgbClr val="FF0000"/>
                </a:solidFill>
                <a:effectLst/>
                <a:ea typeface="Tahoma" panose="020B0604030504040204" pitchFamily="34" charset="0"/>
                <a:cs typeface="Times New Roman" panose="02020603050405020304" pitchFamily="18" charset="0"/>
              </a:rPr>
              <a:t>Tk1:</a:t>
            </a:r>
            <a:r>
              <a:rPr lang="en-US" altLang="en-US" sz="5400" b="1" dirty="0">
                <a:solidFill>
                  <a:srgbClr val="003399"/>
                </a:solidFill>
                <a:effectLst/>
                <a:ea typeface="Tahoma" panose="020B0604030504040204" pitchFamily="34" charset="0"/>
                <a:cs typeface="Times New Roman" panose="02020603050405020304" pitchFamily="18" charset="0"/>
              </a:rPr>
              <a:t> </a:t>
            </a:r>
            <a:r>
              <a:rPr lang="en-US" sz="5400" b="1" dirty="0" err="1">
                <a:solidFill>
                  <a:srgbClr val="003399"/>
                </a:solidFill>
                <a:effectLst/>
              </a:rPr>
              <a:t>Dâng</a:t>
            </a:r>
            <a:r>
              <a:rPr lang="en-US" sz="5400" b="1" dirty="0">
                <a:solidFill>
                  <a:srgbClr val="003399"/>
                </a:solidFill>
                <a:effectLst/>
              </a:rPr>
              <a:t> </a:t>
            </a:r>
            <a:r>
              <a:rPr lang="en-US" sz="5400" b="1" dirty="0" err="1">
                <a:solidFill>
                  <a:srgbClr val="003399"/>
                </a:solidFill>
                <a:effectLst/>
              </a:rPr>
              <a:t>tiến</a:t>
            </a:r>
            <a:r>
              <a:rPr lang="en-US" sz="5400" b="1" dirty="0">
                <a:solidFill>
                  <a:srgbClr val="003399"/>
                </a:solidFill>
                <a:effectLst/>
              </a:rPr>
              <a:t> Cha </a:t>
            </a:r>
            <a:r>
              <a:rPr lang="en-US" sz="5400" b="1" dirty="0" err="1">
                <a:solidFill>
                  <a:srgbClr val="003399"/>
                </a:solidFill>
                <a:effectLst/>
              </a:rPr>
              <a:t>lễ</a:t>
            </a:r>
            <a:r>
              <a:rPr lang="en-US" sz="5400" b="1" dirty="0">
                <a:solidFill>
                  <a:srgbClr val="003399"/>
                </a:solidFill>
                <a:effectLst/>
              </a:rPr>
              <a:t> </a:t>
            </a:r>
            <a:r>
              <a:rPr lang="en-US" sz="5400" b="1" dirty="0" err="1">
                <a:solidFill>
                  <a:srgbClr val="003399"/>
                </a:solidFill>
                <a:effectLst/>
              </a:rPr>
              <a:t>vật</a:t>
            </a:r>
            <a:r>
              <a:rPr lang="en-US" sz="5400" b="1" dirty="0">
                <a:solidFill>
                  <a:srgbClr val="003399"/>
                </a:solidFill>
                <a:effectLst/>
              </a:rPr>
              <a:t> </a:t>
            </a:r>
            <a:r>
              <a:rPr lang="en-US" sz="5400" b="1" dirty="0" err="1">
                <a:solidFill>
                  <a:srgbClr val="003399"/>
                </a:solidFill>
                <a:effectLst/>
              </a:rPr>
              <a:t>đây</a:t>
            </a:r>
            <a:r>
              <a:rPr lang="en-US" sz="5400" b="1" dirty="0">
                <a:solidFill>
                  <a:srgbClr val="003399"/>
                </a:solidFill>
                <a:effectLst/>
              </a:rPr>
              <a:t> </a:t>
            </a:r>
            <a:r>
              <a:rPr lang="en-US" sz="5400" b="1" dirty="0" err="1">
                <a:solidFill>
                  <a:srgbClr val="003399"/>
                </a:solidFill>
                <a:effectLst/>
              </a:rPr>
              <a:t>bánh</a:t>
            </a:r>
            <a:r>
              <a:rPr lang="en-US" sz="5400" b="1" dirty="0">
                <a:solidFill>
                  <a:srgbClr val="003399"/>
                </a:solidFill>
                <a:effectLst/>
              </a:rPr>
              <a:t> </a:t>
            </a:r>
            <a:r>
              <a:rPr lang="en-US" sz="5400" b="1" dirty="0" err="1">
                <a:solidFill>
                  <a:srgbClr val="003399"/>
                </a:solidFill>
                <a:effectLst/>
              </a:rPr>
              <a:t>rượu</a:t>
            </a:r>
            <a:r>
              <a:rPr lang="en-US" sz="5400" b="1" dirty="0">
                <a:solidFill>
                  <a:srgbClr val="003399"/>
                </a:solidFill>
                <a:effectLst/>
              </a:rPr>
              <a:t> </a:t>
            </a:r>
            <a:r>
              <a:rPr lang="en-US" sz="5400" b="1" dirty="0" err="1">
                <a:solidFill>
                  <a:srgbClr val="003399"/>
                </a:solidFill>
                <a:effectLst/>
              </a:rPr>
              <a:t>tình</a:t>
            </a:r>
            <a:r>
              <a:rPr lang="en-US" sz="5400" b="1" dirty="0">
                <a:solidFill>
                  <a:srgbClr val="003399"/>
                </a:solidFill>
                <a:effectLst/>
              </a:rPr>
              <a:t> </a:t>
            </a:r>
            <a:r>
              <a:rPr lang="en-US" sz="5400" b="1" dirty="0" err="1">
                <a:solidFill>
                  <a:srgbClr val="003399"/>
                </a:solidFill>
                <a:effectLst/>
              </a:rPr>
              <a:t>yêu</a:t>
            </a:r>
            <a:r>
              <a:rPr lang="en-US" sz="5400" b="1" dirty="0">
                <a:solidFill>
                  <a:srgbClr val="003399"/>
                </a:solidFill>
                <a:effectLst/>
              </a:rPr>
              <a:t> </a:t>
            </a:r>
            <a:r>
              <a:rPr lang="en-US" sz="5400" b="1" dirty="0" err="1">
                <a:solidFill>
                  <a:srgbClr val="003399"/>
                </a:solidFill>
                <a:effectLst/>
              </a:rPr>
              <a:t>nồng</a:t>
            </a:r>
            <a:r>
              <a:rPr lang="en-US" sz="5400" b="1" dirty="0">
                <a:solidFill>
                  <a:srgbClr val="003399"/>
                </a:solidFill>
                <a:effectLst/>
              </a:rPr>
              <a:t> </a:t>
            </a:r>
            <a:r>
              <a:rPr lang="en-US" sz="5400" b="1" dirty="0" err="1">
                <a:solidFill>
                  <a:srgbClr val="003399"/>
                </a:solidFill>
                <a:effectLst/>
              </a:rPr>
              <a:t>thắm</a:t>
            </a:r>
            <a:r>
              <a:rPr lang="en-US" sz="5400" b="1" dirty="0">
                <a:solidFill>
                  <a:srgbClr val="003399"/>
                </a:solidFill>
                <a:effectLst/>
              </a:rPr>
              <a:t>. </a:t>
            </a:r>
            <a:r>
              <a:rPr lang="en-US" sz="5400" b="1" dirty="0" err="1">
                <a:solidFill>
                  <a:srgbClr val="003399"/>
                </a:solidFill>
                <a:effectLst/>
              </a:rPr>
              <a:t>Dâng</a:t>
            </a:r>
            <a:r>
              <a:rPr lang="en-US" sz="5400" b="1" dirty="0">
                <a:solidFill>
                  <a:srgbClr val="003399"/>
                </a:solidFill>
                <a:effectLst/>
              </a:rPr>
              <a:t> </a:t>
            </a:r>
            <a:r>
              <a:rPr lang="en-US" sz="5400" b="1" dirty="0" err="1">
                <a:solidFill>
                  <a:srgbClr val="003399"/>
                </a:solidFill>
                <a:effectLst/>
              </a:rPr>
              <a:t>tiến</a:t>
            </a:r>
            <a:r>
              <a:rPr lang="en-US" sz="5400" b="1" dirty="0">
                <a:solidFill>
                  <a:srgbClr val="003399"/>
                </a:solidFill>
                <a:effectLst/>
              </a:rPr>
              <a:t> Cha </a:t>
            </a:r>
            <a:r>
              <a:rPr lang="en-US" sz="5400" b="1" dirty="0" err="1">
                <a:solidFill>
                  <a:srgbClr val="003399"/>
                </a:solidFill>
                <a:effectLst/>
              </a:rPr>
              <a:t>lao</a:t>
            </a:r>
            <a:r>
              <a:rPr lang="en-US" sz="5400" b="1" dirty="0">
                <a:solidFill>
                  <a:srgbClr val="003399"/>
                </a:solidFill>
                <a:effectLst/>
              </a:rPr>
              <a:t> </a:t>
            </a:r>
            <a:r>
              <a:rPr lang="en-US" sz="5400" b="1" dirty="0" err="1">
                <a:solidFill>
                  <a:srgbClr val="003399"/>
                </a:solidFill>
                <a:effectLst/>
              </a:rPr>
              <a:t>nhọc</a:t>
            </a:r>
            <a:r>
              <a:rPr lang="en-US" sz="5400" b="1" dirty="0">
                <a:solidFill>
                  <a:srgbClr val="003399"/>
                </a:solidFill>
                <a:effectLst/>
              </a:rPr>
              <a:t> </a:t>
            </a:r>
            <a:r>
              <a:rPr lang="en-US" sz="5400" b="1" dirty="0" err="1">
                <a:solidFill>
                  <a:srgbClr val="003399"/>
                </a:solidFill>
                <a:effectLst/>
              </a:rPr>
              <a:t>tháng</a:t>
            </a:r>
            <a:r>
              <a:rPr lang="en-US" sz="5400" b="1" dirty="0">
                <a:solidFill>
                  <a:srgbClr val="003399"/>
                </a:solidFill>
                <a:effectLst/>
              </a:rPr>
              <a:t> </a:t>
            </a:r>
            <a:r>
              <a:rPr lang="en-US" sz="5400" b="1" dirty="0" err="1">
                <a:solidFill>
                  <a:srgbClr val="003399"/>
                </a:solidFill>
                <a:effectLst/>
              </a:rPr>
              <a:t>ngày</a:t>
            </a:r>
            <a:r>
              <a:rPr lang="en-US" sz="5400" b="1" dirty="0">
                <a:solidFill>
                  <a:srgbClr val="003399"/>
                </a:solidFill>
                <a:effectLst/>
              </a:rPr>
              <a:t> </a:t>
            </a:r>
            <a:r>
              <a:rPr lang="en-US" sz="5400" b="1" dirty="0" err="1">
                <a:solidFill>
                  <a:srgbClr val="003399"/>
                </a:solidFill>
                <a:effectLst/>
              </a:rPr>
              <a:t>góp</a:t>
            </a:r>
            <a:r>
              <a:rPr lang="en-US" sz="5400" b="1" dirty="0">
                <a:solidFill>
                  <a:srgbClr val="003399"/>
                </a:solidFill>
                <a:effectLst/>
              </a:rPr>
              <a:t> </a:t>
            </a:r>
            <a:r>
              <a:rPr lang="en-US" sz="5400" b="1" dirty="0" err="1">
                <a:solidFill>
                  <a:srgbClr val="003399"/>
                </a:solidFill>
                <a:effectLst/>
              </a:rPr>
              <a:t>công</a:t>
            </a:r>
            <a:r>
              <a:rPr lang="en-US" sz="5400" b="1" dirty="0">
                <a:solidFill>
                  <a:srgbClr val="003399"/>
                </a:solidFill>
                <a:effectLst/>
              </a:rPr>
              <a:t> </a:t>
            </a:r>
            <a:r>
              <a:rPr lang="en-US" sz="5400" b="1" dirty="0" err="1">
                <a:solidFill>
                  <a:srgbClr val="003399"/>
                </a:solidFill>
                <a:effectLst/>
              </a:rPr>
              <a:t>đầy</a:t>
            </a:r>
            <a:r>
              <a:rPr lang="en-US" sz="5400" b="1" dirty="0">
                <a:solidFill>
                  <a:srgbClr val="003399"/>
                </a:solidFill>
                <a:effectLst/>
              </a:rPr>
              <a:t> </a:t>
            </a:r>
            <a:r>
              <a:rPr lang="en-US" sz="5400" b="1" dirty="0" err="1">
                <a:solidFill>
                  <a:srgbClr val="003399"/>
                </a:solidFill>
                <a:effectLst/>
              </a:rPr>
              <a:t>tâm</a:t>
            </a:r>
            <a:r>
              <a:rPr lang="en-US" sz="5400" b="1" dirty="0">
                <a:solidFill>
                  <a:srgbClr val="003399"/>
                </a:solidFill>
                <a:effectLst/>
              </a:rPr>
              <a:t>. </a:t>
            </a:r>
            <a:endParaRPr lang="en-US" altLang="en-US" sz="5400" b="1" u="sng" dirty="0">
              <a:solidFill>
                <a:srgbClr val="003399"/>
              </a:solidFill>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7162003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marL="27385" algn="just">
              <a:lnSpc>
                <a:spcPct val="130000"/>
              </a:lnSpc>
            </a:pPr>
            <a:r>
              <a:rPr lang="en-US" altLang="en-US" sz="4800" b="1" u="sng" dirty="0" err="1">
                <a:solidFill>
                  <a:srgbClr val="FF0000"/>
                </a:solidFill>
                <a:effectLst/>
                <a:ea typeface="Tahoma" panose="020B0604030504040204" pitchFamily="34" charset="0"/>
                <a:cs typeface="Times New Roman" panose="02020603050405020304" pitchFamily="18" charset="0"/>
              </a:rPr>
              <a:t>Đk</a:t>
            </a:r>
            <a:r>
              <a:rPr lang="en-US" altLang="en-US" sz="4800" b="1" u="sng" dirty="0">
                <a:solidFill>
                  <a:srgbClr val="FF0000"/>
                </a:solidFill>
                <a:effectLst/>
                <a:ea typeface="Tahoma" panose="020B0604030504040204" pitchFamily="34" charset="0"/>
                <a:cs typeface="Times New Roman" panose="02020603050405020304" pitchFamily="18" charset="0"/>
              </a:rPr>
              <a:t>:</a:t>
            </a:r>
            <a:r>
              <a:rPr lang="en-US" altLang="en-US" sz="4800" b="1" dirty="0">
                <a:solidFill>
                  <a:srgbClr val="003399"/>
                </a:solidFill>
                <a:effectLst/>
                <a:ea typeface="Tahoma" panose="020B0604030504040204" pitchFamily="34" charset="0"/>
                <a:cs typeface="Times New Roman" panose="02020603050405020304" pitchFamily="18" charset="0"/>
              </a:rPr>
              <a:t> </a:t>
            </a:r>
            <a:r>
              <a:rPr lang="vi-VN"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Xin</a:t>
            </a:r>
            <a:r>
              <a:rPr lang="en-US"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dâng</a:t>
            </a:r>
            <a:r>
              <a:rPr lang="en-US"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lên</a:t>
            </a:r>
            <a:r>
              <a:rPr lang="en-US" sz="4800" b="1" dirty="0">
                <a:solidFill>
                  <a:srgbClr val="003399"/>
                </a:solidFill>
                <a:effectLst/>
                <a:cs typeface="Times New Roman" panose="02020603050405020304" pitchFamily="18" charset="0"/>
              </a:rPr>
              <a:t> Cha </a:t>
            </a:r>
            <a:r>
              <a:rPr lang="en-US" sz="4800" b="1" dirty="0" err="1">
                <a:solidFill>
                  <a:srgbClr val="003399"/>
                </a:solidFill>
                <a:effectLst/>
                <a:cs typeface="Times New Roman" panose="02020603050405020304" pitchFamily="18" charset="0"/>
              </a:rPr>
              <a:t>đây</a:t>
            </a:r>
            <a:r>
              <a:rPr lang="en-US"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rượu</a:t>
            </a:r>
            <a:r>
              <a:rPr lang="en-US"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nho</a:t>
            </a:r>
            <a:r>
              <a:rPr lang="en-US"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bánh</a:t>
            </a:r>
            <a:r>
              <a:rPr lang="en-US"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thơm</a:t>
            </a:r>
            <a:r>
              <a:rPr lang="en-US"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tình</a:t>
            </a:r>
            <a:r>
              <a:rPr lang="en-US"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yêu</a:t>
            </a:r>
            <a:r>
              <a:rPr lang="en-US"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Dâng</a:t>
            </a:r>
            <a:r>
              <a:rPr lang="en-US"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lên</a:t>
            </a:r>
            <a:r>
              <a:rPr lang="en-US" sz="4800" b="1" dirty="0">
                <a:solidFill>
                  <a:srgbClr val="003399"/>
                </a:solidFill>
                <a:effectLst/>
                <a:cs typeface="Times New Roman" panose="02020603050405020304" pitchFamily="18" charset="0"/>
              </a:rPr>
              <a:t> con </a:t>
            </a:r>
            <a:r>
              <a:rPr lang="en-US" sz="4800" b="1" dirty="0" err="1">
                <a:solidFill>
                  <a:srgbClr val="003399"/>
                </a:solidFill>
                <a:effectLst/>
                <a:cs typeface="Times New Roman" panose="02020603050405020304" pitchFamily="18" charset="0"/>
              </a:rPr>
              <a:t>tim</a:t>
            </a:r>
            <a:r>
              <a:rPr lang="en-US"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thắm</a:t>
            </a:r>
            <a:r>
              <a:rPr lang="en-US"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ân</a:t>
            </a:r>
            <a:r>
              <a:rPr lang="en-US"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tình</a:t>
            </a:r>
            <a:r>
              <a:rPr lang="en-US"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chan</a:t>
            </a:r>
            <a:r>
              <a:rPr lang="en-US"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hòa</a:t>
            </a:r>
            <a:r>
              <a:rPr lang="en-US"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đẹp</a:t>
            </a:r>
            <a:r>
              <a:rPr lang="en-US"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xinh</a:t>
            </a:r>
            <a:r>
              <a:rPr lang="en-US" sz="4800" b="1" dirty="0">
                <a:solidFill>
                  <a:srgbClr val="003399"/>
                </a:solidFill>
                <a:effectLst/>
                <a:cs typeface="Times New Roman" panose="02020603050405020304" pitchFamily="18" charset="0"/>
              </a:rPr>
              <a:t>. </a:t>
            </a:r>
            <a:endParaRPr lang="en-US" altLang="en-US" sz="4800" b="1" u="sng" dirty="0">
              <a:solidFill>
                <a:srgbClr val="003399"/>
              </a:solidFill>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7162003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marL="27385" algn="just">
              <a:lnSpc>
                <a:spcPct val="130000"/>
              </a:lnSpc>
            </a:pPr>
            <a:r>
              <a:rPr lang="en-US" altLang="en-US" sz="4800" b="1" u="sng" dirty="0">
                <a:solidFill>
                  <a:srgbClr val="FF0000"/>
                </a:solidFill>
                <a:effectLst/>
                <a:ea typeface="Tahoma" panose="020B0604030504040204" pitchFamily="34" charset="0"/>
                <a:cs typeface="Times New Roman" panose="02020603050405020304" pitchFamily="18" charset="0"/>
              </a:rPr>
              <a:t>Tk2:</a:t>
            </a:r>
            <a:r>
              <a:rPr lang="en-US" altLang="en-US" sz="4800" b="1" dirty="0">
                <a:solidFill>
                  <a:srgbClr val="003399"/>
                </a:solidFill>
                <a:effectLst/>
                <a:ea typeface="Tahoma" panose="020B0604030504040204" pitchFamily="34" charset="0"/>
                <a:cs typeface="Times New Roman" panose="02020603050405020304" pitchFamily="18" charset="0"/>
              </a:rPr>
              <a:t> </a:t>
            </a:r>
            <a:r>
              <a:rPr lang="en-US" sz="4800" b="1" dirty="0" err="1">
                <a:solidFill>
                  <a:srgbClr val="003399"/>
                </a:solidFill>
                <a:effectLst/>
              </a:rPr>
              <a:t>Dâng</a:t>
            </a:r>
            <a:r>
              <a:rPr lang="en-US" sz="4800" b="1" dirty="0">
                <a:solidFill>
                  <a:srgbClr val="003399"/>
                </a:solidFill>
                <a:effectLst/>
              </a:rPr>
              <a:t> </a:t>
            </a:r>
            <a:r>
              <a:rPr lang="en-US" sz="4800" b="1" dirty="0" err="1">
                <a:solidFill>
                  <a:srgbClr val="003399"/>
                </a:solidFill>
                <a:effectLst/>
              </a:rPr>
              <a:t>tiến</a:t>
            </a:r>
            <a:r>
              <a:rPr lang="en-US" sz="4800" b="1" dirty="0">
                <a:solidFill>
                  <a:srgbClr val="003399"/>
                </a:solidFill>
                <a:effectLst/>
              </a:rPr>
              <a:t> Cha </a:t>
            </a:r>
            <a:r>
              <a:rPr lang="en-US" sz="4800" b="1" dirty="0" err="1">
                <a:solidFill>
                  <a:srgbClr val="003399"/>
                </a:solidFill>
                <a:effectLst/>
              </a:rPr>
              <a:t>hoa</a:t>
            </a:r>
            <a:r>
              <a:rPr lang="en-US" sz="4800" b="1" dirty="0">
                <a:solidFill>
                  <a:srgbClr val="003399"/>
                </a:solidFill>
                <a:effectLst/>
              </a:rPr>
              <a:t> </a:t>
            </a:r>
            <a:r>
              <a:rPr lang="en-US" sz="4800" b="1" dirty="0" err="1">
                <a:solidFill>
                  <a:srgbClr val="003399"/>
                </a:solidFill>
                <a:effectLst/>
              </a:rPr>
              <a:t>mầu</a:t>
            </a:r>
            <a:r>
              <a:rPr lang="en-US" sz="4800" b="1" dirty="0">
                <a:solidFill>
                  <a:srgbClr val="003399"/>
                </a:solidFill>
                <a:effectLst/>
              </a:rPr>
              <a:t> </a:t>
            </a:r>
            <a:r>
              <a:rPr lang="en-US" sz="4800" b="1" dirty="0" err="1">
                <a:solidFill>
                  <a:srgbClr val="003399"/>
                </a:solidFill>
                <a:effectLst/>
              </a:rPr>
              <a:t>nơi</a:t>
            </a:r>
            <a:r>
              <a:rPr lang="en-US" sz="4800" b="1" dirty="0">
                <a:solidFill>
                  <a:srgbClr val="003399"/>
                </a:solidFill>
                <a:effectLst/>
              </a:rPr>
              <a:t> </a:t>
            </a:r>
            <a:r>
              <a:rPr lang="en-US" sz="4800" b="1" dirty="0" err="1">
                <a:solidFill>
                  <a:srgbClr val="003399"/>
                </a:solidFill>
                <a:effectLst/>
              </a:rPr>
              <a:t>cánh</a:t>
            </a:r>
            <a:r>
              <a:rPr lang="en-US" sz="4800" b="1" dirty="0">
                <a:solidFill>
                  <a:srgbClr val="003399"/>
                </a:solidFill>
                <a:effectLst/>
              </a:rPr>
              <a:t> </a:t>
            </a:r>
            <a:r>
              <a:rPr lang="en-US" sz="4800" b="1" dirty="0" err="1">
                <a:solidFill>
                  <a:srgbClr val="003399"/>
                </a:solidFill>
                <a:effectLst/>
              </a:rPr>
              <a:t>đồng</a:t>
            </a:r>
            <a:r>
              <a:rPr lang="en-US" sz="4800" b="1" dirty="0">
                <a:solidFill>
                  <a:srgbClr val="003399"/>
                </a:solidFill>
                <a:effectLst/>
              </a:rPr>
              <a:t> </a:t>
            </a:r>
            <a:r>
              <a:rPr lang="en-US" sz="4800" b="1" dirty="0" err="1">
                <a:solidFill>
                  <a:srgbClr val="003399"/>
                </a:solidFill>
                <a:effectLst/>
              </a:rPr>
              <a:t>đoàn</a:t>
            </a:r>
            <a:r>
              <a:rPr lang="en-US" sz="4800" b="1" dirty="0">
                <a:solidFill>
                  <a:srgbClr val="003399"/>
                </a:solidFill>
                <a:effectLst/>
              </a:rPr>
              <a:t> con </a:t>
            </a:r>
            <a:r>
              <a:rPr lang="en-US" sz="4800" b="1" dirty="0" err="1">
                <a:solidFill>
                  <a:srgbClr val="003399"/>
                </a:solidFill>
                <a:effectLst/>
              </a:rPr>
              <a:t>gặt</a:t>
            </a:r>
            <a:r>
              <a:rPr lang="en-US" sz="4800" b="1" dirty="0">
                <a:solidFill>
                  <a:srgbClr val="003399"/>
                </a:solidFill>
                <a:effectLst/>
              </a:rPr>
              <a:t> </a:t>
            </a:r>
            <a:r>
              <a:rPr lang="en-US" sz="4800" b="1" dirty="0" err="1">
                <a:solidFill>
                  <a:srgbClr val="003399"/>
                </a:solidFill>
                <a:effectLst/>
              </a:rPr>
              <a:t>hái</a:t>
            </a:r>
            <a:r>
              <a:rPr lang="en-US" sz="4800" b="1" dirty="0">
                <a:solidFill>
                  <a:srgbClr val="003399"/>
                </a:solidFill>
                <a:effectLst/>
              </a:rPr>
              <a:t>. </a:t>
            </a:r>
            <a:r>
              <a:rPr lang="en-US" sz="4800" b="1" dirty="0" err="1">
                <a:solidFill>
                  <a:srgbClr val="003399"/>
                </a:solidFill>
                <a:effectLst/>
              </a:rPr>
              <a:t>Hoa</a:t>
            </a:r>
            <a:r>
              <a:rPr lang="en-US" sz="4800" b="1" dirty="0">
                <a:solidFill>
                  <a:srgbClr val="003399"/>
                </a:solidFill>
                <a:effectLst/>
              </a:rPr>
              <a:t> </a:t>
            </a:r>
            <a:r>
              <a:rPr lang="en-US" sz="4800" b="1" dirty="0" err="1">
                <a:solidFill>
                  <a:srgbClr val="003399"/>
                </a:solidFill>
                <a:effectLst/>
              </a:rPr>
              <a:t>trái</a:t>
            </a:r>
            <a:r>
              <a:rPr lang="en-US" sz="4800" b="1" dirty="0">
                <a:solidFill>
                  <a:srgbClr val="003399"/>
                </a:solidFill>
                <a:effectLst/>
              </a:rPr>
              <a:t> </a:t>
            </a:r>
            <a:r>
              <a:rPr lang="en-US" sz="4800" b="1" dirty="0" err="1">
                <a:solidFill>
                  <a:srgbClr val="003399"/>
                </a:solidFill>
                <a:effectLst/>
              </a:rPr>
              <a:t>thơm</a:t>
            </a:r>
            <a:r>
              <a:rPr lang="en-US" sz="4800" b="1" dirty="0">
                <a:solidFill>
                  <a:srgbClr val="003399"/>
                </a:solidFill>
                <a:effectLst/>
              </a:rPr>
              <a:t> </a:t>
            </a:r>
            <a:r>
              <a:rPr lang="en-US" sz="4800" b="1" dirty="0" err="1">
                <a:solidFill>
                  <a:srgbClr val="003399"/>
                </a:solidFill>
                <a:effectLst/>
              </a:rPr>
              <a:t>dâng</a:t>
            </a:r>
            <a:r>
              <a:rPr lang="en-US" sz="4800" b="1" dirty="0">
                <a:solidFill>
                  <a:srgbClr val="003399"/>
                </a:solidFill>
                <a:effectLst/>
              </a:rPr>
              <a:t> </a:t>
            </a:r>
            <a:r>
              <a:rPr lang="en-US" sz="4800" b="1" dirty="0" err="1">
                <a:solidFill>
                  <a:srgbClr val="003399"/>
                </a:solidFill>
                <a:effectLst/>
              </a:rPr>
              <a:t>Ngài</a:t>
            </a:r>
            <a:r>
              <a:rPr lang="en-US" sz="4800" b="1" dirty="0">
                <a:solidFill>
                  <a:srgbClr val="003399"/>
                </a:solidFill>
                <a:effectLst/>
              </a:rPr>
              <a:t> </a:t>
            </a:r>
            <a:r>
              <a:rPr lang="en-US" sz="4800" b="1" dirty="0" err="1">
                <a:solidFill>
                  <a:srgbClr val="003399"/>
                </a:solidFill>
                <a:effectLst/>
              </a:rPr>
              <a:t>với</a:t>
            </a:r>
            <a:r>
              <a:rPr lang="en-US" sz="4800" b="1" dirty="0">
                <a:solidFill>
                  <a:srgbClr val="003399"/>
                </a:solidFill>
                <a:effectLst/>
              </a:rPr>
              <a:t> </a:t>
            </a:r>
            <a:r>
              <a:rPr lang="en-US" sz="4800" b="1" dirty="0" err="1">
                <a:solidFill>
                  <a:srgbClr val="003399"/>
                </a:solidFill>
                <a:effectLst/>
              </a:rPr>
              <a:t>trọn</a:t>
            </a:r>
            <a:r>
              <a:rPr lang="en-US" sz="4800" b="1" dirty="0">
                <a:solidFill>
                  <a:srgbClr val="003399"/>
                </a:solidFill>
                <a:effectLst/>
              </a:rPr>
              <a:t> </a:t>
            </a:r>
            <a:r>
              <a:rPr lang="en-US" sz="4800" b="1" dirty="0" err="1">
                <a:solidFill>
                  <a:srgbClr val="003399"/>
                </a:solidFill>
                <a:effectLst/>
              </a:rPr>
              <a:t>trái</a:t>
            </a:r>
            <a:r>
              <a:rPr lang="en-US" sz="4800" b="1" dirty="0">
                <a:solidFill>
                  <a:srgbClr val="003399"/>
                </a:solidFill>
                <a:effectLst/>
              </a:rPr>
              <a:t> </a:t>
            </a:r>
            <a:r>
              <a:rPr lang="en-US" sz="4800" b="1" dirty="0" err="1">
                <a:solidFill>
                  <a:srgbClr val="003399"/>
                </a:solidFill>
                <a:effectLst/>
              </a:rPr>
              <a:t>tim</a:t>
            </a:r>
            <a:r>
              <a:rPr lang="en-US" sz="4800" b="1" dirty="0">
                <a:solidFill>
                  <a:srgbClr val="003399"/>
                </a:solidFill>
                <a:effectLst/>
              </a:rPr>
              <a:t> </a:t>
            </a:r>
            <a:r>
              <a:rPr lang="en-US" sz="4800" b="1" dirty="0" err="1">
                <a:solidFill>
                  <a:srgbClr val="003399"/>
                </a:solidFill>
                <a:effectLst/>
              </a:rPr>
              <a:t>nồng</a:t>
            </a:r>
            <a:r>
              <a:rPr lang="en-US" sz="4800" b="1" dirty="0">
                <a:solidFill>
                  <a:srgbClr val="003399"/>
                </a:solidFill>
                <a:effectLst/>
              </a:rPr>
              <a:t> say. </a:t>
            </a:r>
            <a:endParaRPr lang="en-US" altLang="en-US" sz="4800" b="1" u="sng" dirty="0">
              <a:solidFill>
                <a:srgbClr val="003399"/>
              </a:solidFill>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7162003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marL="27385" algn="just">
              <a:lnSpc>
                <a:spcPct val="130000"/>
              </a:lnSpc>
            </a:pPr>
            <a:r>
              <a:rPr lang="en-US" altLang="en-US" sz="4800" b="1" u="sng" dirty="0" err="1">
                <a:solidFill>
                  <a:srgbClr val="FF0000"/>
                </a:solidFill>
                <a:effectLst/>
                <a:ea typeface="Tahoma" panose="020B0604030504040204" pitchFamily="34" charset="0"/>
                <a:cs typeface="Times New Roman" panose="02020603050405020304" pitchFamily="18" charset="0"/>
              </a:rPr>
              <a:t>Đk</a:t>
            </a:r>
            <a:r>
              <a:rPr lang="en-US" altLang="en-US" sz="4800" b="1" u="sng" dirty="0">
                <a:solidFill>
                  <a:srgbClr val="FF0000"/>
                </a:solidFill>
                <a:effectLst/>
                <a:ea typeface="Tahoma" panose="020B0604030504040204" pitchFamily="34" charset="0"/>
                <a:cs typeface="Times New Roman" panose="02020603050405020304" pitchFamily="18" charset="0"/>
              </a:rPr>
              <a:t>:</a:t>
            </a:r>
            <a:r>
              <a:rPr lang="en-US" altLang="en-US" sz="4800" b="1" dirty="0">
                <a:solidFill>
                  <a:srgbClr val="003399"/>
                </a:solidFill>
                <a:effectLst/>
                <a:ea typeface="Tahoma" panose="020B0604030504040204" pitchFamily="34" charset="0"/>
                <a:cs typeface="Times New Roman" panose="02020603050405020304" pitchFamily="18" charset="0"/>
              </a:rPr>
              <a:t> </a:t>
            </a:r>
            <a:r>
              <a:rPr lang="vi-VN"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Xin</a:t>
            </a:r>
            <a:r>
              <a:rPr lang="en-US"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dâng</a:t>
            </a:r>
            <a:r>
              <a:rPr lang="en-US"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lên</a:t>
            </a:r>
            <a:r>
              <a:rPr lang="en-US" sz="4800" b="1" dirty="0">
                <a:solidFill>
                  <a:srgbClr val="003399"/>
                </a:solidFill>
                <a:effectLst/>
                <a:cs typeface="Times New Roman" panose="02020603050405020304" pitchFamily="18" charset="0"/>
              </a:rPr>
              <a:t> Cha </a:t>
            </a:r>
            <a:r>
              <a:rPr lang="en-US" sz="4800" b="1" dirty="0" err="1">
                <a:solidFill>
                  <a:srgbClr val="003399"/>
                </a:solidFill>
                <a:effectLst/>
                <a:cs typeface="Times New Roman" panose="02020603050405020304" pitchFamily="18" charset="0"/>
              </a:rPr>
              <a:t>đây</a:t>
            </a:r>
            <a:r>
              <a:rPr lang="en-US"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rượu</a:t>
            </a:r>
            <a:r>
              <a:rPr lang="en-US"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nho</a:t>
            </a:r>
            <a:r>
              <a:rPr lang="en-US"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bánh</a:t>
            </a:r>
            <a:r>
              <a:rPr lang="en-US"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thơm</a:t>
            </a:r>
            <a:r>
              <a:rPr lang="en-US"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tình</a:t>
            </a:r>
            <a:r>
              <a:rPr lang="en-US"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yêu</a:t>
            </a:r>
            <a:r>
              <a:rPr lang="en-US"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Dâng</a:t>
            </a:r>
            <a:r>
              <a:rPr lang="en-US"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lên</a:t>
            </a:r>
            <a:r>
              <a:rPr lang="en-US" sz="4800" b="1" dirty="0">
                <a:solidFill>
                  <a:srgbClr val="003399"/>
                </a:solidFill>
                <a:effectLst/>
                <a:cs typeface="Times New Roman" panose="02020603050405020304" pitchFamily="18" charset="0"/>
              </a:rPr>
              <a:t> con </a:t>
            </a:r>
            <a:r>
              <a:rPr lang="en-US" sz="4800" b="1" dirty="0" err="1">
                <a:solidFill>
                  <a:srgbClr val="003399"/>
                </a:solidFill>
                <a:effectLst/>
                <a:cs typeface="Times New Roman" panose="02020603050405020304" pitchFamily="18" charset="0"/>
              </a:rPr>
              <a:t>tim</a:t>
            </a:r>
            <a:r>
              <a:rPr lang="en-US"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thắm</a:t>
            </a:r>
            <a:r>
              <a:rPr lang="en-US"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ân</a:t>
            </a:r>
            <a:r>
              <a:rPr lang="en-US"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tình</a:t>
            </a:r>
            <a:r>
              <a:rPr lang="en-US"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chan</a:t>
            </a:r>
            <a:r>
              <a:rPr lang="en-US"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hòa</a:t>
            </a:r>
            <a:r>
              <a:rPr lang="en-US"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đẹp</a:t>
            </a:r>
            <a:r>
              <a:rPr lang="en-US"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xinh</a:t>
            </a:r>
            <a:r>
              <a:rPr lang="en-US" sz="4800" b="1" dirty="0">
                <a:solidFill>
                  <a:srgbClr val="003399"/>
                </a:solidFill>
                <a:effectLst/>
                <a:cs typeface="Times New Roman" panose="02020603050405020304" pitchFamily="18" charset="0"/>
              </a:rPr>
              <a:t>. </a:t>
            </a:r>
            <a:endParaRPr lang="en-US" altLang="en-US" sz="4800" b="1" u="sng" dirty="0">
              <a:solidFill>
                <a:srgbClr val="003399"/>
              </a:solidFill>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3841280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marL="27385" algn="just">
              <a:lnSpc>
                <a:spcPct val="130000"/>
              </a:lnSpc>
            </a:pPr>
            <a:r>
              <a:rPr lang="en-US" altLang="en-US" sz="4800" b="1" u="sng" dirty="0">
                <a:solidFill>
                  <a:srgbClr val="FF0000"/>
                </a:solidFill>
                <a:effectLst/>
                <a:ea typeface="Tahoma" panose="020B0604030504040204" pitchFamily="34" charset="0"/>
                <a:cs typeface="Times New Roman" panose="02020603050405020304" pitchFamily="18" charset="0"/>
              </a:rPr>
              <a:t>Tk3:</a:t>
            </a:r>
            <a:r>
              <a:rPr lang="en-US" altLang="en-US" sz="4800" b="1" dirty="0">
                <a:solidFill>
                  <a:srgbClr val="003399"/>
                </a:solidFill>
                <a:effectLst/>
                <a:ea typeface="Tahoma" panose="020B0604030504040204" pitchFamily="34" charset="0"/>
                <a:cs typeface="Times New Roman" panose="02020603050405020304" pitchFamily="18" charset="0"/>
              </a:rPr>
              <a:t> </a:t>
            </a:r>
            <a:r>
              <a:rPr lang="en-US" sz="4800" b="1" dirty="0" err="1">
                <a:solidFill>
                  <a:srgbClr val="003399"/>
                </a:solidFill>
                <a:effectLst/>
              </a:rPr>
              <a:t>Dâng</a:t>
            </a:r>
            <a:r>
              <a:rPr lang="en-US" sz="4800" b="1" dirty="0">
                <a:solidFill>
                  <a:srgbClr val="003399"/>
                </a:solidFill>
                <a:effectLst/>
              </a:rPr>
              <a:t> </a:t>
            </a:r>
            <a:r>
              <a:rPr lang="en-US" sz="4800" b="1" dirty="0" err="1">
                <a:solidFill>
                  <a:srgbClr val="003399"/>
                </a:solidFill>
                <a:effectLst/>
              </a:rPr>
              <a:t>tiến</a:t>
            </a:r>
            <a:r>
              <a:rPr lang="en-US" sz="4800" b="1" dirty="0">
                <a:solidFill>
                  <a:srgbClr val="003399"/>
                </a:solidFill>
                <a:effectLst/>
              </a:rPr>
              <a:t> Cha </a:t>
            </a:r>
            <a:r>
              <a:rPr lang="en-US" sz="4800" b="1" dirty="0" err="1">
                <a:solidFill>
                  <a:srgbClr val="003399"/>
                </a:solidFill>
                <a:effectLst/>
              </a:rPr>
              <a:t>xuân</a:t>
            </a:r>
            <a:r>
              <a:rPr lang="en-US" sz="4800" b="1" dirty="0">
                <a:solidFill>
                  <a:srgbClr val="003399"/>
                </a:solidFill>
                <a:effectLst/>
              </a:rPr>
              <a:t> </a:t>
            </a:r>
            <a:r>
              <a:rPr lang="en-US" sz="4800" b="1" dirty="0" err="1">
                <a:solidFill>
                  <a:srgbClr val="003399"/>
                </a:solidFill>
                <a:effectLst/>
              </a:rPr>
              <a:t>hồng</a:t>
            </a:r>
            <a:r>
              <a:rPr lang="en-US" sz="4800" b="1" dirty="0">
                <a:solidFill>
                  <a:srgbClr val="003399"/>
                </a:solidFill>
                <a:effectLst/>
              </a:rPr>
              <a:t> </a:t>
            </a:r>
            <a:r>
              <a:rPr lang="en-US" sz="4800" b="1" dirty="0" err="1">
                <a:solidFill>
                  <a:srgbClr val="003399"/>
                </a:solidFill>
                <a:effectLst/>
              </a:rPr>
              <a:t>bao</a:t>
            </a:r>
            <a:r>
              <a:rPr lang="en-US" sz="4800" b="1" dirty="0">
                <a:solidFill>
                  <a:srgbClr val="003399"/>
                </a:solidFill>
                <a:effectLst/>
              </a:rPr>
              <a:t> </a:t>
            </a:r>
            <a:r>
              <a:rPr lang="en-US" sz="4800" b="1" dirty="0" err="1">
                <a:solidFill>
                  <a:srgbClr val="003399"/>
                </a:solidFill>
                <a:effectLst/>
              </a:rPr>
              <a:t>ngát</a:t>
            </a:r>
            <a:r>
              <a:rPr lang="en-US" sz="4800" b="1" dirty="0">
                <a:solidFill>
                  <a:srgbClr val="003399"/>
                </a:solidFill>
                <a:effectLst/>
              </a:rPr>
              <a:t> </a:t>
            </a:r>
            <a:r>
              <a:rPr lang="en-US" sz="4800" b="1" dirty="0" err="1">
                <a:solidFill>
                  <a:srgbClr val="003399"/>
                </a:solidFill>
                <a:effectLst/>
              </a:rPr>
              <a:t>nồng</a:t>
            </a:r>
            <a:r>
              <a:rPr lang="en-US" sz="4800" b="1" dirty="0">
                <a:solidFill>
                  <a:srgbClr val="003399"/>
                </a:solidFill>
                <a:effectLst/>
              </a:rPr>
              <a:t> </a:t>
            </a:r>
            <a:r>
              <a:rPr lang="en-US" sz="4800" b="1" dirty="0" err="1">
                <a:solidFill>
                  <a:srgbClr val="003399"/>
                </a:solidFill>
                <a:effectLst/>
              </a:rPr>
              <a:t>mộng</a:t>
            </a:r>
            <a:r>
              <a:rPr lang="en-US" sz="4800" b="1" dirty="0">
                <a:solidFill>
                  <a:srgbClr val="003399"/>
                </a:solidFill>
                <a:effectLst/>
              </a:rPr>
              <a:t> </a:t>
            </a:r>
            <a:r>
              <a:rPr lang="en-US" sz="4800" b="1" dirty="0" err="1">
                <a:solidFill>
                  <a:srgbClr val="003399"/>
                </a:solidFill>
                <a:effectLst/>
              </a:rPr>
              <a:t>mơ</a:t>
            </a:r>
            <a:r>
              <a:rPr lang="en-US" sz="4800" b="1" dirty="0">
                <a:solidFill>
                  <a:srgbClr val="003399"/>
                </a:solidFill>
                <a:effectLst/>
              </a:rPr>
              <a:t> </a:t>
            </a:r>
            <a:r>
              <a:rPr lang="en-US" sz="4800" b="1" dirty="0" err="1">
                <a:solidFill>
                  <a:srgbClr val="003399"/>
                </a:solidFill>
                <a:effectLst/>
              </a:rPr>
              <a:t>cuộc</a:t>
            </a:r>
            <a:r>
              <a:rPr lang="en-US" sz="4800" b="1" dirty="0">
                <a:solidFill>
                  <a:srgbClr val="003399"/>
                </a:solidFill>
                <a:effectLst/>
              </a:rPr>
              <a:t> </a:t>
            </a:r>
            <a:r>
              <a:rPr lang="en-US" sz="4800" b="1" dirty="0" err="1">
                <a:solidFill>
                  <a:srgbClr val="003399"/>
                </a:solidFill>
                <a:effectLst/>
              </a:rPr>
              <a:t>sống</a:t>
            </a:r>
            <a:r>
              <a:rPr lang="en-US" sz="4800" b="1" dirty="0">
                <a:solidFill>
                  <a:srgbClr val="003399"/>
                </a:solidFill>
                <a:effectLst/>
              </a:rPr>
              <a:t>. </a:t>
            </a:r>
            <a:r>
              <a:rPr lang="en-US" sz="4800" b="1" dirty="0" err="1">
                <a:solidFill>
                  <a:srgbClr val="003399"/>
                </a:solidFill>
                <a:effectLst/>
              </a:rPr>
              <a:t>Đây</a:t>
            </a:r>
            <a:r>
              <a:rPr lang="en-US" sz="4800" b="1" dirty="0">
                <a:solidFill>
                  <a:srgbClr val="003399"/>
                </a:solidFill>
                <a:effectLst/>
              </a:rPr>
              <a:t> </a:t>
            </a:r>
            <a:r>
              <a:rPr lang="en-US" sz="4800" b="1" dirty="0" err="1">
                <a:solidFill>
                  <a:srgbClr val="003399"/>
                </a:solidFill>
                <a:effectLst/>
              </a:rPr>
              <a:t>tấm</a:t>
            </a:r>
            <a:r>
              <a:rPr lang="en-US" sz="4800" b="1" dirty="0">
                <a:solidFill>
                  <a:srgbClr val="003399"/>
                </a:solidFill>
                <a:effectLst/>
              </a:rPr>
              <a:t> </a:t>
            </a:r>
            <a:r>
              <a:rPr lang="en-US" sz="4800" b="1" dirty="0" err="1">
                <a:solidFill>
                  <a:srgbClr val="003399"/>
                </a:solidFill>
                <a:effectLst/>
              </a:rPr>
              <a:t>thân</a:t>
            </a:r>
            <a:r>
              <a:rPr lang="en-US" sz="4800" b="1" dirty="0">
                <a:solidFill>
                  <a:srgbClr val="003399"/>
                </a:solidFill>
                <a:effectLst/>
              </a:rPr>
              <a:t> </a:t>
            </a:r>
            <a:r>
              <a:rPr lang="en-US" sz="4800" b="1" dirty="0" err="1">
                <a:solidFill>
                  <a:srgbClr val="003399"/>
                </a:solidFill>
                <a:effectLst/>
              </a:rPr>
              <a:t>linh</a:t>
            </a:r>
            <a:r>
              <a:rPr lang="en-US" sz="4800" b="1" dirty="0">
                <a:solidFill>
                  <a:srgbClr val="003399"/>
                </a:solidFill>
                <a:effectLst/>
              </a:rPr>
              <a:t> </a:t>
            </a:r>
            <a:r>
              <a:rPr lang="en-US" sz="4800" b="1" dirty="0" err="1">
                <a:solidFill>
                  <a:srgbClr val="003399"/>
                </a:solidFill>
                <a:effectLst/>
              </a:rPr>
              <a:t>hồn</a:t>
            </a:r>
            <a:r>
              <a:rPr lang="en-US" sz="4800" b="1" dirty="0">
                <a:solidFill>
                  <a:srgbClr val="003399"/>
                </a:solidFill>
                <a:effectLst/>
              </a:rPr>
              <a:t> </a:t>
            </a:r>
            <a:r>
              <a:rPr lang="en-US" sz="4800" b="1" dirty="0" err="1">
                <a:solidFill>
                  <a:srgbClr val="003399"/>
                </a:solidFill>
                <a:effectLst/>
              </a:rPr>
              <a:t>bé</a:t>
            </a:r>
            <a:r>
              <a:rPr lang="en-US" sz="4800" b="1" dirty="0">
                <a:solidFill>
                  <a:srgbClr val="003399"/>
                </a:solidFill>
                <a:effectLst/>
              </a:rPr>
              <a:t> </a:t>
            </a:r>
            <a:r>
              <a:rPr lang="en-US" sz="4800" b="1" dirty="0" err="1">
                <a:solidFill>
                  <a:srgbClr val="003399"/>
                </a:solidFill>
                <a:effectLst/>
              </a:rPr>
              <a:t>nhỏ</a:t>
            </a:r>
            <a:r>
              <a:rPr lang="en-US" sz="4800" b="1" dirty="0">
                <a:solidFill>
                  <a:srgbClr val="003399"/>
                </a:solidFill>
                <a:effectLst/>
              </a:rPr>
              <a:t> </a:t>
            </a:r>
            <a:r>
              <a:rPr lang="en-US" sz="4800" b="1" dirty="0" err="1">
                <a:solidFill>
                  <a:srgbClr val="003399"/>
                </a:solidFill>
                <a:effectLst/>
              </a:rPr>
              <a:t>tiến</a:t>
            </a:r>
            <a:r>
              <a:rPr lang="en-US" sz="4800" b="1" dirty="0">
                <a:solidFill>
                  <a:srgbClr val="003399"/>
                </a:solidFill>
                <a:effectLst/>
              </a:rPr>
              <a:t> </a:t>
            </a:r>
            <a:r>
              <a:rPr lang="en-US" sz="4800" b="1" dirty="0" err="1">
                <a:solidFill>
                  <a:srgbClr val="003399"/>
                </a:solidFill>
                <a:effectLst/>
              </a:rPr>
              <a:t>dâng</a:t>
            </a:r>
            <a:r>
              <a:rPr lang="en-US" sz="4800" b="1" dirty="0">
                <a:solidFill>
                  <a:srgbClr val="003399"/>
                </a:solidFill>
                <a:effectLst/>
              </a:rPr>
              <a:t> </a:t>
            </a:r>
            <a:r>
              <a:rPr lang="en-US" sz="4800" b="1" dirty="0" err="1">
                <a:solidFill>
                  <a:srgbClr val="003399"/>
                </a:solidFill>
                <a:effectLst/>
              </a:rPr>
              <a:t>thành</a:t>
            </a:r>
            <a:r>
              <a:rPr lang="en-US" sz="4800" b="1" dirty="0">
                <a:solidFill>
                  <a:srgbClr val="003399"/>
                </a:solidFill>
                <a:effectLst/>
              </a:rPr>
              <a:t> </a:t>
            </a:r>
            <a:r>
              <a:rPr lang="en-US" sz="4800" b="1" dirty="0" err="1">
                <a:solidFill>
                  <a:srgbClr val="003399"/>
                </a:solidFill>
                <a:effectLst/>
              </a:rPr>
              <a:t>tâm</a:t>
            </a:r>
            <a:r>
              <a:rPr lang="en-US" sz="4800" b="1" dirty="0">
                <a:solidFill>
                  <a:srgbClr val="003399"/>
                </a:solidFill>
                <a:effectLst/>
              </a:rPr>
              <a:t>. </a:t>
            </a:r>
            <a:endParaRPr lang="en-US" altLang="en-US" sz="4800" b="1" u="sng" dirty="0">
              <a:solidFill>
                <a:srgbClr val="003399"/>
              </a:solidFill>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29120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933950"/>
          </a:xfrm>
        </p:spPr>
        <p:txBody>
          <a:bodyPr>
            <a:normAutofit/>
          </a:bodyPr>
          <a:lstStyle/>
          <a:p>
            <a:pPr algn="just"/>
            <a:r>
              <a:rPr lang="vi-VN" altLang="en-US" sz="4800" b="1" u="sng" dirty="0">
                <a:solidFill>
                  <a:srgbClr val="FF0000"/>
                </a:solidFill>
                <a:effectLst/>
                <a:latin typeface="+mj-lt"/>
                <a:cs typeface="Times New Roman" panose="02020603050405020304" pitchFamily="18" charset="0"/>
              </a:rPr>
              <a:t>T</a:t>
            </a:r>
            <a:r>
              <a:rPr lang="en-US" altLang="en-US" sz="4800" b="1" u="sng" dirty="0">
                <a:solidFill>
                  <a:srgbClr val="FF0000"/>
                </a:solidFill>
                <a:effectLst/>
                <a:latin typeface="+mj-lt"/>
                <a:cs typeface="Times New Roman" panose="02020603050405020304" pitchFamily="18" charset="0"/>
              </a:rPr>
              <a:t>K</a:t>
            </a:r>
            <a:r>
              <a:rPr lang="vi-VN" altLang="en-US" sz="4800" b="1" u="sng" dirty="0">
                <a:solidFill>
                  <a:srgbClr val="FF0000"/>
                </a:solidFill>
                <a:effectLst/>
                <a:latin typeface="+mj-lt"/>
                <a:cs typeface="Times New Roman" panose="02020603050405020304" pitchFamily="18" charset="0"/>
              </a:rPr>
              <a:t>1</a:t>
            </a:r>
            <a:r>
              <a:rPr lang="en-US" altLang="en-US" sz="4800" b="1" u="sng">
                <a:solidFill>
                  <a:srgbClr val="FF0000"/>
                </a:solidFill>
                <a:effectLst/>
                <a:latin typeface="+mj-lt"/>
                <a:cs typeface="Times New Roman" panose="02020603050405020304" pitchFamily="18" charset="0"/>
              </a:rPr>
              <a:t>:</a:t>
            </a:r>
            <a:r>
              <a:rPr lang="en-US" altLang="en-US" sz="4800" b="1">
                <a:solidFill>
                  <a:schemeClr val="bg1"/>
                </a:solidFill>
                <a:effectLst/>
                <a:latin typeface="+mj-lt"/>
                <a:cs typeface="Times New Roman" panose="02020603050405020304" pitchFamily="18" charset="0"/>
              </a:rPr>
              <a:t> </a:t>
            </a:r>
            <a:r>
              <a:rPr lang="vi-VN" altLang="en-US" sz="4800" b="1" smtClean="0">
                <a:solidFill>
                  <a:srgbClr val="002060"/>
                </a:solidFill>
                <a:effectLst/>
                <a:latin typeface="+mj-lt"/>
                <a:cs typeface="Times New Roman" panose="02020603050405020304" pitchFamily="18" charset="0"/>
              </a:rPr>
              <a:t>Năm </a:t>
            </a:r>
            <a:r>
              <a:rPr lang="vi-VN" altLang="en-US" sz="4800" b="1" dirty="0">
                <a:solidFill>
                  <a:srgbClr val="002060"/>
                </a:solidFill>
                <a:effectLst/>
                <a:latin typeface="+mj-lt"/>
                <a:cs typeface="Times New Roman" panose="02020603050405020304" pitchFamily="18" charset="0"/>
              </a:rPr>
              <a:t>xưa trên cây sồi, làng Fatima xa xôi. Có Đức Mẹ Chúa Trời hiện ra uy linh sáng chói. Mẹ nhắn nhủ người đời: Hãy mau ăn năn đền bồi! Hãy tôn sùng Mẫu Tâm! Hãy năng lần hạt Mân Côi.</a:t>
            </a:r>
            <a:endParaRPr lang="en-US" sz="48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7162003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marL="27385" algn="just">
              <a:lnSpc>
                <a:spcPct val="130000"/>
              </a:lnSpc>
            </a:pPr>
            <a:r>
              <a:rPr lang="en-US" altLang="en-US" sz="4800" b="1" u="sng" dirty="0" err="1">
                <a:solidFill>
                  <a:srgbClr val="FF0000"/>
                </a:solidFill>
                <a:effectLst/>
                <a:ea typeface="Tahoma" panose="020B0604030504040204" pitchFamily="34" charset="0"/>
                <a:cs typeface="Times New Roman" panose="02020603050405020304" pitchFamily="18" charset="0"/>
              </a:rPr>
              <a:t>Đk</a:t>
            </a:r>
            <a:r>
              <a:rPr lang="en-US" altLang="en-US" sz="4800" b="1" u="sng" dirty="0">
                <a:solidFill>
                  <a:srgbClr val="FF0000"/>
                </a:solidFill>
                <a:effectLst/>
                <a:ea typeface="Tahoma" panose="020B0604030504040204" pitchFamily="34" charset="0"/>
                <a:cs typeface="Times New Roman" panose="02020603050405020304" pitchFamily="18" charset="0"/>
              </a:rPr>
              <a:t>:</a:t>
            </a:r>
            <a:r>
              <a:rPr lang="en-US" altLang="en-US" sz="4800" b="1" dirty="0">
                <a:solidFill>
                  <a:srgbClr val="003399"/>
                </a:solidFill>
                <a:effectLst/>
                <a:ea typeface="Tahoma" panose="020B0604030504040204" pitchFamily="34" charset="0"/>
                <a:cs typeface="Times New Roman" panose="02020603050405020304" pitchFamily="18" charset="0"/>
              </a:rPr>
              <a:t> </a:t>
            </a:r>
            <a:r>
              <a:rPr lang="vi-VN"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Xin</a:t>
            </a:r>
            <a:r>
              <a:rPr lang="en-US"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dâng</a:t>
            </a:r>
            <a:r>
              <a:rPr lang="en-US"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lên</a:t>
            </a:r>
            <a:r>
              <a:rPr lang="en-US" sz="4800" b="1" dirty="0">
                <a:solidFill>
                  <a:srgbClr val="003399"/>
                </a:solidFill>
                <a:effectLst/>
                <a:cs typeface="Times New Roman" panose="02020603050405020304" pitchFamily="18" charset="0"/>
              </a:rPr>
              <a:t> Cha </a:t>
            </a:r>
            <a:r>
              <a:rPr lang="en-US" sz="4800" b="1" dirty="0" err="1">
                <a:solidFill>
                  <a:srgbClr val="003399"/>
                </a:solidFill>
                <a:effectLst/>
                <a:cs typeface="Times New Roman" panose="02020603050405020304" pitchFamily="18" charset="0"/>
              </a:rPr>
              <a:t>đây</a:t>
            </a:r>
            <a:r>
              <a:rPr lang="en-US"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rượu</a:t>
            </a:r>
            <a:r>
              <a:rPr lang="en-US"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nho</a:t>
            </a:r>
            <a:r>
              <a:rPr lang="en-US"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bánh</a:t>
            </a:r>
            <a:r>
              <a:rPr lang="en-US"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thơm</a:t>
            </a:r>
            <a:r>
              <a:rPr lang="en-US"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tình</a:t>
            </a:r>
            <a:r>
              <a:rPr lang="en-US"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yêu</a:t>
            </a:r>
            <a:r>
              <a:rPr lang="en-US"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Dâng</a:t>
            </a:r>
            <a:r>
              <a:rPr lang="en-US"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lên</a:t>
            </a:r>
            <a:r>
              <a:rPr lang="en-US" sz="4800" b="1" dirty="0">
                <a:solidFill>
                  <a:srgbClr val="003399"/>
                </a:solidFill>
                <a:effectLst/>
                <a:cs typeface="Times New Roman" panose="02020603050405020304" pitchFamily="18" charset="0"/>
              </a:rPr>
              <a:t> con </a:t>
            </a:r>
            <a:r>
              <a:rPr lang="en-US" sz="4800" b="1" dirty="0" err="1">
                <a:solidFill>
                  <a:srgbClr val="003399"/>
                </a:solidFill>
                <a:effectLst/>
                <a:cs typeface="Times New Roman" panose="02020603050405020304" pitchFamily="18" charset="0"/>
              </a:rPr>
              <a:t>tim</a:t>
            </a:r>
            <a:r>
              <a:rPr lang="en-US"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thắm</a:t>
            </a:r>
            <a:r>
              <a:rPr lang="en-US"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ân</a:t>
            </a:r>
            <a:r>
              <a:rPr lang="en-US"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tình</a:t>
            </a:r>
            <a:r>
              <a:rPr lang="en-US"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chan</a:t>
            </a:r>
            <a:r>
              <a:rPr lang="en-US"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hòa</a:t>
            </a:r>
            <a:r>
              <a:rPr lang="en-US"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đẹp</a:t>
            </a:r>
            <a:r>
              <a:rPr lang="en-US" sz="4800" b="1" dirty="0">
                <a:solidFill>
                  <a:srgbClr val="003399"/>
                </a:solidFill>
                <a:effectLst/>
                <a:cs typeface="Times New Roman" panose="02020603050405020304" pitchFamily="18" charset="0"/>
              </a:rPr>
              <a:t> </a:t>
            </a:r>
            <a:r>
              <a:rPr lang="en-US" sz="4800" b="1" dirty="0" err="1">
                <a:solidFill>
                  <a:srgbClr val="003399"/>
                </a:solidFill>
                <a:effectLst/>
                <a:cs typeface="Times New Roman" panose="02020603050405020304" pitchFamily="18" charset="0"/>
              </a:rPr>
              <a:t>xinh</a:t>
            </a:r>
            <a:r>
              <a:rPr lang="en-US" sz="4800" b="1" dirty="0">
                <a:solidFill>
                  <a:srgbClr val="003399"/>
                </a:solidFill>
                <a:effectLst/>
                <a:cs typeface="Times New Roman" panose="02020603050405020304" pitchFamily="18" charset="0"/>
              </a:rPr>
              <a:t>. </a:t>
            </a:r>
            <a:endParaRPr lang="en-US" altLang="en-US" sz="4800" b="1" u="sng" dirty="0">
              <a:solidFill>
                <a:srgbClr val="003399"/>
              </a:solidFill>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3841280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41280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000099"/>
              </a:solidFill>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162003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5400" b="1" dirty="0" smtClean="0">
                <a:solidFill>
                  <a:srgbClr val="FF0000"/>
                </a:solidFill>
                <a:effectLst/>
                <a:latin typeface="+mj-lt"/>
                <a:cs typeface="Times New Roman" pitchFamily="18" charset="0"/>
              </a:rPr>
              <a:t>CA NGUYỆN HIỆP LỄ</a:t>
            </a:r>
            <a:br>
              <a:rPr lang="en-US" sz="5400" b="1" dirty="0" smtClean="0">
                <a:solidFill>
                  <a:srgbClr val="FF0000"/>
                </a:solidFill>
                <a:effectLst/>
                <a:latin typeface="+mj-lt"/>
                <a:cs typeface="Times New Roman" pitchFamily="18" charset="0"/>
              </a:rPr>
            </a:br>
            <a:r>
              <a:rPr lang="en-US" sz="8000" b="1" dirty="0" err="1" smtClean="0">
                <a:solidFill>
                  <a:srgbClr val="FF0000"/>
                </a:solidFill>
                <a:effectLst/>
                <a:latin typeface="+mj-lt"/>
                <a:cs typeface="Times New Roman" pitchFamily="18" charset="0"/>
              </a:rPr>
              <a:t>Khúc</a:t>
            </a:r>
            <a:r>
              <a:rPr lang="en-US" sz="8000" b="1" dirty="0" smtClean="0">
                <a:solidFill>
                  <a:srgbClr val="FF0000"/>
                </a:solidFill>
                <a:effectLst/>
                <a:latin typeface="+mj-lt"/>
                <a:cs typeface="Times New Roman" pitchFamily="18" charset="0"/>
              </a:rPr>
              <a:t> </a:t>
            </a:r>
            <a:r>
              <a:rPr lang="en-US" sz="8000" b="1" dirty="0" err="1" smtClean="0">
                <a:solidFill>
                  <a:srgbClr val="FF0000"/>
                </a:solidFill>
                <a:effectLst/>
                <a:latin typeface="+mj-lt"/>
                <a:cs typeface="Times New Roman" pitchFamily="18" charset="0"/>
              </a:rPr>
              <a:t>Ca</a:t>
            </a:r>
            <a:r>
              <a:rPr lang="en-US" sz="8000" b="1" dirty="0" smtClean="0">
                <a:solidFill>
                  <a:srgbClr val="FF0000"/>
                </a:solidFill>
                <a:effectLst/>
                <a:latin typeface="+mj-lt"/>
                <a:cs typeface="Times New Roman" pitchFamily="18" charset="0"/>
              </a:rPr>
              <a:t> </a:t>
            </a:r>
            <a:r>
              <a:rPr lang="en-US" sz="8000" b="1" dirty="0" err="1" smtClean="0">
                <a:solidFill>
                  <a:srgbClr val="FF0000"/>
                </a:solidFill>
                <a:effectLst/>
                <a:latin typeface="+mj-lt"/>
                <a:cs typeface="Times New Roman" pitchFamily="18" charset="0"/>
              </a:rPr>
              <a:t>Tạ</a:t>
            </a:r>
            <a:r>
              <a:rPr lang="en-US" sz="8000" b="1" dirty="0" smtClean="0">
                <a:solidFill>
                  <a:srgbClr val="FF0000"/>
                </a:solidFill>
                <a:effectLst/>
                <a:latin typeface="+mj-lt"/>
                <a:cs typeface="Times New Roman" pitchFamily="18" charset="0"/>
              </a:rPr>
              <a:t> </a:t>
            </a:r>
            <a:r>
              <a:rPr lang="en-US" sz="8000" b="1" dirty="0" err="1" smtClean="0">
                <a:solidFill>
                  <a:srgbClr val="FF0000"/>
                </a:solidFill>
                <a:effectLst/>
                <a:cs typeface="Times New Roman" pitchFamily="18" charset="0"/>
              </a:rPr>
              <a:t>Ơn</a:t>
            </a:r>
            <a:r>
              <a:rPr lang="en-US" sz="8000" b="1" dirty="0" smtClean="0">
                <a:solidFill>
                  <a:srgbClr val="FF0000"/>
                </a:solidFill>
                <a:effectLst/>
                <a:cs typeface="Times New Roman" pitchFamily="18" charset="0"/>
              </a:rPr>
              <a:t/>
            </a:r>
            <a:br>
              <a:rPr lang="en-US" sz="8000" b="1" dirty="0" smtClean="0">
                <a:solidFill>
                  <a:srgbClr val="FF0000"/>
                </a:solidFill>
                <a:effectLst/>
                <a:cs typeface="Times New Roman" pitchFamily="18" charset="0"/>
              </a:rPr>
            </a:br>
            <a:r>
              <a:rPr lang="en-US" sz="6000" b="1" i="1" dirty="0" err="1" smtClean="0">
                <a:solidFill>
                  <a:srgbClr val="002060"/>
                </a:solidFill>
                <a:effectLst/>
                <a:latin typeface="+mj-lt"/>
                <a:cs typeface="Times New Roman" pitchFamily="18" charset="0"/>
              </a:rPr>
              <a:t>Thiên</a:t>
            </a:r>
            <a:r>
              <a:rPr lang="en-US" sz="6000" b="1" i="1" dirty="0" smtClean="0">
                <a:solidFill>
                  <a:srgbClr val="002060"/>
                </a:solidFill>
                <a:effectLst/>
                <a:latin typeface="+mj-lt"/>
                <a:cs typeface="Times New Roman" pitchFamily="18" charset="0"/>
              </a:rPr>
              <a:t> </a:t>
            </a:r>
            <a:r>
              <a:rPr lang="en-US" sz="6000" b="1" i="1" dirty="0" err="1" smtClean="0">
                <a:solidFill>
                  <a:srgbClr val="002060"/>
                </a:solidFill>
                <a:effectLst/>
                <a:latin typeface="+mj-lt"/>
                <a:cs typeface="Times New Roman" pitchFamily="18" charset="0"/>
              </a:rPr>
              <a:t>Ân</a:t>
            </a:r>
            <a:endParaRPr lang="en-US" b="1" i="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7162003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b="1" u="sng" dirty="0" smtClean="0">
                <a:solidFill>
                  <a:srgbClr val="FF0000"/>
                </a:solidFill>
                <a:effectLst/>
                <a:cs typeface="Times New Roman" pitchFamily="18" charset="0"/>
              </a:rPr>
              <a:t>Tk1:</a:t>
            </a:r>
            <a:r>
              <a:rPr lang="en-US" sz="5400" b="1" dirty="0" smtClean="0">
                <a:solidFill>
                  <a:srgbClr val="000099"/>
                </a:solidFill>
                <a:effectLst/>
                <a:cs typeface="Times New Roman" pitchFamily="18" charset="0"/>
              </a:rPr>
              <a:t> </a:t>
            </a:r>
            <a:r>
              <a:rPr lang="en-US" sz="5400" b="1" dirty="0" err="1" smtClean="0">
                <a:solidFill>
                  <a:srgbClr val="002060"/>
                </a:solidFill>
                <a:effectLst/>
                <a:cs typeface="Times New Roman" pitchFamily="18" charset="0"/>
              </a:rPr>
              <a:t>Đời</a:t>
            </a:r>
            <a:r>
              <a:rPr lang="en-US" sz="5400" b="1" dirty="0" smtClean="0">
                <a:solidFill>
                  <a:srgbClr val="002060"/>
                </a:solidFill>
                <a:effectLst/>
                <a:cs typeface="Times New Roman" pitchFamily="18" charset="0"/>
              </a:rPr>
              <a:t> con </a:t>
            </a:r>
            <a:r>
              <a:rPr lang="en-US" sz="5400" b="1" dirty="0" err="1" smtClean="0">
                <a:solidFill>
                  <a:srgbClr val="002060"/>
                </a:solidFill>
                <a:effectLst/>
                <a:cs typeface="Times New Roman" pitchFamily="18" charset="0"/>
              </a:rPr>
              <a:t>là</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những</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nốt</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nhạc</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thiêng</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Chúa</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thêu</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dệt</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nên</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thành</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khúc</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ca</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tuyệt</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vời</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Đời</a:t>
            </a:r>
            <a:r>
              <a:rPr lang="en-US" sz="5400" b="1" dirty="0" smtClean="0">
                <a:solidFill>
                  <a:srgbClr val="002060"/>
                </a:solidFill>
                <a:effectLst/>
                <a:cs typeface="Times New Roman" pitchFamily="18" charset="0"/>
              </a:rPr>
              <a:t> con </a:t>
            </a:r>
            <a:r>
              <a:rPr lang="en-US" sz="5400" b="1" dirty="0" err="1" smtClean="0">
                <a:solidFill>
                  <a:srgbClr val="002060"/>
                </a:solidFill>
                <a:effectLst/>
                <a:cs typeface="Times New Roman" pitchFamily="18" charset="0"/>
              </a:rPr>
              <a:t>là</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khúc</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hát</a:t>
            </a:r>
            <a:r>
              <a:rPr lang="en-US" sz="5400" b="1" dirty="0" smtClean="0">
                <a:solidFill>
                  <a:srgbClr val="002060"/>
                </a:solidFill>
                <a:effectLst/>
                <a:cs typeface="Times New Roman" pitchFamily="18" charset="0"/>
              </a:rPr>
              <a:t> tri </a:t>
            </a:r>
            <a:r>
              <a:rPr lang="en-US" sz="5400" b="1" dirty="0" err="1" smtClean="0">
                <a:solidFill>
                  <a:srgbClr val="002060"/>
                </a:solidFill>
                <a:effectLst/>
                <a:cs typeface="Times New Roman" pitchFamily="18" charset="0"/>
              </a:rPr>
              <a:t>ân</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xin</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dâng</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một</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đời</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lời</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tạ</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ơn</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Thiên</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Chúa</a:t>
            </a:r>
            <a:r>
              <a:rPr lang="en-US" sz="5400" b="1" smtClean="0">
                <a:solidFill>
                  <a:srgbClr val="002060"/>
                </a:solidFill>
                <a:effectLst/>
                <a:cs typeface="Times New Roman" pitchFamily="18" charset="0"/>
              </a:rPr>
              <a:t>. </a:t>
            </a:r>
            <a:endParaRPr lang="en-US" sz="5400" b="1" dirty="0">
              <a:solidFill>
                <a:srgbClr val="002060"/>
              </a:solidFill>
              <a:effectLst/>
              <a:cs typeface="Times New Roman" pitchFamily="18" charset="0"/>
            </a:endParaRPr>
          </a:p>
        </p:txBody>
      </p:sp>
    </p:spTree>
    <p:extLst>
      <p:ext uri="{BB962C8B-B14F-4D97-AF65-F5344CB8AC3E}">
        <p14:creationId xmlns:p14="http://schemas.microsoft.com/office/powerpoint/2010/main" val="7162003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b="1" u="sng" smtClean="0">
                <a:solidFill>
                  <a:srgbClr val="FF0000"/>
                </a:solidFill>
                <a:effectLst/>
                <a:cs typeface="Times New Roman" pitchFamily="18" charset="0"/>
              </a:rPr>
              <a:t>**</a:t>
            </a:r>
            <a:r>
              <a:rPr lang="en-US" sz="5400" b="1" u="sng" smtClean="0">
                <a:solidFill>
                  <a:srgbClr val="FF0000"/>
                </a:solidFill>
                <a:effectLst/>
                <a:cs typeface="Times New Roman" pitchFamily="18" charset="0"/>
              </a:rPr>
              <a:t>:</a:t>
            </a:r>
            <a:r>
              <a:rPr lang="en-US" sz="5400" b="1" smtClean="0">
                <a:solidFill>
                  <a:srgbClr val="000099"/>
                </a:solidFill>
                <a:effectLst/>
                <a:cs typeface="Times New Roman" pitchFamily="18" charset="0"/>
              </a:rPr>
              <a:t> </a:t>
            </a:r>
            <a:r>
              <a:rPr lang="en-US" sz="5400" b="1" smtClean="0">
                <a:solidFill>
                  <a:srgbClr val="002060"/>
                </a:solidFill>
                <a:effectLst/>
                <a:cs typeface="Times New Roman" pitchFamily="18" charset="0"/>
              </a:rPr>
              <a:t>Tạ </a:t>
            </a:r>
            <a:r>
              <a:rPr lang="en-US" sz="5400" b="1" dirty="0" err="1" smtClean="0">
                <a:solidFill>
                  <a:srgbClr val="002060"/>
                </a:solidFill>
                <a:effectLst/>
                <a:cs typeface="Times New Roman" pitchFamily="18" charset="0"/>
              </a:rPr>
              <a:t>ơn</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vì</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Chúa</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đã</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rộng</a:t>
            </a:r>
            <a:r>
              <a:rPr lang="en-US" sz="5400" b="1" dirty="0" smtClean="0">
                <a:solidFill>
                  <a:srgbClr val="002060"/>
                </a:solidFill>
                <a:effectLst/>
                <a:cs typeface="Times New Roman" pitchFamily="18" charset="0"/>
              </a:rPr>
              <a:t> ban </a:t>
            </a:r>
            <a:r>
              <a:rPr lang="en-US" sz="5400" b="1" dirty="0" err="1" smtClean="0">
                <a:solidFill>
                  <a:srgbClr val="002060"/>
                </a:solidFill>
                <a:effectLst/>
                <a:cs typeface="Times New Roman" pitchFamily="18" charset="0"/>
              </a:rPr>
              <a:t>phúc</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ân</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tràn</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lan</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tình</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mến</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thương</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vô</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vàn</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Tạ</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ơn</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vì</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những</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nỗi</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oan</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khiên</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Chúa</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đã</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tôi</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luyện</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một</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niềm</a:t>
            </a:r>
            <a:r>
              <a:rPr lang="en-US" sz="5400" b="1" dirty="0" smtClean="0">
                <a:solidFill>
                  <a:srgbClr val="002060"/>
                </a:solidFill>
                <a:effectLst/>
                <a:cs typeface="Times New Roman" pitchFamily="18" charset="0"/>
              </a:rPr>
              <a:t> tin </a:t>
            </a:r>
            <a:r>
              <a:rPr lang="en-US" sz="5400" b="1" dirty="0" err="1" smtClean="0">
                <a:solidFill>
                  <a:srgbClr val="002060"/>
                </a:solidFill>
                <a:effectLst/>
                <a:cs typeface="Times New Roman" pitchFamily="18" charset="0"/>
              </a:rPr>
              <a:t>trung</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kiên</a:t>
            </a:r>
            <a:endParaRPr lang="en-US" sz="5400" b="1" dirty="0">
              <a:solidFill>
                <a:srgbClr val="002060"/>
              </a:solidFill>
              <a:effectLst/>
              <a:cs typeface="Times New Roman" pitchFamily="18" charset="0"/>
            </a:endParaRPr>
          </a:p>
        </p:txBody>
      </p:sp>
    </p:spTree>
    <p:extLst>
      <p:ext uri="{BB962C8B-B14F-4D97-AF65-F5344CB8AC3E}">
        <p14:creationId xmlns:p14="http://schemas.microsoft.com/office/powerpoint/2010/main" val="20414691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1" u="sng" dirty="0" err="1" smtClean="0">
                <a:solidFill>
                  <a:srgbClr val="FF0000"/>
                </a:solidFill>
                <a:effectLst/>
                <a:latin typeface="+mj-lt"/>
                <a:cs typeface="Times New Roman" pitchFamily="18" charset="0"/>
              </a:rPr>
              <a:t>Đk</a:t>
            </a:r>
            <a:r>
              <a:rPr lang="en-US" sz="5400" b="1" u="sng" dirty="0" smtClean="0">
                <a:solidFill>
                  <a:srgbClr val="FF0000"/>
                </a:solidFill>
                <a:effectLst/>
                <a:latin typeface="+mj-lt"/>
                <a:cs typeface="Times New Roman" pitchFamily="18" charset="0"/>
              </a:rPr>
              <a:t>:</a:t>
            </a:r>
            <a:r>
              <a:rPr lang="en-US" sz="5400" b="1" dirty="0" smtClean="0">
                <a:solidFill>
                  <a:srgbClr val="000099"/>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Xin</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tạ</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ơn</a:t>
            </a:r>
            <a:r>
              <a:rPr lang="en-US" sz="5400" b="1" dirty="0" smtClean="0">
                <a:solidFill>
                  <a:srgbClr val="002060"/>
                </a:solidFill>
                <a:effectLst/>
                <a:latin typeface="+mj-lt"/>
                <a:cs typeface="Times New Roman" pitchFamily="18" charset="0"/>
              </a:rPr>
              <a:t> con </a:t>
            </a:r>
            <a:r>
              <a:rPr lang="en-US" sz="5400" b="1" dirty="0" err="1" smtClean="0">
                <a:solidFill>
                  <a:srgbClr val="002060"/>
                </a:solidFill>
                <a:effectLst/>
                <a:latin typeface="+mj-lt"/>
                <a:cs typeface="Times New Roman" pitchFamily="18" charset="0"/>
              </a:rPr>
              <a:t>xin</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tạ</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ơn</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Chúa</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mãi</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muôn</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đời</a:t>
            </a:r>
            <a:r>
              <a:rPr lang="en-US" sz="5400" b="1" dirty="0" smtClean="0">
                <a:solidFill>
                  <a:srgbClr val="002060"/>
                </a:solidFill>
                <a:effectLst/>
                <a:latin typeface="+mj-lt"/>
                <a:cs typeface="Times New Roman" pitchFamily="18" charset="0"/>
              </a:rPr>
              <a:t> con </a:t>
            </a:r>
            <a:r>
              <a:rPr lang="en-US" sz="5400" b="1" dirty="0" err="1" smtClean="0">
                <a:solidFill>
                  <a:srgbClr val="002060"/>
                </a:solidFill>
                <a:effectLst/>
                <a:latin typeface="+mj-lt"/>
                <a:cs typeface="Times New Roman" pitchFamily="18" charset="0"/>
              </a:rPr>
              <a:t>xin</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tạ</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ơn</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Chúa</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Dù</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trần</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gian</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bao</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khó</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nguy</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ngập</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tràn</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tình</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Ngài</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thương</a:t>
            </a:r>
            <a:r>
              <a:rPr lang="en-US" sz="5400" b="1" dirty="0" smtClean="0">
                <a:solidFill>
                  <a:srgbClr val="002060"/>
                </a:solidFill>
                <a:effectLst/>
                <a:latin typeface="+mj-lt"/>
                <a:cs typeface="Times New Roman" pitchFamily="18" charset="0"/>
              </a:rPr>
              <a:t> con </a:t>
            </a:r>
            <a:r>
              <a:rPr lang="en-US" sz="5400" b="1" dirty="0" err="1" smtClean="0">
                <a:solidFill>
                  <a:srgbClr val="002060"/>
                </a:solidFill>
                <a:effectLst/>
                <a:latin typeface="+mj-lt"/>
                <a:cs typeface="Times New Roman" pitchFamily="18" charset="0"/>
              </a:rPr>
              <a:t>bước</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đi</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bình</a:t>
            </a:r>
            <a:r>
              <a:rPr lang="en-US" sz="5400" b="1" dirty="0" smtClean="0">
                <a:solidFill>
                  <a:srgbClr val="002060"/>
                </a:solidFill>
                <a:effectLst/>
                <a:latin typeface="+mj-lt"/>
                <a:cs typeface="Times New Roman" pitchFamily="18" charset="0"/>
              </a:rPr>
              <a:t> an</a:t>
            </a:r>
            <a:r>
              <a:rPr lang="en-US" sz="5400" b="1" smtClean="0">
                <a:solidFill>
                  <a:srgbClr val="002060"/>
                </a:solidFill>
                <a:effectLst/>
                <a:latin typeface="+mj-lt"/>
                <a:cs typeface="Times New Roman" pitchFamily="18" charset="0"/>
              </a:rPr>
              <a:t>. </a:t>
            </a:r>
            <a:endParaRPr lang="en-US" sz="54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7162003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1" u="sng" smtClean="0">
                <a:solidFill>
                  <a:srgbClr val="FF0000"/>
                </a:solidFill>
                <a:effectLst/>
                <a:cs typeface="Times New Roman" pitchFamily="18" charset="0"/>
              </a:rPr>
              <a:t>**</a:t>
            </a:r>
            <a:r>
              <a:rPr lang="en-US" sz="5400" b="1" u="sng" smtClean="0">
                <a:solidFill>
                  <a:srgbClr val="FF0000"/>
                </a:solidFill>
                <a:effectLst/>
                <a:cs typeface="Times New Roman" pitchFamily="18" charset="0"/>
              </a:rPr>
              <a:t>:</a:t>
            </a:r>
            <a:r>
              <a:rPr lang="en-US" sz="5400" b="1" smtClean="0">
                <a:solidFill>
                  <a:srgbClr val="000099"/>
                </a:solidFill>
                <a:effectLst/>
                <a:cs typeface="Times New Roman" pitchFamily="18" charset="0"/>
              </a:rPr>
              <a:t> </a:t>
            </a:r>
            <a:r>
              <a:rPr lang="en-US" sz="5400" b="1" smtClean="0">
                <a:solidFill>
                  <a:srgbClr val="002060"/>
                </a:solidFill>
                <a:effectLst/>
                <a:cs typeface="Times New Roman" pitchFamily="18" charset="0"/>
              </a:rPr>
              <a:t>Xin </a:t>
            </a:r>
            <a:r>
              <a:rPr lang="en-US" sz="5400" b="1" dirty="0" err="1" smtClean="0">
                <a:solidFill>
                  <a:srgbClr val="002060"/>
                </a:solidFill>
                <a:effectLst/>
                <a:cs typeface="Times New Roman" pitchFamily="18" charset="0"/>
              </a:rPr>
              <a:t>ngợi</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ca</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bao</a:t>
            </a:r>
            <a:r>
              <a:rPr lang="en-US" sz="5400" b="1" dirty="0" smtClean="0">
                <a:solidFill>
                  <a:srgbClr val="002060"/>
                </a:solidFill>
                <a:effectLst/>
                <a:cs typeface="Times New Roman" pitchFamily="18" charset="0"/>
              </a:rPr>
              <a:t> la </a:t>
            </a:r>
            <a:r>
              <a:rPr lang="en-US" sz="5400" b="1" dirty="0" err="1" smtClean="0">
                <a:solidFill>
                  <a:srgbClr val="002060"/>
                </a:solidFill>
                <a:effectLst/>
                <a:cs typeface="Times New Roman" pitchFamily="18" charset="0"/>
              </a:rPr>
              <a:t>tình</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thương</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Chúa</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mãi</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muôn</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đời</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ca</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vang</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tình</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thương</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Chúa</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Trọn</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niềm</a:t>
            </a:r>
            <a:r>
              <a:rPr lang="en-US" sz="5400" b="1" dirty="0" smtClean="0">
                <a:solidFill>
                  <a:srgbClr val="002060"/>
                </a:solidFill>
                <a:effectLst/>
                <a:cs typeface="Times New Roman" pitchFamily="18" charset="0"/>
              </a:rPr>
              <a:t> tin con </a:t>
            </a:r>
            <a:r>
              <a:rPr lang="en-US" sz="5400" b="1" dirty="0" err="1" smtClean="0">
                <a:solidFill>
                  <a:srgbClr val="002060"/>
                </a:solidFill>
                <a:effectLst/>
                <a:cs typeface="Times New Roman" pitchFamily="18" charset="0"/>
              </a:rPr>
              <a:t>phó</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trong</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tay</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Ngài</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vì</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đời</a:t>
            </a:r>
            <a:r>
              <a:rPr lang="en-US" sz="5400" b="1" dirty="0" smtClean="0">
                <a:solidFill>
                  <a:srgbClr val="002060"/>
                </a:solidFill>
                <a:effectLst/>
                <a:cs typeface="Times New Roman" pitchFamily="18" charset="0"/>
              </a:rPr>
              <a:t> con </a:t>
            </a:r>
            <a:r>
              <a:rPr lang="en-US" sz="5400" b="1" dirty="0" err="1" smtClean="0">
                <a:solidFill>
                  <a:srgbClr val="002060"/>
                </a:solidFill>
                <a:effectLst/>
                <a:cs typeface="Times New Roman" pitchFamily="18" charset="0"/>
              </a:rPr>
              <a:t>tất</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cả</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là</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hồng</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ân</a:t>
            </a:r>
            <a:r>
              <a:rPr lang="en-US" sz="5400" b="1" dirty="0" smtClean="0">
                <a:solidFill>
                  <a:srgbClr val="002060"/>
                </a:solidFill>
                <a:effectLst/>
                <a:cs typeface="Times New Roman" pitchFamily="18" charset="0"/>
              </a:rPr>
              <a:t>. </a:t>
            </a:r>
            <a:endParaRPr lang="en-US" sz="5400" b="1" dirty="0">
              <a:solidFill>
                <a:srgbClr val="002060"/>
              </a:solidFill>
              <a:effectLst/>
              <a:cs typeface="Times New Roman" pitchFamily="18" charset="0"/>
            </a:endParaRPr>
          </a:p>
        </p:txBody>
      </p:sp>
    </p:spTree>
    <p:extLst>
      <p:ext uri="{BB962C8B-B14F-4D97-AF65-F5344CB8AC3E}">
        <p14:creationId xmlns:p14="http://schemas.microsoft.com/office/powerpoint/2010/main" val="15093275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b="1" u="sng" dirty="0" smtClean="0">
                <a:solidFill>
                  <a:srgbClr val="FF0000"/>
                </a:solidFill>
                <a:effectLst/>
                <a:cs typeface="Times New Roman" pitchFamily="18" charset="0"/>
              </a:rPr>
              <a:t>Tk2:</a:t>
            </a:r>
            <a:r>
              <a:rPr lang="en-US" sz="5400" b="1" dirty="0" smtClean="0">
                <a:solidFill>
                  <a:srgbClr val="000099"/>
                </a:solidFill>
                <a:effectLst/>
                <a:cs typeface="Times New Roman" pitchFamily="18" charset="0"/>
              </a:rPr>
              <a:t> </a:t>
            </a:r>
            <a:r>
              <a:rPr lang="en-US" sz="5400" b="1" dirty="0" err="1" smtClean="0">
                <a:solidFill>
                  <a:srgbClr val="002060"/>
                </a:solidFill>
                <a:effectLst/>
                <a:cs typeface="Times New Roman" pitchFamily="18" charset="0"/>
              </a:rPr>
              <a:t>Đời</a:t>
            </a:r>
            <a:r>
              <a:rPr lang="en-US" sz="5400" b="1" dirty="0" smtClean="0">
                <a:solidFill>
                  <a:srgbClr val="002060"/>
                </a:solidFill>
                <a:effectLst/>
                <a:cs typeface="Times New Roman" pitchFamily="18" charset="0"/>
              </a:rPr>
              <a:t> con </a:t>
            </a:r>
            <a:r>
              <a:rPr lang="en-US" sz="5400" b="1" dirty="0" err="1" smtClean="0">
                <a:solidFill>
                  <a:srgbClr val="002060"/>
                </a:solidFill>
                <a:effectLst/>
                <a:cs typeface="Times New Roman" pitchFamily="18" charset="0"/>
              </a:rPr>
              <a:t>là</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những</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tháng</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ngày</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trôi</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Chúa</a:t>
            </a:r>
            <a:r>
              <a:rPr lang="en-US" sz="5400" b="1" dirty="0" smtClean="0">
                <a:solidFill>
                  <a:srgbClr val="002060"/>
                </a:solidFill>
                <a:effectLst/>
                <a:cs typeface="Times New Roman" pitchFamily="18" charset="0"/>
              </a:rPr>
              <a:t> an </a:t>
            </a:r>
            <a:r>
              <a:rPr lang="en-US" sz="5400" b="1" dirty="0" err="1" smtClean="0">
                <a:solidFill>
                  <a:srgbClr val="002060"/>
                </a:solidFill>
                <a:effectLst/>
                <a:cs typeface="Times New Roman" pitchFamily="18" charset="0"/>
              </a:rPr>
              <a:t>bài</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cho</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thật</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biết</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bao</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lạ</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lùng</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Đời</a:t>
            </a:r>
            <a:r>
              <a:rPr lang="en-US" sz="5400" b="1" dirty="0">
                <a:solidFill>
                  <a:srgbClr val="002060"/>
                </a:solidFill>
                <a:effectLst/>
                <a:cs typeface="Times New Roman" pitchFamily="18" charset="0"/>
              </a:rPr>
              <a:t> </a:t>
            </a:r>
            <a:r>
              <a:rPr lang="en-US" sz="5400" b="1" dirty="0" smtClean="0">
                <a:solidFill>
                  <a:srgbClr val="002060"/>
                </a:solidFill>
                <a:effectLst/>
                <a:cs typeface="Times New Roman" pitchFamily="18" charset="0"/>
              </a:rPr>
              <a:t>con </a:t>
            </a:r>
            <a:r>
              <a:rPr lang="en-US" sz="5400" b="1" dirty="0" err="1" smtClean="0">
                <a:solidFill>
                  <a:srgbClr val="002060"/>
                </a:solidFill>
                <a:effectLst/>
                <a:cs typeface="Times New Roman" pitchFamily="18" charset="0"/>
              </a:rPr>
              <a:t>là</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khúc</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hát</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không</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ngơi</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ca</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khen</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muôn</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đời</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lời</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tạ</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ơn</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Thiên</a:t>
            </a:r>
            <a:r>
              <a:rPr lang="en-US" sz="5400" b="1" dirty="0" smtClean="0">
                <a:solidFill>
                  <a:srgbClr val="002060"/>
                </a:solidFill>
                <a:effectLst/>
                <a:cs typeface="Times New Roman" pitchFamily="18" charset="0"/>
              </a:rPr>
              <a:t> </a:t>
            </a:r>
            <a:r>
              <a:rPr lang="en-US" sz="5400" b="1" err="1" smtClean="0">
                <a:solidFill>
                  <a:srgbClr val="002060"/>
                </a:solidFill>
                <a:effectLst/>
                <a:cs typeface="Times New Roman" pitchFamily="18" charset="0"/>
              </a:rPr>
              <a:t>Chúa</a:t>
            </a:r>
            <a:r>
              <a:rPr lang="en-US" sz="5400" b="1" smtClean="0">
                <a:solidFill>
                  <a:srgbClr val="002060"/>
                </a:solidFill>
                <a:effectLst/>
                <a:cs typeface="Times New Roman" pitchFamily="18" charset="0"/>
              </a:rPr>
              <a:t>.</a:t>
            </a:r>
            <a:endParaRPr lang="en-US" sz="5400" b="1" dirty="0">
              <a:solidFill>
                <a:srgbClr val="002060"/>
              </a:solidFill>
              <a:effectLst/>
              <a:cs typeface="Times New Roman" pitchFamily="18" charset="0"/>
            </a:endParaRPr>
          </a:p>
        </p:txBody>
      </p:sp>
    </p:spTree>
    <p:extLst>
      <p:ext uri="{BB962C8B-B14F-4D97-AF65-F5344CB8AC3E}">
        <p14:creationId xmlns:p14="http://schemas.microsoft.com/office/powerpoint/2010/main" val="7162003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b="1" u="sng" smtClean="0">
                <a:solidFill>
                  <a:srgbClr val="FF0000"/>
                </a:solidFill>
                <a:effectLst/>
                <a:cs typeface="Times New Roman" pitchFamily="18" charset="0"/>
              </a:rPr>
              <a:t>**</a:t>
            </a:r>
            <a:r>
              <a:rPr lang="en-US" sz="5400" b="1" u="sng" smtClean="0">
                <a:solidFill>
                  <a:srgbClr val="FF0000"/>
                </a:solidFill>
                <a:effectLst/>
                <a:cs typeface="Times New Roman" pitchFamily="18" charset="0"/>
              </a:rPr>
              <a:t>:</a:t>
            </a:r>
            <a:r>
              <a:rPr lang="en-US" sz="5400" b="1" smtClean="0">
                <a:solidFill>
                  <a:srgbClr val="000099"/>
                </a:solidFill>
                <a:effectLst/>
                <a:cs typeface="Times New Roman" pitchFamily="18" charset="0"/>
              </a:rPr>
              <a:t> </a:t>
            </a:r>
            <a:r>
              <a:rPr lang="en-US" sz="5400" b="1" smtClean="0">
                <a:solidFill>
                  <a:srgbClr val="002060"/>
                </a:solidFill>
                <a:effectLst/>
                <a:cs typeface="Times New Roman" pitchFamily="18" charset="0"/>
              </a:rPr>
              <a:t>Tạ </a:t>
            </a:r>
            <a:r>
              <a:rPr lang="en-US" sz="5400" b="1" dirty="0" err="1" smtClean="0">
                <a:solidFill>
                  <a:srgbClr val="002060"/>
                </a:solidFill>
                <a:effectLst/>
                <a:cs typeface="Times New Roman" pitchFamily="18" charset="0"/>
              </a:rPr>
              <a:t>ơn</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vì</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những</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lúc</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bình</a:t>
            </a:r>
            <a:r>
              <a:rPr lang="en-US" sz="5400" b="1" dirty="0" smtClean="0">
                <a:solidFill>
                  <a:srgbClr val="002060"/>
                </a:solidFill>
                <a:effectLst/>
                <a:cs typeface="Times New Roman" pitchFamily="18" charset="0"/>
              </a:rPr>
              <a:t> an </a:t>
            </a:r>
            <a:r>
              <a:rPr lang="en-US" sz="5400" b="1" dirty="0" err="1" smtClean="0">
                <a:solidFill>
                  <a:srgbClr val="002060"/>
                </a:solidFill>
                <a:effectLst/>
                <a:cs typeface="Times New Roman" pitchFamily="18" charset="0"/>
              </a:rPr>
              <a:t>Chúa</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thương</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tặng</a:t>
            </a:r>
            <a:r>
              <a:rPr lang="en-US" sz="5400" b="1" dirty="0" smtClean="0">
                <a:solidFill>
                  <a:srgbClr val="002060"/>
                </a:solidFill>
                <a:effectLst/>
                <a:cs typeface="Times New Roman" pitchFamily="18" charset="0"/>
              </a:rPr>
              <a:t> ban </a:t>
            </a:r>
            <a:r>
              <a:rPr lang="en-US" sz="5400" b="1" dirty="0" err="1" smtClean="0">
                <a:solidFill>
                  <a:srgbClr val="002060"/>
                </a:solidFill>
                <a:effectLst/>
                <a:cs typeface="Times New Roman" pitchFamily="18" charset="0"/>
              </a:rPr>
              <a:t>cuộc</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sống</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vui</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chan</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hòa</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Tạ</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ơn</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vì</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những</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lúc</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nguy</a:t>
            </a:r>
            <a:r>
              <a:rPr lang="en-US" sz="5400" b="1" dirty="0" smtClean="0">
                <a:solidFill>
                  <a:srgbClr val="002060"/>
                </a:solidFill>
                <a:effectLst/>
                <a:cs typeface="Times New Roman" pitchFamily="18" charset="0"/>
              </a:rPr>
              <a:t> nan </a:t>
            </a:r>
            <a:r>
              <a:rPr lang="en-US" sz="5400" b="1" dirty="0" err="1" smtClean="0">
                <a:solidFill>
                  <a:srgbClr val="002060"/>
                </a:solidFill>
                <a:effectLst/>
                <a:cs typeface="Times New Roman" pitchFamily="18" charset="0"/>
              </a:rPr>
              <a:t>Chúa</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đã</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thương</a:t>
            </a:r>
            <a:r>
              <a:rPr lang="en-US" sz="5400" b="1" dirty="0" smtClean="0">
                <a:solidFill>
                  <a:srgbClr val="002060"/>
                </a:solidFill>
                <a:effectLst/>
                <a:cs typeface="Times New Roman" pitchFamily="18" charset="0"/>
              </a:rPr>
              <a:t> ban </a:t>
            </a:r>
            <a:r>
              <a:rPr lang="en-US" sz="5400" b="1" dirty="0" err="1" smtClean="0">
                <a:solidFill>
                  <a:srgbClr val="002060"/>
                </a:solidFill>
                <a:effectLst/>
                <a:cs typeface="Times New Roman" pitchFamily="18" charset="0"/>
              </a:rPr>
              <a:t>niềm</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cậy</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trông</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miên</a:t>
            </a:r>
            <a:r>
              <a:rPr lang="en-US" sz="5400" b="1" dirty="0" smtClean="0">
                <a:solidFill>
                  <a:srgbClr val="002060"/>
                </a:solidFill>
                <a:effectLst/>
                <a:cs typeface="Times New Roman" pitchFamily="18" charset="0"/>
              </a:rPr>
              <a:t> man. </a:t>
            </a:r>
            <a:endParaRPr lang="en-US" sz="5400" b="1" dirty="0">
              <a:solidFill>
                <a:srgbClr val="002060"/>
              </a:solidFill>
              <a:effectLst/>
              <a:cs typeface="Times New Roman" pitchFamily="18" charset="0"/>
            </a:endParaRPr>
          </a:p>
        </p:txBody>
      </p:sp>
    </p:spTree>
    <p:extLst>
      <p:ext uri="{BB962C8B-B14F-4D97-AF65-F5344CB8AC3E}">
        <p14:creationId xmlns:p14="http://schemas.microsoft.com/office/powerpoint/2010/main" val="1167429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altLang="en-US" sz="5400" b="1" u="sng" dirty="0">
                <a:solidFill>
                  <a:srgbClr val="FF0000"/>
                </a:solidFill>
                <a:effectLst/>
                <a:latin typeface="+mj-lt"/>
                <a:cs typeface="Times New Roman" panose="02020603050405020304" pitchFamily="18" charset="0"/>
              </a:rPr>
              <a:t>Đ</a:t>
            </a:r>
            <a:r>
              <a:rPr lang="en-US" altLang="en-US" sz="5400" b="1" u="sng" dirty="0">
                <a:solidFill>
                  <a:srgbClr val="FF0000"/>
                </a:solidFill>
                <a:effectLst/>
                <a:latin typeface="+mj-lt"/>
                <a:cs typeface="Times New Roman" panose="02020603050405020304" pitchFamily="18" charset="0"/>
              </a:rPr>
              <a:t>K:</a:t>
            </a:r>
            <a:r>
              <a:rPr lang="en-US" altLang="en-US" sz="5400" b="1" dirty="0">
                <a:solidFill>
                  <a:srgbClr val="FF0000"/>
                </a:solidFill>
                <a:effectLst/>
                <a:latin typeface="+mj-lt"/>
                <a:cs typeface="Times New Roman" panose="02020603050405020304" pitchFamily="18" charset="0"/>
              </a:rPr>
              <a:t>  </a:t>
            </a:r>
            <a:r>
              <a:rPr lang="vi-VN" altLang="en-US" sz="5400" b="1" dirty="0">
                <a:solidFill>
                  <a:srgbClr val="002060"/>
                </a:solidFill>
                <a:effectLst/>
                <a:latin typeface="+mj-lt"/>
                <a:cs typeface="Times New Roman" panose="02020603050405020304" pitchFamily="18" charset="0"/>
              </a:rPr>
              <a:t>Mẹ Maria ôi, Mẹ Maria ôi! Con vâng nghe Mẹ rồi, sớm chiều từ nay thống hối. Mẹ Maria ôi! Xin Mẹ đoái thương nhận lời, cho nước Việt xinh tươi Đức Tin sáng ngời.</a:t>
            </a:r>
            <a:endParaRPr lang="en-US" altLang="en-US" sz="54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7747295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1" u="sng" dirty="0" err="1" smtClean="0">
                <a:solidFill>
                  <a:srgbClr val="FF0000"/>
                </a:solidFill>
                <a:effectLst/>
                <a:latin typeface="+mj-lt"/>
                <a:cs typeface="Times New Roman" pitchFamily="18" charset="0"/>
              </a:rPr>
              <a:t>Đk</a:t>
            </a:r>
            <a:r>
              <a:rPr lang="en-US" sz="5400" b="1" u="sng" dirty="0" smtClean="0">
                <a:solidFill>
                  <a:srgbClr val="FF0000"/>
                </a:solidFill>
                <a:effectLst/>
                <a:latin typeface="+mj-lt"/>
                <a:cs typeface="Times New Roman" pitchFamily="18" charset="0"/>
              </a:rPr>
              <a:t>:</a:t>
            </a:r>
            <a:r>
              <a:rPr lang="en-US" sz="5400" b="1" dirty="0" smtClean="0">
                <a:solidFill>
                  <a:srgbClr val="000099"/>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Xin</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tạ</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ơn</a:t>
            </a:r>
            <a:r>
              <a:rPr lang="en-US" sz="5400" b="1" dirty="0" smtClean="0">
                <a:solidFill>
                  <a:srgbClr val="002060"/>
                </a:solidFill>
                <a:effectLst/>
                <a:latin typeface="+mj-lt"/>
                <a:cs typeface="Times New Roman" pitchFamily="18" charset="0"/>
              </a:rPr>
              <a:t> con </a:t>
            </a:r>
            <a:r>
              <a:rPr lang="en-US" sz="5400" b="1" dirty="0" err="1" smtClean="0">
                <a:solidFill>
                  <a:srgbClr val="002060"/>
                </a:solidFill>
                <a:effectLst/>
                <a:latin typeface="+mj-lt"/>
                <a:cs typeface="Times New Roman" pitchFamily="18" charset="0"/>
              </a:rPr>
              <a:t>xin</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tạ</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ơn</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Chúa</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mãi</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muôn</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đời</a:t>
            </a:r>
            <a:r>
              <a:rPr lang="en-US" sz="5400" b="1" dirty="0" smtClean="0">
                <a:solidFill>
                  <a:srgbClr val="002060"/>
                </a:solidFill>
                <a:effectLst/>
                <a:latin typeface="+mj-lt"/>
                <a:cs typeface="Times New Roman" pitchFamily="18" charset="0"/>
              </a:rPr>
              <a:t> con </a:t>
            </a:r>
            <a:r>
              <a:rPr lang="en-US" sz="5400" b="1" dirty="0" err="1" smtClean="0">
                <a:solidFill>
                  <a:srgbClr val="002060"/>
                </a:solidFill>
                <a:effectLst/>
                <a:latin typeface="+mj-lt"/>
                <a:cs typeface="Times New Roman" pitchFamily="18" charset="0"/>
              </a:rPr>
              <a:t>xin</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tạ</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ơn</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Chúa</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Dù</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trần</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gian</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bao</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khó</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nguy</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ngập</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tràn</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tình</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Ngài</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thương</a:t>
            </a:r>
            <a:r>
              <a:rPr lang="en-US" sz="5400" b="1" dirty="0" smtClean="0">
                <a:solidFill>
                  <a:srgbClr val="002060"/>
                </a:solidFill>
                <a:effectLst/>
                <a:latin typeface="+mj-lt"/>
                <a:cs typeface="Times New Roman" pitchFamily="18" charset="0"/>
              </a:rPr>
              <a:t> con </a:t>
            </a:r>
            <a:r>
              <a:rPr lang="en-US" sz="5400" b="1" dirty="0" err="1" smtClean="0">
                <a:solidFill>
                  <a:srgbClr val="002060"/>
                </a:solidFill>
                <a:effectLst/>
                <a:latin typeface="+mj-lt"/>
                <a:cs typeface="Times New Roman" pitchFamily="18" charset="0"/>
              </a:rPr>
              <a:t>bước</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đi</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bình</a:t>
            </a:r>
            <a:r>
              <a:rPr lang="en-US" sz="5400" b="1" dirty="0" smtClean="0">
                <a:solidFill>
                  <a:srgbClr val="002060"/>
                </a:solidFill>
                <a:effectLst/>
                <a:latin typeface="+mj-lt"/>
                <a:cs typeface="Times New Roman" pitchFamily="18" charset="0"/>
              </a:rPr>
              <a:t> an</a:t>
            </a:r>
            <a:r>
              <a:rPr lang="en-US" sz="5400" b="1" smtClean="0">
                <a:solidFill>
                  <a:srgbClr val="002060"/>
                </a:solidFill>
                <a:effectLst/>
                <a:latin typeface="+mj-lt"/>
                <a:cs typeface="Times New Roman" pitchFamily="18" charset="0"/>
              </a:rPr>
              <a:t>. </a:t>
            </a:r>
            <a:endParaRPr lang="en-US" sz="54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4387035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1" u="sng" smtClean="0">
                <a:solidFill>
                  <a:srgbClr val="FF0000"/>
                </a:solidFill>
                <a:effectLst/>
                <a:cs typeface="Times New Roman" pitchFamily="18" charset="0"/>
              </a:rPr>
              <a:t>**</a:t>
            </a:r>
            <a:r>
              <a:rPr lang="en-US" sz="5400" b="1" u="sng" smtClean="0">
                <a:solidFill>
                  <a:srgbClr val="FF0000"/>
                </a:solidFill>
                <a:effectLst/>
                <a:cs typeface="Times New Roman" pitchFamily="18" charset="0"/>
              </a:rPr>
              <a:t>:</a:t>
            </a:r>
            <a:r>
              <a:rPr lang="en-US" sz="5400" b="1" smtClean="0">
                <a:solidFill>
                  <a:srgbClr val="000099"/>
                </a:solidFill>
                <a:effectLst/>
                <a:cs typeface="Times New Roman" pitchFamily="18" charset="0"/>
              </a:rPr>
              <a:t> </a:t>
            </a:r>
            <a:r>
              <a:rPr lang="en-US" sz="5400" b="1" smtClean="0">
                <a:solidFill>
                  <a:srgbClr val="002060"/>
                </a:solidFill>
                <a:effectLst/>
                <a:cs typeface="Times New Roman" pitchFamily="18" charset="0"/>
              </a:rPr>
              <a:t>Xin </a:t>
            </a:r>
            <a:r>
              <a:rPr lang="en-US" sz="5400" b="1" dirty="0" err="1" smtClean="0">
                <a:solidFill>
                  <a:srgbClr val="002060"/>
                </a:solidFill>
                <a:effectLst/>
                <a:cs typeface="Times New Roman" pitchFamily="18" charset="0"/>
              </a:rPr>
              <a:t>ngợi</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ca</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bao</a:t>
            </a:r>
            <a:r>
              <a:rPr lang="en-US" sz="5400" b="1" dirty="0" smtClean="0">
                <a:solidFill>
                  <a:srgbClr val="002060"/>
                </a:solidFill>
                <a:effectLst/>
                <a:cs typeface="Times New Roman" pitchFamily="18" charset="0"/>
              </a:rPr>
              <a:t> la </a:t>
            </a:r>
            <a:r>
              <a:rPr lang="en-US" sz="5400" b="1" dirty="0" err="1" smtClean="0">
                <a:solidFill>
                  <a:srgbClr val="002060"/>
                </a:solidFill>
                <a:effectLst/>
                <a:cs typeface="Times New Roman" pitchFamily="18" charset="0"/>
              </a:rPr>
              <a:t>tình</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thương</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Chúa</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mãi</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muôn</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đời</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ca</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vang</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tình</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thương</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Chúa</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Trọn</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niềm</a:t>
            </a:r>
            <a:r>
              <a:rPr lang="en-US" sz="5400" b="1" dirty="0" smtClean="0">
                <a:solidFill>
                  <a:srgbClr val="002060"/>
                </a:solidFill>
                <a:effectLst/>
                <a:cs typeface="Times New Roman" pitchFamily="18" charset="0"/>
              </a:rPr>
              <a:t> tin con </a:t>
            </a:r>
            <a:r>
              <a:rPr lang="en-US" sz="5400" b="1" dirty="0" err="1" smtClean="0">
                <a:solidFill>
                  <a:srgbClr val="002060"/>
                </a:solidFill>
                <a:effectLst/>
                <a:cs typeface="Times New Roman" pitchFamily="18" charset="0"/>
              </a:rPr>
              <a:t>phó</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trong</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tay</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Ngài</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vì</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đời</a:t>
            </a:r>
            <a:r>
              <a:rPr lang="en-US" sz="5400" b="1" dirty="0" smtClean="0">
                <a:solidFill>
                  <a:srgbClr val="002060"/>
                </a:solidFill>
                <a:effectLst/>
                <a:cs typeface="Times New Roman" pitchFamily="18" charset="0"/>
              </a:rPr>
              <a:t> con </a:t>
            </a:r>
            <a:r>
              <a:rPr lang="en-US" sz="5400" b="1" dirty="0" err="1" smtClean="0">
                <a:solidFill>
                  <a:srgbClr val="002060"/>
                </a:solidFill>
                <a:effectLst/>
                <a:cs typeface="Times New Roman" pitchFamily="18" charset="0"/>
              </a:rPr>
              <a:t>tất</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cả</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là</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hồng</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ân</a:t>
            </a:r>
            <a:r>
              <a:rPr lang="en-US" sz="5400" b="1" dirty="0" smtClean="0">
                <a:solidFill>
                  <a:srgbClr val="002060"/>
                </a:solidFill>
                <a:effectLst/>
                <a:cs typeface="Times New Roman" pitchFamily="18" charset="0"/>
              </a:rPr>
              <a:t>. </a:t>
            </a:r>
            <a:endParaRPr lang="en-US" sz="5400" b="1" dirty="0">
              <a:solidFill>
                <a:srgbClr val="002060"/>
              </a:solidFill>
              <a:effectLst/>
              <a:cs typeface="Times New Roman" pitchFamily="18" charset="0"/>
            </a:endParaRPr>
          </a:p>
        </p:txBody>
      </p:sp>
    </p:spTree>
    <p:extLst>
      <p:ext uri="{BB962C8B-B14F-4D97-AF65-F5344CB8AC3E}">
        <p14:creationId xmlns:p14="http://schemas.microsoft.com/office/powerpoint/2010/main" val="853636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1" u="sng" dirty="0" smtClean="0">
                <a:solidFill>
                  <a:srgbClr val="FF0000"/>
                </a:solidFill>
                <a:effectLst/>
                <a:cs typeface="Times New Roman" pitchFamily="18" charset="0"/>
              </a:rPr>
              <a:t>Tk3:</a:t>
            </a:r>
            <a:r>
              <a:rPr lang="en-US" sz="5400" b="1" dirty="0" smtClean="0">
                <a:solidFill>
                  <a:srgbClr val="000099"/>
                </a:solidFill>
                <a:effectLst/>
                <a:cs typeface="Times New Roman" pitchFamily="18" charset="0"/>
              </a:rPr>
              <a:t> </a:t>
            </a:r>
            <a:r>
              <a:rPr lang="vi-VN" sz="5400" b="1" dirty="0">
                <a:solidFill>
                  <a:srgbClr val="002060"/>
                </a:solidFill>
                <a:effectLst/>
                <a:cs typeface="Times New Roman" pitchFamily="18" charset="0"/>
              </a:rPr>
              <a:t> </a:t>
            </a:r>
            <a:r>
              <a:rPr lang="en-US" sz="5400" b="1" dirty="0" err="1" smtClean="0">
                <a:solidFill>
                  <a:srgbClr val="002060"/>
                </a:solidFill>
                <a:effectLst/>
                <a:cs typeface="Times New Roman" pitchFamily="18" charset="0"/>
              </a:rPr>
              <a:t>Đời</a:t>
            </a:r>
            <a:r>
              <a:rPr lang="en-US" sz="5400" b="1" dirty="0" smtClean="0">
                <a:solidFill>
                  <a:srgbClr val="002060"/>
                </a:solidFill>
                <a:effectLst/>
                <a:cs typeface="Times New Roman" pitchFamily="18" charset="0"/>
              </a:rPr>
              <a:t> con </a:t>
            </a:r>
            <a:r>
              <a:rPr lang="en-US" sz="5400" b="1" dirty="0" err="1" smtClean="0">
                <a:solidFill>
                  <a:srgbClr val="002060"/>
                </a:solidFill>
                <a:effectLst/>
                <a:cs typeface="Times New Roman" pitchFamily="18" charset="0"/>
              </a:rPr>
              <a:t>là</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những</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lúc</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buồn</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vui</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Chúa</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luôn</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kề</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bên</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cùng</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sớt</a:t>
            </a:r>
            <a:r>
              <a:rPr lang="en-US" sz="5400" b="1" dirty="0" smtClean="0">
                <a:solidFill>
                  <a:srgbClr val="002060"/>
                </a:solidFill>
                <a:effectLst/>
                <a:cs typeface="Times New Roman" pitchFamily="18" charset="0"/>
              </a:rPr>
              <a:t> chia </a:t>
            </a:r>
            <a:r>
              <a:rPr lang="en-US" sz="5400" b="1" dirty="0" err="1" smtClean="0">
                <a:solidFill>
                  <a:srgbClr val="002060"/>
                </a:solidFill>
                <a:effectLst/>
                <a:cs typeface="Times New Roman" pitchFamily="18" charset="0"/>
              </a:rPr>
              <a:t>vui</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buồn</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Đời</a:t>
            </a:r>
            <a:r>
              <a:rPr lang="en-US" sz="5400" b="1" dirty="0" smtClean="0">
                <a:solidFill>
                  <a:srgbClr val="002060"/>
                </a:solidFill>
                <a:effectLst/>
                <a:cs typeface="Times New Roman" pitchFamily="18" charset="0"/>
              </a:rPr>
              <a:t> con </a:t>
            </a:r>
            <a:r>
              <a:rPr lang="en-US" sz="5400" b="1" dirty="0" err="1" smtClean="0">
                <a:solidFill>
                  <a:srgbClr val="002060"/>
                </a:solidFill>
                <a:effectLst/>
                <a:cs typeface="Times New Roman" pitchFamily="18" charset="0"/>
              </a:rPr>
              <a:t>là</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tiếng</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hát</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vang</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xa</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hoan</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ca</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muôn</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đời</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lời</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tạ</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ơn</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Thiên</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Chúa</a:t>
            </a:r>
            <a:r>
              <a:rPr lang="en-US" sz="5400" b="1" smtClean="0">
                <a:solidFill>
                  <a:srgbClr val="002060"/>
                </a:solidFill>
                <a:effectLst/>
                <a:cs typeface="Times New Roman" pitchFamily="18" charset="0"/>
              </a:rPr>
              <a:t>. </a:t>
            </a:r>
            <a:endParaRPr lang="en-US" sz="5400" b="1" dirty="0">
              <a:solidFill>
                <a:srgbClr val="002060"/>
              </a:solidFill>
              <a:effectLst/>
              <a:cs typeface="Times New Roman" pitchFamily="18" charset="0"/>
            </a:endParaRPr>
          </a:p>
        </p:txBody>
      </p:sp>
    </p:spTree>
    <p:extLst>
      <p:ext uri="{BB962C8B-B14F-4D97-AF65-F5344CB8AC3E}">
        <p14:creationId xmlns:p14="http://schemas.microsoft.com/office/powerpoint/2010/main" val="7162003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b="1" u="sng" smtClean="0">
                <a:solidFill>
                  <a:srgbClr val="FF0000"/>
                </a:solidFill>
                <a:effectLst/>
                <a:cs typeface="Times New Roman" pitchFamily="18" charset="0"/>
              </a:rPr>
              <a:t>**</a:t>
            </a:r>
            <a:r>
              <a:rPr lang="en-US" sz="5400" b="1" u="sng" smtClean="0">
                <a:solidFill>
                  <a:srgbClr val="FF0000"/>
                </a:solidFill>
                <a:effectLst/>
                <a:cs typeface="Times New Roman" pitchFamily="18" charset="0"/>
              </a:rPr>
              <a:t>:</a:t>
            </a:r>
            <a:r>
              <a:rPr lang="en-US" sz="5400" b="1" smtClean="0">
                <a:solidFill>
                  <a:srgbClr val="000099"/>
                </a:solidFill>
                <a:effectLst/>
                <a:cs typeface="Times New Roman" pitchFamily="18" charset="0"/>
              </a:rPr>
              <a:t> </a:t>
            </a:r>
            <a:r>
              <a:rPr lang="en-US" sz="5400" b="1" smtClean="0">
                <a:solidFill>
                  <a:srgbClr val="002060"/>
                </a:solidFill>
                <a:effectLst/>
                <a:cs typeface="Times New Roman" pitchFamily="18" charset="0"/>
              </a:rPr>
              <a:t>Tạ </a:t>
            </a:r>
            <a:r>
              <a:rPr lang="en-US" sz="5400" b="1" dirty="0" err="1" smtClean="0">
                <a:solidFill>
                  <a:srgbClr val="002060"/>
                </a:solidFill>
                <a:effectLst/>
                <a:cs typeface="Times New Roman" pitchFamily="18" charset="0"/>
              </a:rPr>
              <a:t>ơn</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vì</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những</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lúc</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hiền</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ngoan</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Chúa</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thương</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tặng</a:t>
            </a:r>
            <a:r>
              <a:rPr lang="en-US" sz="5400" b="1" dirty="0" smtClean="0">
                <a:solidFill>
                  <a:srgbClr val="002060"/>
                </a:solidFill>
                <a:effectLst/>
                <a:cs typeface="Times New Roman" pitchFamily="18" charset="0"/>
              </a:rPr>
              <a:t> ban </a:t>
            </a:r>
            <a:r>
              <a:rPr lang="en-US" sz="5400" b="1" dirty="0" err="1" smtClean="0">
                <a:solidFill>
                  <a:srgbClr val="002060"/>
                </a:solidFill>
                <a:effectLst/>
                <a:cs typeface="Times New Roman" pitchFamily="18" charset="0"/>
              </a:rPr>
              <a:t>nguồn</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thánh</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ân</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tuôn</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tràn</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Tạ</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ơn</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vì</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những</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lúc</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điêu</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ngoa</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Chúa</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đã</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thương</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tha</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bằng</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tình</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yêu</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bao</a:t>
            </a:r>
            <a:r>
              <a:rPr lang="en-US" sz="5400" b="1" dirty="0" smtClean="0">
                <a:solidFill>
                  <a:srgbClr val="002060"/>
                </a:solidFill>
                <a:effectLst/>
                <a:cs typeface="Times New Roman" pitchFamily="18" charset="0"/>
              </a:rPr>
              <a:t> la</a:t>
            </a:r>
            <a:endParaRPr lang="en-US" sz="5400" b="1" dirty="0">
              <a:solidFill>
                <a:srgbClr val="002060"/>
              </a:solidFill>
              <a:effectLst/>
              <a:cs typeface="Times New Roman" pitchFamily="18" charset="0"/>
            </a:endParaRPr>
          </a:p>
        </p:txBody>
      </p:sp>
    </p:spTree>
    <p:extLst>
      <p:ext uri="{BB962C8B-B14F-4D97-AF65-F5344CB8AC3E}">
        <p14:creationId xmlns:p14="http://schemas.microsoft.com/office/powerpoint/2010/main" val="27388939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1" u="sng" dirty="0" err="1" smtClean="0">
                <a:solidFill>
                  <a:srgbClr val="FF0000"/>
                </a:solidFill>
                <a:effectLst/>
                <a:latin typeface="+mj-lt"/>
                <a:cs typeface="Times New Roman" pitchFamily="18" charset="0"/>
              </a:rPr>
              <a:t>Đk</a:t>
            </a:r>
            <a:r>
              <a:rPr lang="en-US" sz="5400" b="1" u="sng" dirty="0" smtClean="0">
                <a:solidFill>
                  <a:srgbClr val="FF0000"/>
                </a:solidFill>
                <a:effectLst/>
                <a:latin typeface="+mj-lt"/>
                <a:cs typeface="Times New Roman" pitchFamily="18" charset="0"/>
              </a:rPr>
              <a:t>:</a:t>
            </a:r>
            <a:r>
              <a:rPr lang="en-US" sz="5400" b="1" dirty="0" smtClean="0">
                <a:solidFill>
                  <a:srgbClr val="000099"/>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Xin</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tạ</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ơn</a:t>
            </a:r>
            <a:r>
              <a:rPr lang="en-US" sz="5400" b="1" dirty="0" smtClean="0">
                <a:solidFill>
                  <a:srgbClr val="002060"/>
                </a:solidFill>
                <a:effectLst/>
                <a:latin typeface="+mj-lt"/>
                <a:cs typeface="Times New Roman" pitchFamily="18" charset="0"/>
              </a:rPr>
              <a:t> con </a:t>
            </a:r>
            <a:r>
              <a:rPr lang="en-US" sz="5400" b="1" dirty="0" err="1" smtClean="0">
                <a:solidFill>
                  <a:srgbClr val="002060"/>
                </a:solidFill>
                <a:effectLst/>
                <a:latin typeface="+mj-lt"/>
                <a:cs typeface="Times New Roman" pitchFamily="18" charset="0"/>
              </a:rPr>
              <a:t>xin</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tạ</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ơn</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Chúa</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mãi</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muôn</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đời</a:t>
            </a:r>
            <a:r>
              <a:rPr lang="en-US" sz="5400" b="1" dirty="0" smtClean="0">
                <a:solidFill>
                  <a:srgbClr val="002060"/>
                </a:solidFill>
                <a:effectLst/>
                <a:latin typeface="+mj-lt"/>
                <a:cs typeface="Times New Roman" pitchFamily="18" charset="0"/>
              </a:rPr>
              <a:t> con </a:t>
            </a:r>
            <a:r>
              <a:rPr lang="en-US" sz="5400" b="1" dirty="0" err="1" smtClean="0">
                <a:solidFill>
                  <a:srgbClr val="002060"/>
                </a:solidFill>
                <a:effectLst/>
                <a:latin typeface="+mj-lt"/>
                <a:cs typeface="Times New Roman" pitchFamily="18" charset="0"/>
              </a:rPr>
              <a:t>xin</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tạ</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ơn</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Chúa</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Dù</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trần</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gian</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bao</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khó</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nguy</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ngập</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tràn</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tình</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Ngài</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thương</a:t>
            </a:r>
            <a:r>
              <a:rPr lang="en-US" sz="5400" b="1" dirty="0" smtClean="0">
                <a:solidFill>
                  <a:srgbClr val="002060"/>
                </a:solidFill>
                <a:effectLst/>
                <a:latin typeface="+mj-lt"/>
                <a:cs typeface="Times New Roman" pitchFamily="18" charset="0"/>
              </a:rPr>
              <a:t> con </a:t>
            </a:r>
            <a:r>
              <a:rPr lang="en-US" sz="5400" b="1" dirty="0" err="1" smtClean="0">
                <a:solidFill>
                  <a:srgbClr val="002060"/>
                </a:solidFill>
                <a:effectLst/>
                <a:latin typeface="+mj-lt"/>
                <a:cs typeface="Times New Roman" pitchFamily="18" charset="0"/>
              </a:rPr>
              <a:t>bước</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đi</a:t>
            </a:r>
            <a:r>
              <a:rPr lang="en-US" sz="5400" b="1" dirty="0" smtClean="0">
                <a:solidFill>
                  <a:srgbClr val="002060"/>
                </a:solidFill>
                <a:effectLst/>
                <a:latin typeface="+mj-lt"/>
                <a:cs typeface="Times New Roman" pitchFamily="18" charset="0"/>
              </a:rPr>
              <a:t> </a:t>
            </a:r>
            <a:r>
              <a:rPr lang="en-US" sz="5400" b="1" dirty="0" err="1" smtClean="0">
                <a:solidFill>
                  <a:srgbClr val="002060"/>
                </a:solidFill>
                <a:effectLst/>
                <a:latin typeface="+mj-lt"/>
                <a:cs typeface="Times New Roman" pitchFamily="18" charset="0"/>
              </a:rPr>
              <a:t>bình</a:t>
            </a:r>
            <a:r>
              <a:rPr lang="en-US" sz="5400" b="1" dirty="0" smtClean="0">
                <a:solidFill>
                  <a:srgbClr val="002060"/>
                </a:solidFill>
                <a:effectLst/>
                <a:latin typeface="+mj-lt"/>
                <a:cs typeface="Times New Roman" pitchFamily="18" charset="0"/>
              </a:rPr>
              <a:t> an</a:t>
            </a:r>
            <a:r>
              <a:rPr lang="en-US" sz="5400" b="1" smtClean="0">
                <a:solidFill>
                  <a:srgbClr val="002060"/>
                </a:solidFill>
                <a:effectLst/>
                <a:latin typeface="+mj-lt"/>
                <a:cs typeface="Times New Roman" pitchFamily="18" charset="0"/>
              </a:rPr>
              <a:t>. </a:t>
            </a:r>
            <a:endParaRPr lang="en-US" sz="54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4387035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1" u="sng" smtClean="0">
                <a:solidFill>
                  <a:srgbClr val="FF0000"/>
                </a:solidFill>
                <a:effectLst/>
                <a:cs typeface="Times New Roman" pitchFamily="18" charset="0"/>
              </a:rPr>
              <a:t>**</a:t>
            </a:r>
            <a:r>
              <a:rPr lang="en-US" sz="5400" b="1" u="sng" smtClean="0">
                <a:solidFill>
                  <a:srgbClr val="FF0000"/>
                </a:solidFill>
                <a:effectLst/>
                <a:cs typeface="Times New Roman" pitchFamily="18" charset="0"/>
              </a:rPr>
              <a:t>:</a:t>
            </a:r>
            <a:r>
              <a:rPr lang="en-US" sz="5400" b="1" smtClean="0">
                <a:solidFill>
                  <a:srgbClr val="000099"/>
                </a:solidFill>
                <a:effectLst/>
                <a:cs typeface="Times New Roman" pitchFamily="18" charset="0"/>
              </a:rPr>
              <a:t> </a:t>
            </a:r>
            <a:r>
              <a:rPr lang="en-US" sz="5400" b="1" smtClean="0">
                <a:solidFill>
                  <a:srgbClr val="002060"/>
                </a:solidFill>
                <a:effectLst/>
                <a:cs typeface="Times New Roman" pitchFamily="18" charset="0"/>
              </a:rPr>
              <a:t>Xin </a:t>
            </a:r>
            <a:r>
              <a:rPr lang="en-US" sz="5400" b="1" dirty="0" err="1" smtClean="0">
                <a:solidFill>
                  <a:srgbClr val="002060"/>
                </a:solidFill>
                <a:effectLst/>
                <a:cs typeface="Times New Roman" pitchFamily="18" charset="0"/>
              </a:rPr>
              <a:t>ngợi</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ca</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bao</a:t>
            </a:r>
            <a:r>
              <a:rPr lang="en-US" sz="5400" b="1" dirty="0" smtClean="0">
                <a:solidFill>
                  <a:srgbClr val="002060"/>
                </a:solidFill>
                <a:effectLst/>
                <a:cs typeface="Times New Roman" pitchFamily="18" charset="0"/>
              </a:rPr>
              <a:t> la </a:t>
            </a:r>
            <a:r>
              <a:rPr lang="en-US" sz="5400" b="1" dirty="0" err="1" smtClean="0">
                <a:solidFill>
                  <a:srgbClr val="002060"/>
                </a:solidFill>
                <a:effectLst/>
                <a:cs typeface="Times New Roman" pitchFamily="18" charset="0"/>
              </a:rPr>
              <a:t>tình</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thương</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Chúa</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mãi</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muôn</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đời</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ca</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vang</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tình</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thương</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Chúa</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Trọn</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niềm</a:t>
            </a:r>
            <a:r>
              <a:rPr lang="en-US" sz="5400" b="1" dirty="0" smtClean="0">
                <a:solidFill>
                  <a:srgbClr val="002060"/>
                </a:solidFill>
                <a:effectLst/>
                <a:cs typeface="Times New Roman" pitchFamily="18" charset="0"/>
              </a:rPr>
              <a:t> tin con </a:t>
            </a:r>
            <a:r>
              <a:rPr lang="en-US" sz="5400" b="1" dirty="0" err="1" smtClean="0">
                <a:solidFill>
                  <a:srgbClr val="002060"/>
                </a:solidFill>
                <a:effectLst/>
                <a:cs typeface="Times New Roman" pitchFamily="18" charset="0"/>
              </a:rPr>
              <a:t>phó</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trong</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tay</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Ngài</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vì</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đời</a:t>
            </a:r>
            <a:r>
              <a:rPr lang="en-US" sz="5400" b="1" dirty="0" smtClean="0">
                <a:solidFill>
                  <a:srgbClr val="002060"/>
                </a:solidFill>
                <a:effectLst/>
                <a:cs typeface="Times New Roman" pitchFamily="18" charset="0"/>
              </a:rPr>
              <a:t> con </a:t>
            </a:r>
            <a:r>
              <a:rPr lang="en-US" sz="5400" b="1" dirty="0" err="1" smtClean="0">
                <a:solidFill>
                  <a:srgbClr val="002060"/>
                </a:solidFill>
                <a:effectLst/>
                <a:cs typeface="Times New Roman" pitchFamily="18" charset="0"/>
              </a:rPr>
              <a:t>tất</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cả</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là</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hồng</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ân</a:t>
            </a:r>
            <a:r>
              <a:rPr lang="en-US" sz="5400" b="1" dirty="0" smtClean="0">
                <a:solidFill>
                  <a:srgbClr val="002060"/>
                </a:solidFill>
                <a:effectLst/>
                <a:cs typeface="Times New Roman" pitchFamily="18" charset="0"/>
              </a:rPr>
              <a:t>. </a:t>
            </a:r>
            <a:endParaRPr lang="en-US" sz="5400" b="1" dirty="0">
              <a:solidFill>
                <a:srgbClr val="002060"/>
              </a:solidFill>
              <a:effectLst/>
              <a:cs typeface="Times New Roman" pitchFamily="18" charset="0"/>
            </a:endParaRPr>
          </a:p>
        </p:txBody>
      </p:sp>
    </p:spTree>
    <p:extLst>
      <p:ext uri="{BB962C8B-B14F-4D97-AF65-F5344CB8AC3E}">
        <p14:creationId xmlns:p14="http://schemas.microsoft.com/office/powerpoint/2010/main" val="853636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000099"/>
              </a:solidFill>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456865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000099"/>
              </a:solidFill>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162003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600" b="1" dirty="0" smtClean="0">
                <a:solidFill>
                  <a:srgbClr val="FF0000"/>
                </a:solidFill>
                <a:effectLst/>
                <a:latin typeface="+mj-lt"/>
                <a:cs typeface="Times New Roman" pitchFamily="18" charset="0"/>
              </a:rPr>
              <a:t>Ca </a:t>
            </a:r>
            <a:r>
              <a:rPr lang="en-US" sz="6600" b="1" dirty="0" err="1" smtClean="0">
                <a:solidFill>
                  <a:srgbClr val="FF0000"/>
                </a:solidFill>
                <a:effectLst/>
                <a:latin typeface="+mj-lt"/>
                <a:cs typeface="Times New Roman" pitchFamily="18" charset="0"/>
              </a:rPr>
              <a:t>Kết</a:t>
            </a:r>
            <a:r>
              <a:rPr lang="en-US" sz="6600" b="1" dirty="0" smtClean="0">
                <a:solidFill>
                  <a:srgbClr val="FF0000"/>
                </a:solidFill>
                <a:effectLst/>
                <a:latin typeface="+mj-lt"/>
                <a:cs typeface="Times New Roman" pitchFamily="18" charset="0"/>
              </a:rPr>
              <a:t> </a:t>
            </a:r>
            <a:r>
              <a:rPr lang="en-US" sz="6600" b="1" dirty="0" err="1" smtClean="0">
                <a:solidFill>
                  <a:srgbClr val="FF0000"/>
                </a:solidFill>
                <a:effectLst/>
                <a:latin typeface="+mj-lt"/>
                <a:cs typeface="Times New Roman" pitchFamily="18" charset="0"/>
              </a:rPr>
              <a:t>Lễ</a:t>
            </a:r>
            <a:r>
              <a:rPr lang="en-US" sz="6600" b="1" dirty="0" smtClean="0">
                <a:solidFill>
                  <a:srgbClr val="FF0000"/>
                </a:solidFill>
                <a:effectLst/>
                <a:latin typeface="+mj-lt"/>
                <a:cs typeface="Times New Roman" pitchFamily="18" charset="0"/>
              </a:rPr>
              <a:t/>
            </a:r>
            <a:br>
              <a:rPr lang="en-US" sz="6600" b="1" dirty="0" smtClean="0">
                <a:solidFill>
                  <a:srgbClr val="FF0000"/>
                </a:solidFill>
                <a:effectLst/>
                <a:latin typeface="+mj-lt"/>
                <a:cs typeface="Times New Roman" pitchFamily="18" charset="0"/>
              </a:rPr>
            </a:br>
            <a:r>
              <a:rPr lang="en-US" sz="8000" b="1" dirty="0" err="1" smtClean="0">
                <a:solidFill>
                  <a:srgbClr val="FF0000"/>
                </a:solidFill>
                <a:effectLst/>
                <a:cs typeface="Times New Roman" pitchFamily="18" charset="0"/>
              </a:rPr>
              <a:t>Lạy</a:t>
            </a:r>
            <a:r>
              <a:rPr lang="en-US" sz="8000" b="1" dirty="0" smtClean="0">
                <a:solidFill>
                  <a:srgbClr val="FF0000"/>
                </a:solidFill>
                <a:effectLst/>
                <a:cs typeface="Times New Roman" pitchFamily="18" charset="0"/>
              </a:rPr>
              <a:t> </a:t>
            </a:r>
            <a:r>
              <a:rPr lang="en-US" sz="8000" b="1" dirty="0" err="1" smtClean="0">
                <a:solidFill>
                  <a:srgbClr val="FF0000"/>
                </a:solidFill>
                <a:effectLst/>
                <a:cs typeface="Times New Roman" pitchFamily="18" charset="0"/>
              </a:rPr>
              <a:t>Mẹ</a:t>
            </a:r>
            <a:r>
              <a:rPr lang="en-US" sz="8000" b="1" dirty="0" smtClean="0">
                <a:solidFill>
                  <a:srgbClr val="FF0000"/>
                </a:solidFill>
                <a:effectLst/>
                <a:cs typeface="Times New Roman" pitchFamily="18" charset="0"/>
              </a:rPr>
              <a:t> Fatima</a:t>
            </a:r>
            <a:r>
              <a:rPr lang="en-US" sz="8800" b="1" dirty="0" smtClean="0">
                <a:solidFill>
                  <a:srgbClr val="FF0000"/>
                </a:solidFill>
                <a:effectLst/>
                <a:latin typeface="+mj-lt"/>
                <a:cs typeface="Times New Roman" pitchFamily="18" charset="0"/>
              </a:rPr>
              <a:t/>
            </a:r>
            <a:br>
              <a:rPr lang="en-US" sz="8800" b="1" dirty="0" smtClean="0">
                <a:solidFill>
                  <a:srgbClr val="FF0000"/>
                </a:solidFill>
                <a:effectLst/>
                <a:latin typeface="+mj-lt"/>
                <a:cs typeface="Times New Roman" pitchFamily="18" charset="0"/>
              </a:rPr>
            </a:br>
            <a:r>
              <a:rPr lang="vi-VN" sz="4800" b="1" i="1" dirty="0" smtClean="0">
                <a:solidFill>
                  <a:srgbClr val="002060"/>
                </a:solidFill>
                <a:effectLst/>
                <a:latin typeface="+mj-lt"/>
                <a:cs typeface="Times New Roman" pitchFamily="18" charset="0"/>
              </a:rPr>
              <a:t>Nguyễn Khắc Tuần</a:t>
            </a:r>
            <a:endParaRPr lang="en-US" sz="2800" b="1" i="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7162003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b="1" u="sng" dirty="0" err="1" smtClean="0">
                <a:solidFill>
                  <a:srgbClr val="FF0000"/>
                </a:solidFill>
                <a:effectLst/>
                <a:latin typeface="+mj-lt"/>
                <a:cs typeface="Times New Roman" pitchFamily="18" charset="0"/>
              </a:rPr>
              <a:t>Đk</a:t>
            </a:r>
            <a:r>
              <a:rPr lang="en-US" sz="5400" b="1" u="sng" dirty="0" smtClean="0">
                <a:solidFill>
                  <a:srgbClr val="FF0000"/>
                </a:solidFill>
                <a:effectLst/>
                <a:latin typeface="+mj-lt"/>
                <a:cs typeface="Times New Roman" pitchFamily="18" charset="0"/>
              </a:rPr>
              <a:t>:</a:t>
            </a:r>
            <a:r>
              <a:rPr lang="en-US" sz="5400" b="1" dirty="0" smtClean="0">
                <a:solidFill>
                  <a:srgbClr val="000099"/>
                </a:solidFill>
                <a:effectLst/>
                <a:latin typeface="+mj-lt"/>
                <a:cs typeface="Times New Roman" pitchFamily="18" charset="0"/>
              </a:rPr>
              <a:t> </a:t>
            </a:r>
            <a:r>
              <a:rPr lang="vi-VN" sz="5400" b="1" dirty="0" smtClean="0">
                <a:solidFill>
                  <a:srgbClr val="002060"/>
                </a:solidFill>
                <a:effectLst/>
                <a:latin typeface="+mj-lt"/>
                <a:cs typeface="Times New Roman" pitchFamily="18" charset="0"/>
              </a:rPr>
              <a:t>Lạy Mẹ Fa-ti-ma, Mẹ nỉ non bao lần. Tội gian trần để phiền cho Trái Tim Mẹ. Lòng Mẹ thương bao la và thiết tha vô ngần. Con dâng mình đền bao tội lỗi vong ân.</a:t>
            </a:r>
            <a:endParaRPr lang="en-US" sz="54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878727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altLang="en-US" b="1" u="sng" dirty="0">
                <a:solidFill>
                  <a:srgbClr val="FF0000"/>
                </a:solidFill>
                <a:effectLst/>
                <a:latin typeface="+mj-lt"/>
                <a:cs typeface="Times New Roman" panose="02020603050405020304" pitchFamily="18" charset="0"/>
              </a:rPr>
              <a:t>T</a:t>
            </a:r>
            <a:r>
              <a:rPr lang="en-US" altLang="en-US" b="1" u="sng" dirty="0">
                <a:solidFill>
                  <a:srgbClr val="FF0000"/>
                </a:solidFill>
                <a:effectLst/>
                <a:latin typeface="+mj-lt"/>
                <a:cs typeface="Times New Roman" panose="02020603050405020304" pitchFamily="18" charset="0"/>
              </a:rPr>
              <a:t>K</a:t>
            </a:r>
            <a:r>
              <a:rPr lang="vi-VN" altLang="en-US" b="1" u="sng" dirty="0">
                <a:solidFill>
                  <a:srgbClr val="FF0000"/>
                </a:solidFill>
                <a:effectLst/>
                <a:latin typeface="+mj-lt"/>
                <a:cs typeface="Times New Roman" panose="02020603050405020304" pitchFamily="18" charset="0"/>
              </a:rPr>
              <a:t>2</a:t>
            </a:r>
            <a:r>
              <a:rPr lang="en-US" altLang="en-US" b="1" u="sng">
                <a:solidFill>
                  <a:srgbClr val="FF0000"/>
                </a:solidFill>
                <a:effectLst/>
                <a:latin typeface="+mj-lt"/>
                <a:cs typeface="Times New Roman" panose="02020603050405020304" pitchFamily="18" charset="0"/>
              </a:rPr>
              <a:t>:</a:t>
            </a:r>
            <a:r>
              <a:rPr lang="en-US" altLang="en-US" b="1">
                <a:solidFill>
                  <a:srgbClr val="FF0000"/>
                </a:solidFill>
                <a:effectLst/>
                <a:latin typeface="+mj-lt"/>
                <a:cs typeface="Times New Roman" panose="02020603050405020304" pitchFamily="18" charset="0"/>
              </a:rPr>
              <a:t> </a:t>
            </a:r>
            <a:r>
              <a:rPr lang="vi-VN" altLang="en-US" sz="4700" b="1" smtClean="0">
                <a:solidFill>
                  <a:srgbClr val="002060"/>
                </a:solidFill>
                <a:effectLst/>
                <a:latin typeface="+mj-lt"/>
                <a:cs typeface="Times New Roman" panose="02020603050405020304" pitchFamily="18" charset="0"/>
              </a:rPr>
              <a:t>Đôi </a:t>
            </a:r>
            <a:r>
              <a:rPr lang="vi-VN" altLang="en-US" sz="4700" b="1" dirty="0">
                <a:solidFill>
                  <a:srgbClr val="002060"/>
                </a:solidFill>
                <a:effectLst/>
                <a:latin typeface="+mj-lt"/>
                <a:cs typeface="Times New Roman" panose="02020603050405020304" pitchFamily="18" charset="0"/>
              </a:rPr>
              <a:t>môi như hoa cười, Mẹ Maria vui tươi. Có biết bao lớp người, gần xa đua nhau bước tới. Lòng trút khỏi ngậm ngùi, mắt khô đôi suối lệ đời. Ngước trông về Mẫu Tâm, sống bên tình Mẹ yên vui.</a:t>
            </a:r>
            <a:endParaRPr lang="en-US" altLang="en-US" sz="47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7162003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1" u="sng" dirty="0" smtClean="0">
                <a:solidFill>
                  <a:srgbClr val="FF0000"/>
                </a:solidFill>
                <a:effectLst/>
                <a:latin typeface="+mj-lt"/>
                <a:cs typeface="Times New Roman" pitchFamily="18" charset="0"/>
              </a:rPr>
              <a:t>Tk1:</a:t>
            </a:r>
            <a:r>
              <a:rPr lang="en-US" sz="5400" b="1" dirty="0" smtClean="0">
                <a:solidFill>
                  <a:srgbClr val="000099"/>
                </a:solidFill>
                <a:effectLst/>
                <a:latin typeface="+mj-lt"/>
                <a:cs typeface="Times New Roman" pitchFamily="18" charset="0"/>
              </a:rPr>
              <a:t> </a:t>
            </a:r>
            <a:r>
              <a:rPr lang="vi-VN" sz="5400" b="1" dirty="0" smtClean="0">
                <a:solidFill>
                  <a:srgbClr val="002060"/>
                </a:solidFill>
                <a:effectLst/>
                <a:latin typeface="+mj-lt"/>
                <a:cs typeface="Times New Roman" pitchFamily="18" charset="0"/>
              </a:rPr>
              <a:t>Từ nay lòng con nhớ lời Mẹ tha thiết. </a:t>
            </a:r>
            <a:r>
              <a:rPr lang="en-US" sz="5400" b="1" dirty="0" smtClean="0">
                <a:solidFill>
                  <a:srgbClr val="002060"/>
                </a:solidFill>
                <a:effectLst/>
                <a:latin typeface="+mj-lt"/>
                <a:cs typeface="Times New Roman" pitchFamily="18" charset="0"/>
              </a:rPr>
              <a:t>S</a:t>
            </a:r>
            <a:r>
              <a:rPr lang="vi-VN" sz="5400" b="1" dirty="0" smtClean="0">
                <a:solidFill>
                  <a:srgbClr val="002060"/>
                </a:solidFill>
                <a:effectLst/>
                <a:latin typeface="+mj-lt"/>
                <a:cs typeface="Times New Roman" pitchFamily="18" charset="0"/>
              </a:rPr>
              <a:t>á gì dầu nguy biến thề chết có Mẹ, vui có Mẹ. Dù rằng bao sóng gió con lo gì, con lo gì. Chết bên Mẹ con sợ chi, con sợ chi Mẹ ơi!</a:t>
            </a:r>
            <a:endParaRPr lang="en-US" sz="54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7162003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b="1" u="sng" dirty="0" err="1" smtClean="0">
                <a:solidFill>
                  <a:srgbClr val="FF0000"/>
                </a:solidFill>
                <a:effectLst/>
                <a:latin typeface="+mj-lt"/>
                <a:cs typeface="Times New Roman" pitchFamily="18" charset="0"/>
              </a:rPr>
              <a:t>Đk</a:t>
            </a:r>
            <a:r>
              <a:rPr lang="en-US" sz="5400" b="1" u="sng" dirty="0" smtClean="0">
                <a:solidFill>
                  <a:srgbClr val="FF0000"/>
                </a:solidFill>
                <a:effectLst/>
                <a:latin typeface="+mj-lt"/>
                <a:cs typeface="Times New Roman" pitchFamily="18" charset="0"/>
              </a:rPr>
              <a:t>:</a:t>
            </a:r>
            <a:r>
              <a:rPr lang="en-US" sz="5400" b="1" dirty="0" smtClean="0">
                <a:solidFill>
                  <a:srgbClr val="000099"/>
                </a:solidFill>
                <a:effectLst/>
                <a:latin typeface="+mj-lt"/>
                <a:cs typeface="Times New Roman" pitchFamily="18" charset="0"/>
              </a:rPr>
              <a:t> </a:t>
            </a:r>
            <a:r>
              <a:rPr lang="vi-VN" sz="5400" b="1" dirty="0" smtClean="0">
                <a:solidFill>
                  <a:srgbClr val="002060"/>
                </a:solidFill>
                <a:effectLst/>
                <a:latin typeface="+mj-lt"/>
                <a:cs typeface="Times New Roman" pitchFamily="18" charset="0"/>
              </a:rPr>
              <a:t>Lạy Mẹ Fa-ti-ma, Mẹ nỉ non bao lần. Tội gian trần để phiền cho Trái Tim Mẹ. Lòng Mẹ thương bao la và thiết tha vô ngần. Con dâng mình đền bao tội lỗi vong ân.</a:t>
            </a:r>
            <a:endParaRPr lang="en-US" sz="54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7031628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000099"/>
              </a:solidFill>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16200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altLang="en-US" sz="5400" b="1" u="sng" dirty="0">
                <a:solidFill>
                  <a:srgbClr val="FF0000"/>
                </a:solidFill>
                <a:effectLst/>
                <a:latin typeface="+mj-lt"/>
                <a:cs typeface="Times New Roman" panose="02020603050405020304" pitchFamily="18" charset="0"/>
              </a:rPr>
              <a:t>Đ</a:t>
            </a:r>
            <a:r>
              <a:rPr lang="en-US" altLang="en-US" sz="5400" b="1" u="sng" dirty="0">
                <a:solidFill>
                  <a:srgbClr val="FF0000"/>
                </a:solidFill>
                <a:effectLst/>
                <a:latin typeface="+mj-lt"/>
                <a:cs typeface="Times New Roman" panose="02020603050405020304" pitchFamily="18" charset="0"/>
              </a:rPr>
              <a:t>K</a:t>
            </a:r>
            <a:r>
              <a:rPr lang="en-US" altLang="en-US" sz="5400" b="1" u="sng">
                <a:solidFill>
                  <a:srgbClr val="FF0000"/>
                </a:solidFill>
                <a:effectLst/>
                <a:latin typeface="+mj-lt"/>
                <a:cs typeface="Times New Roman" panose="02020603050405020304" pitchFamily="18" charset="0"/>
              </a:rPr>
              <a:t>:</a:t>
            </a:r>
            <a:r>
              <a:rPr lang="en-US" altLang="en-US" sz="5400" b="1">
                <a:solidFill>
                  <a:srgbClr val="FF0000"/>
                </a:solidFill>
                <a:effectLst/>
                <a:latin typeface="+mj-lt"/>
                <a:cs typeface="Times New Roman" panose="02020603050405020304" pitchFamily="18" charset="0"/>
              </a:rPr>
              <a:t> </a:t>
            </a:r>
            <a:r>
              <a:rPr lang="vi-VN" altLang="en-US" sz="5400" b="1" smtClean="0">
                <a:solidFill>
                  <a:srgbClr val="002060"/>
                </a:solidFill>
                <a:effectLst/>
                <a:latin typeface="+mj-lt"/>
                <a:cs typeface="Times New Roman" panose="02020603050405020304" pitchFamily="18" charset="0"/>
              </a:rPr>
              <a:t>Mẹ </a:t>
            </a:r>
            <a:r>
              <a:rPr lang="vi-VN" altLang="en-US" sz="5400" b="1" dirty="0">
                <a:solidFill>
                  <a:srgbClr val="002060"/>
                </a:solidFill>
                <a:effectLst/>
                <a:latin typeface="+mj-lt"/>
                <a:cs typeface="Times New Roman" panose="02020603050405020304" pitchFamily="18" charset="0"/>
              </a:rPr>
              <a:t>Maria ôi, Mẹ Maria ôi! Con vâng nghe Mẹ rồi, sớm chiều từ nay thống hối. Mẹ Maria ôi! Xin Mẹ đoái thương nhận lời, cho nước Việt xinh tươi Đức Tin sáng ngời.</a:t>
            </a:r>
            <a:endParaRPr lang="en-US" altLang="en-US" sz="54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703289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000099"/>
              </a:solidFill>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16200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8000" b="1" dirty="0" err="1" smtClean="0">
                <a:solidFill>
                  <a:srgbClr val="FF0000"/>
                </a:solidFill>
                <a:effectLst/>
                <a:latin typeface="+mj-lt"/>
                <a:cs typeface="Times New Roman" pitchFamily="18" charset="0"/>
              </a:rPr>
              <a:t>Đáp</a:t>
            </a:r>
            <a:r>
              <a:rPr lang="en-US" sz="8000" b="1" dirty="0" smtClean="0">
                <a:solidFill>
                  <a:srgbClr val="FF0000"/>
                </a:solidFill>
                <a:effectLst/>
                <a:latin typeface="+mj-lt"/>
                <a:cs typeface="Times New Roman" pitchFamily="18" charset="0"/>
              </a:rPr>
              <a:t> Ca</a:t>
            </a:r>
            <a:br>
              <a:rPr lang="en-US" sz="8000" b="1" dirty="0" smtClean="0">
                <a:solidFill>
                  <a:srgbClr val="FF0000"/>
                </a:solidFill>
                <a:effectLst/>
                <a:latin typeface="+mj-lt"/>
                <a:cs typeface="Times New Roman" pitchFamily="18" charset="0"/>
              </a:rPr>
            </a:br>
            <a:r>
              <a:rPr lang="en-US" sz="8000" b="1" dirty="0" smtClean="0">
                <a:solidFill>
                  <a:srgbClr val="FF0000"/>
                </a:solidFill>
                <a:effectLst/>
                <a:latin typeface="+mj-lt"/>
                <a:cs typeface="Times New Roman" pitchFamily="18" charset="0"/>
              </a:rPr>
              <a:t>MAGNIFICAT</a:t>
            </a:r>
            <a:br>
              <a:rPr lang="en-US" sz="8000" b="1" dirty="0" smtClean="0">
                <a:solidFill>
                  <a:srgbClr val="FF0000"/>
                </a:solidFill>
                <a:effectLst/>
                <a:latin typeface="+mj-lt"/>
                <a:cs typeface="Times New Roman" pitchFamily="18" charset="0"/>
              </a:rPr>
            </a:br>
            <a:endParaRPr lang="en-US" b="1" i="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833803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defRPr/>
            </a:pPr>
            <a:r>
              <a:rPr lang="en-US" altLang="vi-VN" sz="5400" b="1" u="sng" dirty="0" err="1" smtClean="0">
                <a:solidFill>
                  <a:srgbClr val="FF0000"/>
                </a:solidFill>
                <a:effectLst/>
              </a:rPr>
              <a:t>Đk</a:t>
            </a:r>
            <a:r>
              <a:rPr lang="en-US" altLang="vi-VN" sz="5400" b="1" u="sng" dirty="0" smtClean="0">
                <a:solidFill>
                  <a:srgbClr val="FF0000"/>
                </a:solidFill>
                <a:effectLst/>
              </a:rPr>
              <a:t>:</a:t>
            </a:r>
            <a:r>
              <a:rPr lang="en-US" altLang="vi-VN" sz="5400" b="1" dirty="0" smtClean="0">
                <a:solidFill>
                  <a:srgbClr val="FF0000"/>
                </a:solidFill>
                <a:effectLst/>
              </a:rPr>
              <a:t> </a:t>
            </a:r>
            <a:r>
              <a:rPr lang="vi-VN" altLang="vi-VN" sz="5400" b="1" dirty="0">
                <a:solidFill>
                  <a:srgbClr val="002060"/>
                </a:solidFill>
                <a:effectLst/>
              </a:rPr>
              <a:t>Linh hồn tôi tung hô Chúa, tung hô Chúa (i-a). Thần trí tôi mừng vui vời vợi trong Đấng cứu chuộc tôi. Chúa </a:t>
            </a:r>
            <a:r>
              <a:rPr lang="vi-VN" altLang="vi-VN" sz="5400" b="1" dirty="0" smtClean="0">
                <a:solidFill>
                  <a:srgbClr val="002060"/>
                </a:solidFill>
                <a:effectLst/>
              </a:rPr>
              <a:t>đ</a:t>
            </a:r>
            <a:r>
              <a:rPr lang="en-US" altLang="vi-VN" sz="5400" b="1" dirty="0">
                <a:solidFill>
                  <a:srgbClr val="002060"/>
                </a:solidFill>
                <a:effectLst/>
              </a:rPr>
              <a:t>ã</a:t>
            </a:r>
            <a:r>
              <a:rPr lang="vi-VN" altLang="vi-VN" sz="5400" b="1" dirty="0" smtClean="0">
                <a:solidFill>
                  <a:srgbClr val="002060"/>
                </a:solidFill>
                <a:effectLst/>
              </a:rPr>
              <a:t> </a:t>
            </a:r>
            <a:r>
              <a:rPr lang="en-US" altLang="vi-VN" sz="5400" b="1" dirty="0">
                <a:solidFill>
                  <a:srgbClr val="002060"/>
                </a:solidFill>
                <a:effectLst/>
              </a:rPr>
              <a:t>d</a:t>
            </a:r>
            <a:r>
              <a:rPr lang="vi-VN" altLang="vi-VN" sz="5400" b="1" dirty="0" smtClean="0">
                <a:solidFill>
                  <a:srgbClr val="002060"/>
                </a:solidFill>
                <a:effectLst/>
              </a:rPr>
              <a:t>ủ </a:t>
            </a:r>
            <a:r>
              <a:rPr lang="vi-VN" altLang="vi-VN" sz="5400" b="1" dirty="0">
                <a:solidFill>
                  <a:srgbClr val="002060"/>
                </a:solidFill>
                <a:effectLst/>
              </a:rPr>
              <a:t>thương đoái nhìn phận hèn tôi tá. </a:t>
            </a:r>
            <a:endParaRPr lang="en-US" altLang="vi-VN" sz="5400" b="1" dirty="0">
              <a:solidFill>
                <a:srgbClr val="002060"/>
              </a:solidFill>
              <a:effectLst/>
            </a:endParaRPr>
          </a:p>
        </p:txBody>
      </p:sp>
    </p:spTree>
    <p:extLst>
      <p:ext uri="{BB962C8B-B14F-4D97-AF65-F5344CB8AC3E}">
        <p14:creationId xmlns:p14="http://schemas.microsoft.com/office/powerpoint/2010/main" val="16746631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809</TotalTime>
  <Words>1394</Words>
  <Application>Microsoft Office PowerPoint</Application>
  <PresentationFormat>On-screen Show (16:9)</PresentationFormat>
  <Paragraphs>42</Paragraphs>
  <Slides>52</Slides>
  <Notes>0</Notes>
  <HiddenSlides>0</HiddenSlides>
  <MMClips>0</MMClips>
  <ScaleCrop>false</ScaleCrop>
  <HeadingPairs>
    <vt:vector size="4" baseType="variant">
      <vt:variant>
        <vt:lpstr>Theme</vt:lpstr>
      </vt:variant>
      <vt:variant>
        <vt:i4>2</vt:i4>
      </vt:variant>
      <vt:variant>
        <vt:lpstr>Slide Titles</vt:lpstr>
      </vt:variant>
      <vt:variant>
        <vt:i4>52</vt:i4>
      </vt:variant>
    </vt:vector>
  </HeadingPairs>
  <TitlesOfParts>
    <vt:vector size="54" baseType="lpstr">
      <vt:lpstr>Office Theme</vt:lpstr>
      <vt:lpstr>11_Office Theme</vt:lpstr>
      <vt:lpstr>PowerPoint Presentation</vt:lpstr>
      <vt:lpstr>Nhập lễ Lời Mẹ nhắn nhủ Huyền Linh</vt:lpstr>
      <vt:lpstr>TK1: Năm xưa trên cây sồi, làng Fatima xa xôi. Có Đức Mẹ Chúa Trời hiện ra uy linh sáng chói. Mẹ nhắn nhủ người đời: Hãy mau ăn năn đền bồi! Hãy tôn sùng Mẫu Tâm! Hãy năng lần hạt Mân Côi.</vt:lpstr>
      <vt:lpstr>ĐK:  Mẹ Maria ôi, Mẹ Maria ôi! Con vâng nghe Mẹ rồi, sớm chiều từ nay thống hối. Mẹ Maria ôi! Xin Mẹ đoái thương nhận lời, cho nước Việt xinh tươi Đức Tin sáng ngời.</vt:lpstr>
      <vt:lpstr>TK2: Đôi môi như hoa cười, Mẹ Maria vui tươi. Có biết bao lớp người, gần xa đua nhau bước tới. Lòng trút khỏi ngậm ngùi, mắt khô đôi suối lệ đời. Ngước trông về Mẫu Tâm, sống bên tình Mẹ yên vui.</vt:lpstr>
      <vt:lpstr>ĐK: Mẹ Maria ôi, Mẹ Maria ôi! Con vâng nghe Mẹ rồi, sớm chiều từ nay thống hối. Mẹ Maria ôi! Xin Mẹ đoái thương nhận lời, cho nước Việt xinh tươi Đức Tin sáng ngời.</vt:lpstr>
      <vt:lpstr>PowerPoint Presentation</vt:lpstr>
      <vt:lpstr>Đáp Ca MAGNIFICAT </vt:lpstr>
      <vt:lpstr>Đk: Linh hồn tôi tung hô Chúa, tung hô Chúa (i-a). Thần trí tôi mừng vui vời vợi trong Đấng cứu chuộc tôi. Chúa đã dủ thương đoái nhìn phận hèn tôi tá. </vt:lpstr>
      <vt:lpstr>**: (Vì vậy đến muôn đời) Vì vậy đến muôn đời sẽ khen tôi đầy ơn, sẽ khen tôi đầy phúc, sẽ khen tôi muôn đời đến muôn đời, đến muôn đời.</vt:lpstr>
      <vt:lpstr>Tk1: Đấng toàn năng đã làm cho tôi những việc cao trọng, danh Người là thánh. Lượng từ ái trải qua từ đời nọ đến đời kia, hằng bao bọc những ai kính sợ Người.</vt:lpstr>
      <vt:lpstr>Đk: Linh hồn tôi tung hô Chúa, tung hô Chúa (i-a). Thần trí tôi mừng vui vời vợi trong Đấng cứu chuộc tôi. Chúa đã dủ thương đoái nhìn phận hèn tôi tá. </vt:lpstr>
      <vt:lpstr>**: (Vì vậy đến muôn đời) Vì vậy đến muôn đời sẽ khen tôi đầy ơn, sẽ khen tôi đầy phúc, sẽ khen tôi muôn đời đến muôn đời, đến muôn đời.</vt:lpstr>
      <vt:lpstr>Tk2: Chúa biểu dương sức mạnh oai phong tiêu diệt tơi bời những phường tự đắc. Bọn quyền quí tự kiêu Người triệt hạ khỏi tòa cao và nâng dậy những ai ở khiêm nhường.</vt:lpstr>
      <vt:lpstr>Đk: Linh hồn tôi tung hô Chúa, tung hô Chúa (i-a). Thần trí tôi mừng vui vời vợi trong Đấng cứu chuộc tôi. Chúa đã dủ thương đoái nhìn phận hèn tôi tá. </vt:lpstr>
      <vt:lpstr>**: (Vì vậy đến muôn đời) Vì vậy đến muôn đời sẽ khen tôi đầy ơn, sẽ khen tôi đầy phúc, sẽ khen tôi muôn đời đến muôn đời, đến muôn đời.</vt:lpstr>
      <vt:lpstr>Tk3: Lũ giàu sang đuổi về tay không, những người thanh bần ban đầy hồng phúc. Người đã nhớ lời hứa mà độ trì Ít-ra-en, cùng tổ phụ Áp-ram với miêu duệ.</vt:lpstr>
      <vt:lpstr>Đk: Linh hồn tôi tung hô Chúa, tung hô Chúa (i-a). Thần trí tôi mừng vui vời vợi trong Đấng cứu chuộc tôi. Chúa đã dủ thương đoái nhìn phận hèn tôi tá. </vt:lpstr>
      <vt:lpstr>**: (Vì vậy đến muôn đời) Vì vậy đến muôn đời sẽ khen tôi đầy ơn, sẽ khen tôi đầy phúc, sẽ khen tôi muôn đời đến muôn đời, đến muôn đời.</vt:lpstr>
      <vt:lpstr>PowerPoint Presentation</vt:lpstr>
      <vt:lpstr>Alleluia-Alleluia: Kính chào Maria đầy ơn phước, Thiên Chúa ở cùng trinh nữ, trinh nữ được chúc phúc giữa các người phụ nữ. Alleluia-Alleluia.</vt:lpstr>
      <vt:lpstr>PowerPoint Presentation</vt:lpstr>
      <vt:lpstr>PowerPoint Presentation</vt:lpstr>
      <vt:lpstr>Ca Dâng Lễ TIẾN DÂNG CỦA LỄ Đinh Công Huỳnh </vt:lpstr>
      <vt:lpstr>Tk1: Dâng tiến Cha lễ vật đây bánh rượu tình yêu nồng thắm. Dâng tiến Cha lao nhọc tháng ngày góp công đầy tâm. </vt:lpstr>
      <vt:lpstr>Đk:  Xin dâng lên Cha đây rượu nho bánh thơm tình yêu. Dâng lên con tim thắm ân tình chan hòa đẹp xinh. </vt:lpstr>
      <vt:lpstr>Tk2: Dâng tiến Cha hoa mầu nơi cánh đồng đoàn con gặt hái. Hoa trái thơm dâng Ngài với trọn trái tim nồng say. </vt:lpstr>
      <vt:lpstr>Đk:  Xin dâng lên Cha đây rượu nho bánh thơm tình yêu. Dâng lên con tim thắm ân tình chan hòa đẹp xinh. </vt:lpstr>
      <vt:lpstr>Tk3: Dâng tiến Cha xuân hồng bao ngát nồng mộng mơ cuộc sống. Đây tấm thân linh hồn bé nhỏ tiến dâng thành tâm. </vt:lpstr>
      <vt:lpstr>Đk:  Xin dâng lên Cha đây rượu nho bánh thơm tình yêu. Dâng lên con tim thắm ân tình chan hòa đẹp xinh. </vt:lpstr>
      <vt:lpstr>PowerPoint Presentation</vt:lpstr>
      <vt:lpstr>PowerPoint Presentation</vt:lpstr>
      <vt:lpstr>CA NGUYỆN HIỆP LỄ Khúc Ca Tạ Ơn Thiên Ân</vt:lpstr>
      <vt:lpstr>Tk1: Đời con là những nốt nhạc thiêng Chúa thêu dệt nên thành khúc ca tuyệt vời. Đời con là khúc hát tri ân, xin dâng một đời lời tạ ơn Thiên Chúa. </vt:lpstr>
      <vt:lpstr>**: Tạ ơn vì Chúa đã rộng ban phúc ân tràn lan tình mến thương vô vàn. Tạ ơn vì những nỗi oan khiên Chúa đã tôi luyện một niềm tin trung kiên</vt:lpstr>
      <vt:lpstr>Đk: Xin tạ ơn con xin tạ ơn Chúa mãi muôn đời con xin tạ ơn Chúa. Dù trần gian bao khó nguy ngập tràn tình Ngài thương con bước đi bình an. </vt:lpstr>
      <vt:lpstr>**: Xin ngợi ca bao la tình thương Chúa mãi muôn đời ca vang tình thương Chúa. Trọn niềm tin con phó trong tay Ngài vì đời con tất cả là hồng ân. </vt:lpstr>
      <vt:lpstr>Tk2: Đời con là những tháng ngày trôi Chúa an bài cho thật biết bao lạ lùng. Đời con là khúc hát không ngơi ca khen muôn đời lời tạ ơn Thiên Chúa.</vt:lpstr>
      <vt:lpstr>**: Tạ ơn vì những lúc bình an Chúa thương tặng ban cuộc sống vui chan hòa. Tạ ơn vì những lúc nguy nan Chúa đã thương ban niềm cậy trông miên man. </vt:lpstr>
      <vt:lpstr>Đk: Xin tạ ơn con xin tạ ơn Chúa mãi muôn đời con xin tạ ơn Chúa. Dù trần gian bao khó nguy ngập tràn tình Ngài thương con bước đi bình an. </vt:lpstr>
      <vt:lpstr>**: Xin ngợi ca bao la tình thương Chúa mãi muôn đời ca vang tình thương Chúa. Trọn niềm tin con phó trong tay Ngài vì đời con tất cả là hồng ân. </vt:lpstr>
      <vt:lpstr>Tk3:  Đời con là những lúc buồn vui Chúa luôn kề bên cùng sớt chia vui buồn. Đời con là tiếng hát vang xa hoan ca muôn đời lời tạ ơn Thiên Chúa. </vt:lpstr>
      <vt:lpstr>**: Tạ ơn vì những lúc hiền ngoan Chúa thương tặng ban nguồn thánh ân tuôn tràn. Tạ ơn vì những lúc điêu ngoa Chúa đã thương tha bằng tình yêu bao la</vt:lpstr>
      <vt:lpstr>Đk: Xin tạ ơn con xin tạ ơn Chúa mãi muôn đời con xin tạ ơn Chúa. Dù trần gian bao khó nguy ngập tràn tình Ngài thương con bước đi bình an. </vt:lpstr>
      <vt:lpstr>**: Xin ngợi ca bao la tình thương Chúa mãi muôn đời ca vang tình thương Chúa. Trọn niềm tin con phó trong tay Ngài vì đời con tất cả là hồng ân. </vt:lpstr>
      <vt:lpstr>PowerPoint Presentation</vt:lpstr>
      <vt:lpstr>PowerPoint Presentation</vt:lpstr>
      <vt:lpstr>Ca Kết Lễ Lạy Mẹ Fatima Nguyễn Khắc Tuần</vt:lpstr>
      <vt:lpstr>Đk: Lạy Mẹ Fa-ti-ma, Mẹ nỉ non bao lần. Tội gian trần để phiền cho Trái Tim Mẹ. Lòng Mẹ thương bao la và thiết tha vô ngần. Con dâng mình đền bao tội lỗi vong ân.</vt:lpstr>
      <vt:lpstr>Tk1: Từ nay lòng con nhớ lời Mẹ tha thiết. Sá gì dầu nguy biến thề chết có Mẹ, vui có Mẹ. Dù rằng bao sóng gió con lo gì, con lo gì. Chết bên Mẹ con sợ chi, con sợ chi Mẹ ơi!</vt:lpstr>
      <vt:lpstr>Đk: Lạy Mẹ Fa-ti-ma, Mẹ nỉ non bao lần. Tội gian trần để phiền cho Trái Tim Mẹ. Lòng Mẹ thương bao la và thiết tha vô ngần. Con dâng mình đền bao tội lỗi vong ân.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Hung Nam</cp:lastModifiedBy>
  <cp:revision>27</cp:revision>
  <dcterms:created xsi:type="dcterms:W3CDTF">2022-09-10T21:16:07Z</dcterms:created>
  <dcterms:modified xsi:type="dcterms:W3CDTF">2023-06-10T07:34:17Z</dcterms:modified>
</cp:coreProperties>
</file>