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0" r:id="rId5"/>
    <p:sldMasterId id="2147483712" r:id="rId6"/>
    <p:sldMasterId id="2147483724" r:id="rId7"/>
  </p:sldMasterIdLst>
  <p:sldIdLst>
    <p:sldId id="304" r:id="rId8"/>
    <p:sldId id="375" r:id="rId9"/>
    <p:sldId id="376" r:id="rId10"/>
    <p:sldId id="377" r:id="rId11"/>
    <p:sldId id="378" r:id="rId12"/>
    <p:sldId id="379" r:id="rId13"/>
    <p:sldId id="380" r:id="rId14"/>
    <p:sldId id="381" r:id="rId15"/>
    <p:sldId id="382" r:id="rId16"/>
    <p:sldId id="414" r:id="rId17"/>
    <p:sldId id="306" r:id="rId18"/>
    <p:sldId id="307" r:id="rId19"/>
    <p:sldId id="308" r:id="rId20"/>
    <p:sldId id="419" r:id="rId21"/>
    <p:sldId id="371" r:id="rId22"/>
    <p:sldId id="392" r:id="rId23"/>
    <p:sldId id="393" r:id="rId24"/>
    <p:sldId id="394" r:id="rId25"/>
    <p:sldId id="395" r:id="rId26"/>
    <p:sldId id="396" r:id="rId27"/>
    <p:sldId id="397" r:id="rId28"/>
    <p:sldId id="398" r:id="rId29"/>
    <p:sldId id="399" r:id="rId30"/>
    <p:sldId id="415" r:id="rId31"/>
    <p:sldId id="370" r:id="rId32"/>
    <p:sldId id="362" r:id="rId33"/>
    <p:sldId id="363" r:id="rId34"/>
    <p:sldId id="364" r:id="rId35"/>
    <p:sldId id="421" r:id="rId36"/>
    <p:sldId id="365" r:id="rId37"/>
    <p:sldId id="422" r:id="rId38"/>
    <p:sldId id="420" r:id="rId39"/>
    <p:sldId id="423" r:id="rId40"/>
    <p:sldId id="318" r:id="rId41"/>
    <p:sldId id="319" r:id="rId42"/>
    <p:sldId id="361" r:id="rId43"/>
    <p:sldId id="321"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413" r:id="rId58"/>
    <p:sldId id="320" r:id="rId59"/>
    <p:sldId id="323" r:id="rId60"/>
    <p:sldId id="324" r:id="rId61"/>
    <p:sldId id="352" r:id="rId62"/>
    <p:sldId id="424" r:id="rId63"/>
    <p:sldId id="416" r:id="rId64"/>
    <p:sldId id="328" r:id="rId65"/>
    <p:sldId id="329" r:id="rId66"/>
    <p:sldId id="330" r:id="rId67"/>
    <p:sldId id="354" r:id="rId68"/>
    <p:sldId id="331" r:id="rId69"/>
    <p:sldId id="355" r:id="rId70"/>
    <p:sldId id="356" r:id="rId71"/>
    <p:sldId id="332" r:id="rId72"/>
    <p:sldId id="333" r:id="rId73"/>
    <p:sldId id="357" r:id="rId74"/>
    <p:sldId id="372" r:id="rId75"/>
    <p:sldId id="417" r:id="rId76"/>
    <p:sldId id="336" r:id="rId77"/>
    <p:sldId id="337" r:id="rId78"/>
    <p:sldId id="338" r:id="rId79"/>
    <p:sldId id="339" r:id="rId80"/>
    <p:sldId id="425" r:id="rId81"/>
    <p:sldId id="418"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24" y="-462"/>
      </p:cViewPr>
      <p:guideLst>
        <p:guide orient="horz" pos="1620"/>
        <p:guide pos="2880"/>
      </p:guideLst>
    </p:cSldViewPr>
  </p:slideViewPr>
  <p:outlineViewPr>
    <p:cViewPr>
      <p:scale>
        <a:sx n="33" d="100"/>
        <a:sy n="33" d="100"/>
      </p:scale>
      <p:origin x="0" y="21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3631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3534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0069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94365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3829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50626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8579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0398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46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3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30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20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20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031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455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093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726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35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4719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2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938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636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023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134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862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299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567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277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119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4719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22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938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6365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0231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1344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862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2996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5671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2779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11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6/22/2023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49079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5846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54157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5415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1" y="0"/>
            <a:ext cx="9106058"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1" y="0"/>
            <a:ext cx="9106058" cy="5143500"/>
          </a:xfrm>
          <a:prstGeom prst="rect">
            <a:avLst/>
          </a:prstGeom>
        </p:spPr>
      </p:pic>
    </p:spTree>
    <p:extLst>
      <p:ext uri="{BB962C8B-B14F-4D97-AF65-F5344CB8AC3E}">
        <p14:creationId xmlns:p14="http://schemas.microsoft.com/office/powerpoint/2010/main" val="1407120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a:solidFill>
                  <a:srgbClr val="FF0000"/>
                </a:solidFill>
              </a:rPr>
              <a:t>Ca</a:t>
            </a:r>
            <a:r>
              <a:rPr lang="en-US" sz="6000" dirty="0">
                <a:solidFill>
                  <a:srgbClr val="FF0000"/>
                </a:solidFill>
              </a:rPr>
              <a:t> </a:t>
            </a:r>
            <a:r>
              <a:rPr lang="en-US" sz="6000" dirty="0" err="1">
                <a:solidFill>
                  <a:srgbClr val="FF0000"/>
                </a:solidFill>
              </a:rPr>
              <a:t>Nhập</a:t>
            </a:r>
            <a:r>
              <a:rPr lang="en-US" sz="6000" dirty="0">
                <a:solidFill>
                  <a:srgbClr val="FF0000"/>
                </a:solidFill>
              </a:rPr>
              <a:t> </a:t>
            </a:r>
            <a:r>
              <a:rPr lang="en-US" sz="6000" dirty="0" err="1">
                <a:solidFill>
                  <a:srgbClr val="FF0000"/>
                </a:solidFill>
              </a:rPr>
              <a:t>Lễ</a:t>
            </a:r>
            <a:r>
              <a:rPr lang="en-US" sz="6000" dirty="0">
                <a:solidFill>
                  <a:srgbClr val="FF0000"/>
                </a:solidFill>
              </a:rPr>
              <a:t/>
            </a:r>
            <a:br>
              <a:rPr lang="en-US" sz="6000" dirty="0">
                <a:solidFill>
                  <a:srgbClr val="FF0000"/>
                </a:solidFill>
              </a:rPr>
            </a:br>
            <a:r>
              <a:rPr lang="en-US" sz="6000" dirty="0" err="1">
                <a:solidFill>
                  <a:srgbClr val="FF0000"/>
                </a:solidFill>
              </a:rPr>
              <a:t>Ngày</a:t>
            </a:r>
            <a:r>
              <a:rPr lang="en-US" sz="6000" dirty="0">
                <a:solidFill>
                  <a:srgbClr val="FF0000"/>
                </a:solidFill>
              </a:rPr>
              <a:t> </a:t>
            </a:r>
            <a:r>
              <a:rPr lang="en-US" sz="6000" dirty="0" err="1">
                <a:solidFill>
                  <a:srgbClr val="FF0000"/>
                </a:solidFill>
              </a:rPr>
              <a:t>Vui</a:t>
            </a:r>
            <a:r>
              <a:rPr lang="en-US" sz="6000" dirty="0">
                <a:solidFill>
                  <a:srgbClr val="FF0000"/>
                </a:solidFill>
              </a:rPr>
              <a:t> </a:t>
            </a:r>
            <a:r>
              <a:rPr lang="en-US" sz="6000" dirty="0" err="1">
                <a:solidFill>
                  <a:srgbClr val="FF0000"/>
                </a:solidFill>
              </a:rPr>
              <a:t>Gioan</a:t>
            </a:r>
            <a:r>
              <a:rPr lang="en-US" sz="6000" dirty="0">
                <a:solidFill>
                  <a:srgbClr val="FF0000"/>
                </a:solidFill>
              </a:rPr>
              <a:t> </a:t>
            </a:r>
            <a:r>
              <a:rPr lang="en-US" sz="6000" dirty="0" err="1">
                <a:solidFill>
                  <a:srgbClr val="FF0000"/>
                </a:solidFill>
              </a:rPr>
              <a:t>Chào</a:t>
            </a:r>
            <a:r>
              <a:rPr lang="en-US" sz="6000" dirty="0">
                <a:solidFill>
                  <a:srgbClr val="FF0000"/>
                </a:solidFill>
              </a:rPr>
              <a:t> </a:t>
            </a:r>
            <a:r>
              <a:rPr lang="en-US" sz="6000" dirty="0" err="1">
                <a:solidFill>
                  <a:srgbClr val="FF0000"/>
                </a:solidFill>
              </a:rPr>
              <a:t>Đời</a:t>
            </a:r>
            <a:r>
              <a:rPr lang="en-US" sz="6000" dirty="0">
                <a:solidFill>
                  <a:srgbClr val="FF0000"/>
                </a:solidFill>
              </a:rPr>
              <a:t/>
            </a:r>
            <a:br>
              <a:rPr lang="en-US" sz="6000" dirty="0">
                <a:solidFill>
                  <a:srgbClr val="FF0000"/>
                </a:solidFill>
              </a:rPr>
            </a:br>
            <a:endParaRPr lang="en-US" sz="6000" i="1" dirty="0">
              <a:solidFill>
                <a:srgbClr val="FF00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u="sng" dirty="0" err="1">
                <a:solidFill>
                  <a:srgbClr val="FF0000"/>
                </a:solidFill>
              </a:rPr>
              <a:t>Đk</a:t>
            </a:r>
            <a:r>
              <a:rPr lang="en-US" u="sng" dirty="0">
                <a:solidFill>
                  <a:srgbClr val="FF0000"/>
                </a:solidFill>
              </a:rPr>
              <a:t>:</a:t>
            </a:r>
            <a:r>
              <a:rPr lang="en-US" dirty="0">
                <a:solidFill>
                  <a:srgbClr val="003300"/>
                </a:solidFill>
              </a:rPr>
              <a:t> </a:t>
            </a:r>
            <a:r>
              <a:rPr lang="en-US" dirty="0" err="1">
                <a:solidFill>
                  <a:srgbClr val="003300"/>
                </a:solidFill>
              </a:rPr>
              <a:t>Gioan</a:t>
            </a:r>
            <a:r>
              <a:rPr lang="en-US" dirty="0">
                <a:solidFill>
                  <a:srgbClr val="003300"/>
                </a:solidFill>
              </a:rPr>
              <a:t> </a:t>
            </a:r>
            <a:r>
              <a:rPr lang="en-US" dirty="0" err="1">
                <a:solidFill>
                  <a:srgbClr val="003300"/>
                </a:solidFill>
              </a:rPr>
              <a:t>chào</a:t>
            </a:r>
            <a:r>
              <a:rPr lang="en-US" dirty="0">
                <a:solidFill>
                  <a:srgbClr val="003300"/>
                </a:solidFill>
              </a:rPr>
              <a:t> </a:t>
            </a:r>
            <a:r>
              <a:rPr lang="en-US" dirty="0" err="1">
                <a:solidFill>
                  <a:srgbClr val="003300"/>
                </a:solidFill>
              </a:rPr>
              <a:t>đời</a:t>
            </a:r>
            <a:r>
              <a:rPr lang="en-US" dirty="0">
                <a:solidFill>
                  <a:srgbClr val="003300"/>
                </a:solidFill>
              </a:rPr>
              <a:t> </a:t>
            </a:r>
            <a:r>
              <a:rPr lang="en-US" dirty="0" err="1">
                <a:solidFill>
                  <a:srgbClr val="003300"/>
                </a:solidFill>
              </a:rPr>
              <a:t>ngày</a:t>
            </a:r>
            <a:r>
              <a:rPr lang="en-US" dirty="0">
                <a:solidFill>
                  <a:srgbClr val="003300"/>
                </a:solidFill>
              </a:rPr>
              <a:t> </a:t>
            </a:r>
            <a:r>
              <a:rPr lang="en-US" dirty="0" err="1">
                <a:solidFill>
                  <a:srgbClr val="003300"/>
                </a:solidFill>
              </a:rPr>
              <a:t>vui</a:t>
            </a:r>
            <a:r>
              <a:rPr lang="en-US" dirty="0">
                <a:solidFill>
                  <a:srgbClr val="003300"/>
                </a:solidFill>
              </a:rPr>
              <a:t> </a:t>
            </a:r>
            <a:r>
              <a:rPr lang="en-US" dirty="0" err="1">
                <a:solidFill>
                  <a:srgbClr val="003300"/>
                </a:solidFill>
              </a:rPr>
              <a:t>tươi</a:t>
            </a:r>
            <a:r>
              <a:rPr lang="en-US" dirty="0">
                <a:solidFill>
                  <a:srgbClr val="003300"/>
                </a:solidFill>
              </a:rPr>
              <a:t> </a:t>
            </a:r>
            <a:r>
              <a:rPr lang="en-US" dirty="0" err="1">
                <a:solidFill>
                  <a:srgbClr val="003300"/>
                </a:solidFill>
              </a:rPr>
              <a:t>sáng</a:t>
            </a:r>
            <a:r>
              <a:rPr lang="en-US" dirty="0">
                <a:solidFill>
                  <a:srgbClr val="003300"/>
                </a:solidFill>
              </a:rPr>
              <a:t>. </a:t>
            </a:r>
            <a:r>
              <a:rPr lang="en-US" dirty="0" err="1">
                <a:solidFill>
                  <a:srgbClr val="003300"/>
                </a:solidFill>
              </a:rPr>
              <a:t>Gioan</a:t>
            </a:r>
            <a:r>
              <a:rPr lang="en-US" dirty="0">
                <a:solidFill>
                  <a:srgbClr val="003300"/>
                </a:solidFill>
              </a:rPr>
              <a:t> </a:t>
            </a:r>
            <a:r>
              <a:rPr lang="en-US" dirty="0" err="1">
                <a:solidFill>
                  <a:srgbClr val="003300"/>
                </a:solidFill>
              </a:rPr>
              <a:t>chào</a:t>
            </a:r>
            <a:r>
              <a:rPr lang="en-US" dirty="0">
                <a:solidFill>
                  <a:srgbClr val="003300"/>
                </a:solidFill>
              </a:rPr>
              <a:t> </a:t>
            </a:r>
            <a:r>
              <a:rPr lang="en-US" dirty="0" err="1">
                <a:solidFill>
                  <a:srgbClr val="003300"/>
                </a:solidFill>
              </a:rPr>
              <a:t>đời</a:t>
            </a:r>
            <a:r>
              <a:rPr lang="en-US" dirty="0">
                <a:solidFill>
                  <a:srgbClr val="003300"/>
                </a:solidFill>
              </a:rPr>
              <a:t> </a:t>
            </a:r>
            <a:r>
              <a:rPr lang="en-US" dirty="0" err="1">
                <a:solidFill>
                  <a:srgbClr val="003300"/>
                </a:solidFill>
              </a:rPr>
              <a:t>niềm</a:t>
            </a:r>
            <a:r>
              <a:rPr lang="en-US" dirty="0">
                <a:solidFill>
                  <a:srgbClr val="003300"/>
                </a:solidFill>
              </a:rPr>
              <a:t> </a:t>
            </a:r>
            <a:r>
              <a:rPr lang="en-US" dirty="0" err="1">
                <a:solidFill>
                  <a:srgbClr val="003300"/>
                </a:solidFill>
              </a:rPr>
              <a:t>vui</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cao</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cao</a:t>
            </a:r>
            <a:r>
              <a:rPr lang="en-US" dirty="0">
                <a:solidFill>
                  <a:srgbClr val="003300"/>
                </a:solidFill>
              </a:rPr>
              <a:t> </a:t>
            </a:r>
            <a:r>
              <a:rPr lang="en-US" dirty="0" err="1">
                <a:solidFill>
                  <a:srgbClr val="003300"/>
                </a:solidFill>
              </a:rPr>
              <a:t>trên</a:t>
            </a:r>
            <a:r>
              <a:rPr lang="en-US" dirty="0">
                <a:solidFill>
                  <a:srgbClr val="003300"/>
                </a:solidFill>
              </a:rPr>
              <a:t> </a:t>
            </a:r>
            <a:r>
              <a:rPr lang="en-US" dirty="0" err="1">
                <a:solidFill>
                  <a:srgbClr val="003300"/>
                </a:solidFill>
              </a:rPr>
              <a:t>đồi</a:t>
            </a:r>
            <a:r>
              <a:rPr lang="en-US" dirty="0">
                <a:solidFill>
                  <a:srgbClr val="003300"/>
                </a:solidFill>
              </a:rPr>
              <a:t> </a:t>
            </a:r>
            <a:r>
              <a:rPr lang="en-US" dirty="0" err="1">
                <a:solidFill>
                  <a:srgbClr val="003300"/>
                </a:solidFill>
              </a:rPr>
              <a:t>núi</a:t>
            </a:r>
            <a:r>
              <a:rPr lang="en-US" dirty="0">
                <a:solidFill>
                  <a:srgbClr val="003300"/>
                </a:solidFill>
              </a:rPr>
              <a:t> </a:t>
            </a:r>
            <a:r>
              <a:rPr lang="en-US" dirty="0" err="1">
                <a:solidFill>
                  <a:srgbClr val="003300"/>
                </a:solidFill>
              </a:rPr>
              <a:t>Giu</a:t>
            </a:r>
            <a:r>
              <a:rPr lang="en-US" dirty="0">
                <a:solidFill>
                  <a:srgbClr val="003300"/>
                </a:solidFill>
              </a:rPr>
              <a:t> </a:t>
            </a:r>
            <a:r>
              <a:rPr lang="en-US" dirty="0" err="1">
                <a:solidFill>
                  <a:srgbClr val="003300"/>
                </a:solidFill>
              </a:rPr>
              <a:t>đa</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cao</a:t>
            </a:r>
            <a:r>
              <a:rPr lang="en-US" dirty="0">
                <a:solidFill>
                  <a:srgbClr val="003300"/>
                </a:solidFill>
              </a:rPr>
              <a:t> </a:t>
            </a:r>
            <a:r>
              <a:rPr lang="en-US" dirty="0" err="1">
                <a:solidFill>
                  <a:srgbClr val="003300"/>
                </a:solidFill>
              </a:rPr>
              <a:t>trong</a:t>
            </a:r>
            <a:r>
              <a:rPr lang="en-US" dirty="0">
                <a:solidFill>
                  <a:srgbClr val="003300"/>
                </a:solidFill>
              </a:rPr>
              <a:t> </a:t>
            </a:r>
            <a:r>
              <a:rPr lang="en-US" dirty="0" err="1">
                <a:solidFill>
                  <a:srgbClr val="003300"/>
                </a:solidFill>
              </a:rPr>
              <a:t>lòng</a:t>
            </a:r>
            <a:r>
              <a:rPr lang="en-US" dirty="0">
                <a:solidFill>
                  <a:srgbClr val="003300"/>
                </a:solidFill>
              </a:rPr>
              <a:t> </a:t>
            </a:r>
            <a:r>
              <a:rPr lang="en-US" dirty="0" err="1">
                <a:solidFill>
                  <a:srgbClr val="003300"/>
                </a:solidFill>
              </a:rPr>
              <a:t>người</a:t>
            </a:r>
            <a:r>
              <a:rPr lang="en-US" dirty="0">
                <a:solidFill>
                  <a:srgbClr val="003300"/>
                </a:solidFill>
              </a:rPr>
              <a:t> </a:t>
            </a:r>
            <a:r>
              <a:rPr lang="en-US" dirty="0" err="1">
                <a:solidFill>
                  <a:srgbClr val="003300"/>
                </a:solidFill>
              </a:rPr>
              <a:t>gần</a:t>
            </a:r>
            <a:r>
              <a:rPr lang="en-US" dirty="0">
                <a:solidFill>
                  <a:srgbClr val="003300"/>
                </a:solidFill>
              </a:rPr>
              <a:t> </a:t>
            </a:r>
            <a:r>
              <a:rPr lang="en-US" dirty="0" err="1">
                <a:solidFill>
                  <a:srgbClr val="003300"/>
                </a:solidFill>
              </a:rPr>
              <a:t>xa</a:t>
            </a:r>
            <a:r>
              <a:rPr lang="en-US" dirty="0">
                <a:solidFill>
                  <a:srgbClr val="003300"/>
                </a:solidFill>
              </a:rPr>
              <a:t>. </a:t>
            </a:r>
            <a:endParaRPr lang="en-US"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dirty="0" smtClean="0">
                <a:solidFill>
                  <a:srgbClr val="FF0000"/>
                </a:solidFill>
              </a:rPr>
              <a:t>Tk1:</a:t>
            </a:r>
            <a:r>
              <a:rPr lang="en-US" dirty="0">
                <a:solidFill>
                  <a:srgbClr val="003300"/>
                </a:solidFill>
              </a:rPr>
              <a:t> </a:t>
            </a:r>
            <a:r>
              <a:rPr lang="en-US" dirty="0" err="1" smtClean="0">
                <a:solidFill>
                  <a:srgbClr val="003300"/>
                </a:solidFill>
              </a:rPr>
              <a:t>Hài</a:t>
            </a:r>
            <a:r>
              <a:rPr lang="en-US" dirty="0" smtClean="0">
                <a:solidFill>
                  <a:srgbClr val="003300"/>
                </a:solidFill>
              </a:rPr>
              <a:t> </a:t>
            </a:r>
            <a:r>
              <a:rPr lang="en-US" dirty="0" err="1">
                <a:solidFill>
                  <a:srgbClr val="003300"/>
                </a:solidFill>
              </a:rPr>
              <a:t>nhi</a:t>
            </a:r>
            <a:r>
              <a:rPr lang="en-US" dirty="0">
                <a:solidFill>
                  <a:srgbClr val="003300"/>
                </a:solidFill>
              </a:rPr>
              <a:t> </a:t>
            </a:r>
            <a:r>
              <a:rPr lang="en-US" dirty="0" err="1">
                <a:solidFill>
                  <a:srgbClr val="003300"/>
                </a:solidFill>
              </a:rPr>
              <a:t>tiên</a:t>
            </a:r>
            <a:r>
              <a:rPr lang="en-US" dirty="0">
                <a:solidFill>
                  <a:srgbClr val="003300"/>
                </a:solidFill>
              </a:rPr>
              <a:t> tri </a:t>
            </a:r>
            <a:r>
              <a:rPr lang="en-US" dirty="0" err="1">
                <a:solidFill>
                  <a:srgbClr val="003300"/>
                </a:solidFill>
              </a:rPr>
              <a:t>tươi</a:t>
            </a:r>
            <a:r>
              <a:rPr lang="en-US" dirty="0">
                <a:solidFill>
                  <a:srgbClr val="003300"/>
                </a:solidFill>
              </a:rPr>
              <a:t> </a:t>
            </a:r>
            <a:r>
              <a:rPr lang="en-US" dirty="0" err="1">
                <a:solidFill>
                  <a:srgbClr val="003300"/>
                </a:solidFill>
              </a:rPr>
              <a:t>xinh</a:t>
            </a:r>
            <a:r>
              <a:rPr lang="en-US" dirty="0">
                <a:solidFill>
                  <a:srgbClr val="003300"/>
                </a:solidFill>
              </a:rPr>
              <a:t> </a:t>
            </a:r>
            <a:r>
              <a:rPr lang="en-US" dirty="0" err="1">
                <a:solidFill>
                  <a:srgbClr val="003300"/>
                </a:solidFill>
              </a:rPr>
              <a:t>chào</a:t>
            </a:r>
            <a:r>
              <a:rPr lang="en-US" dirty="0">
                <a:solidFill>
                  <a:srgbClr val="003300"/>
                </a:solidFill>
              </a:rPr>
              <a:t> </a:t>
            </a:r>
            <a:r>
              <a:rPr lang="en-US" dirty="0" err="1">
                <a:solidFill>
                  <a:srgbClr val="003300"/>
                </a:solidFill>
              </a:rPr>
              <a:t>đời</a:t>
            </a:r>
            <a:r>
              <a:rPr lang="en-US" dirty="0">
                <a:solidFill>
                  <a:srgbClr val="003300"/>
                </a:solidFill>
              </a:rPr>
              <a:t>. </a:t>
            </a:r>
            <a:r>
              <a:rPr lang="en-US" dirty="0" err="1">
                <a:solidFill>
                  <a:srgbClr val="003300"/>
                </a:solidFill>
              </a:rPr>
              <a:t>Hồng</a:t>
            </a:r>
            <a:r>
              <a:rPr lang="en-US" dirty="0">
                <a:solidFill>
                  <a:srgbClr val="003300"/>
                </a:solidFill>
              </a:rPr>
              <a:t> </a:t>
            </a:r>
            <a:r>
              <a:rPr lang="en-US" dirty="0" err="1">
                <a:solidFill>
                  <a:srgbClr val="003300"/>
                </a:solidFill>
              </a:rPr>
              <a:t>ân</a:t>
            </a:r>
            <a:r>
              <a:rPr lang="en-US" dirty="0">
                <a:solidFill>
                  <a:srgbClr val="003300"/>
                </a:solidFill>
              </a:rPr>
              <a:t> </a:t>
            </a:r>
            <a:r>
              <a:rPr lang="en-US" dirty="0" err="1">
                <a:solidFill>
                  <a:srgbClr val="003300"/>
                </a:solidFill>
              </a:rPr>
              <a:t>cao</a:t>
            </a:r>
            <a:r>
              <a:rPr lang="en-US" dirty="0">
                <a:solidFill>
                  <a:srgbClr val="003300"/>
                </a:solidFill>
              </a:rPr>
              <a:t> </a:t>
            </a:r>
            <a:r>
              <a:rPr lang="en-US" dirty="0" err="1">
                <a:solidFill>
                  <a:srgbClr val="003300"/>
                </a:solidFill>
              </a:rPr>
              <a:t>vời</a:t>
            </a:r>
            <a:r>
              <a:rPr lang="en-US" dirty="0">
                <a:solidFill>
                  <a:srgbClr val="003300"/>
                </a:solidFill>
              </a:rPr>
              <a:t> </a:t>
            </a:r>
            <a:r>
              <a:rPr lang="en-US" dirty="0" err="1">
                <a:solidFill>
                  <a:srgbClr val="003300"/>
                </a:solidFill>
              </a:rPr>
              <a:t>muôn</a:t>
            </a:r>
            <a:r>
              <a:rPr lang="en-US" dirty="0">
                <a:solidFill>
                  <a:srgbClr val="003300"/>
                </a:solidFill>
              </a:rPr>
              <a:t> </a:t>
            </a:r>
            <a:r>
              <a:rPr lang="en-US" dirty="0" err="1">
                <a:solidFill>
                  <a:srgbClr val="003300"/>
                </a:solidFill>
              </a:rPr>
              <a:t>người</a:t>
            </a:r>
            <a:r>
              <a:rPr lang="en-US" dirty="0">
                <a:solidFill>
                  <a:srgbClr val="003300"/>
                </a:solidFill>
              </a:rPr>
              <a:t> </a:t>
            </a:r>
            <a:r>
              <a:rPr lang="en-US" dirty="0" err="1">
                <a:solidFill>
                  <a:srgbClr val="003300"/>
                </a:solidFill>
              </a:rPr>
              <a:t>chờ</a:t>
            </a:r>
            <a:r>
              <a:rPr lang="en-US" dirty="0">
                <a:solidFill>
                  <a:srgbClr val="003300"/>
                </a:solidFill>
              </a:rPr>
              <a:t> </a:t>
            </a:r>
            <a:r>
              <a:rPr lang="en-US" dirty="0" err="1">
                <a:solidFill>
                  <a:srgbClr val="003300"/>
                </a:solidFill>
              </a:rPr>
              <a:t>đón</a:t>
            </a:r>
            <a:r>
              <a:rPr lang="en-US" dirty="0">
                <a:solidFill>
                  <a:srgbClr val="003300"/>
                </a:solidFill>
              </a:rPr>
              <a:t>. </a:t>
            </a:r>
            <a:r>
              <a:rPr lang="en-US" dirty="0" err="1">
                <a:solidFill>
                  <a:srgbClr val="003300"/>
                </a:solidFill>
              </a:rPr>
              <a:t>Tiếng</a:t>
            </a:r>
            <a:r>
              <a:rPr lang="en-US" dirty="0">
                <a:solidFill>
                  <a:srgbClr val="003300"/>
                </a:solidFill>
              </a:rPr>
              <a:t> </a:t>
            </a:r>
            <a:r>
              <a:rPr lang="en-US" dirty="0" err="1">
                <a:solidFill>
                  <a:srgbClr val="003300"/>
                </a:solidFill>
              </a:rPr>
              <a:t>đàn</a:t>
            </a:r>
            <a:r>
              <a:rPr lang="en-US" dirty="0">
                <a:solidFill>
                  <a:srgbClr val="003300"/>
                </a:solidFill>
              </a:rPr>
              <a:t> </a:t>
            </a:r>
            <a:r>
              <a:rPr lang="en-US" dirty="0" err="1">
                <a:solidFill>
                  <a:srgbClr val="003300"/>
                </a:solidFill>
              </a:rPr>
              <a:t>hòa</a:t>
            </a:r>
            <a:r>
              <a:rPr lang="en-US" dirty="0">
                <a:solidFill>
                  <a:srgbClr val="003300"/>
                </a:solidFill>
              </a:rPr>
              <a:t> </a:t>
            </a:r>
            <a:r>
              <a:rPr lang="en-US" dirty="0" err="1">
                <a:solidFill>
                  <a:srgbClr val="003300"/>
                </a:solidFill>
              </a:rPr>
              <a:t>với</a:t>
            </a:r>
            <a:r>
              <a:rPr lang="en-US" dirty="0">
                <a:solidFill>
                  <a:srgbClr val="003300"/>
                </a:solidFill>
              </a:rPr>
              <a:t> </a:t>
            </a:r>
            <a:r>
              <a:rPr lang="en-US" dirty="0" err="1">
                <a:solidFill>
                  <a:srgbClr val="003300"/>
                </a:solidFill>
              </a:rPr>
              <a:t>tiếng</a:t>
            </a:r>
            <a:r>
              <a:rPr lang="en-US" dirty="0">
                <a:solidFill>
                  <a:srgbClr val="003300"/>
                </a:solidFill>
              </a:rPr>
              <a:t> </a:t>
            </a:r>
            <a:r>
              <a:rPr lang="en-US" dirty="0" err="1">
                <a:solidFill>
                  <a:srgbClr val="003300"/>
                </a:solidFill>
              </a:rPr>
              <a:t>lòng</a:t>
            </a:r>
            <a:r>
              <a:rPr lang="en-US" dirty="0">
                <a:solidFill>
                  <a:srgbClr val="003300"/>
                </a:solidFill>
              </a:rPr>
              <a:t> </a:t>
            </a:r>
            <a:r>
              <a:rPr lang="en-US" dirty="0" err="1">
                <a:solidFill>
                  <a:srgbClr val="003300"/>
                </a:solidFill>
              </a:rPr>
              <a:t>hoan</a:t>
            </a:r>
            <a:r>
              <a:rPr lang="en-US" dirty="0">
                <a:solidFill>
                  <a:srgbClr val="003300"/>
                </a:solidFill>
              </a:rPr>
              <a:t> ca. </a:t>
            </a:r>
            <a:r>
              <a:rPr lang="en-US" dirty="0" err="1">
                <a:solidFill>
                  <a:srgbClr val="003300"/>
                </a:solidFill>
              </a:rPr>
              <a:t>Ca</a:t>
            </a:r>
            <a:r>
              <a:rPr lang="en-US" dirty="0">
                <a:solidFill>
                  <a:srgbClr val="003300"/>
                </a:solidFill>
              </a:rPr>
              <a:t> </a:t>
            </a:r>
            <a:r>
              <a:rPr lang="en-US" dirty="0" err="1">
                <a:solidFill>
                  <a:srgbClr val="003300"/>
                </a:solidFill>
              </a:rPr>
              <a:t>mừng</a:t>
            </a:r>
            <a:r>
              <a:rPr lang="en-US" dirty="0">
                <a:solidFill>
                  <a:srgbClr val="003300"/>
                </a:solidFill>
              </a:rPr>
              <a:t> </a:t>
            </a:r>
            <a:r>
              <a:rPr lang="en-US" dirty="0" err="1">
                <a:solidFill>
                  <a:srgbClr val="003300"/>
                </a:solidFill>
              </a:rPr>
              <a:t>tình</a:t>
            </a:r>
            <a:r>
              <a:rPr lang="en-US" dirty="0">
                <a:solidFill>
                  <a:srgbClr val="003300"/>
                </a:solidFill>
              </a:rPr>
              <a:t> </a:t>
            </a:r>
            <a:r>
              <a:rPr lang="en-US" dirty="0" err="1">
                <a:solidFill>
                  <a:srgbClr val="003300"/>
                </a:solidFill>
              </a:rPr>
              <a:t>thương</a:t>
            </a:r>
            <a:r>
              <a:rPr lang="en-US" dirty="0">
                <a:solidFill>
                  <a:srgbClr val="003300"/>
                </a:solidFill>
              </a:rPr>
              <a:t> </a:t>
            </a:r>
            <a:r>
              <a:rPr lang="en-US" dirty="0" err="1">
                <a:solidFill>
                  <a:srgbClr val="003300"/>
                </a:solidFill>
              </a:rPr>
              <a:t>Chúa</a:t>
            </a:r>
            <a:r>
              <a:rPr lang="en-US" dirty="0">
                <a:solidFill>
                  <a:srgbClr val="003300"/>
                </a:solidFill>
              </a:rPr>
              <a:t> </a:t>
            </a:r>
            <a:r>
              <a:rPr lang="en-US" dirty="0" err="1">
                <a:solidFill>
                  <a:srgbClr val="003300"/>
                </a:solidFill>
              </a:rPr>
              <a:t>Trời</a:t>
            </a:r>
            <a:r>
              <a:rPr lang="en-US" dirty="0">
                <a:solidFill>
                  <a:srgbClr val="003300"/>
                </a:solidFill>
              </a:rPr>
              <a:t> </a:t>
            </a:r>
            <a:r>
              <a:rPr lang="en-US" dirty="0" err="1">
                <a:solidFill>
                  <a:srgbClr val="003300"/>
                </a:solidFill>
              </a:rPr>
              <a:t>bao</a:t>
            </a:r>
            <a:r>
              <a:rPr lang="en-US" dirty="0">
                <a:solidFill>
                  <a:srgbClr val="003300"/>
                </a:solidFill>
              </a:rPr>
              <a:t> la. </a:t>
            </a:r>
            <a:endParaRPr lang="en-US"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u="sng" dirty="0" err="1">
                <a:solidFill>
                  <a:srgbClr val="FF0000"/>
                </a:solidFill>
              </a:rPr>
              <a:t>Đk</a:t>
            </a:r>
            <a:r>
              <a:rPr lang="en-US" u="sng" dirty="0">
                <a:solidFill>
                  <a:srgbClr val="FF0000"/>
                </a:solidFill>
              </a:rPr>
              <a:t>:</a:t>
            </a:r>
            <a:r>
              <a:rPr lang="en-US" dirty="0">
                <a:solidFill>
                  <a:srgbClr val="003300"/>
                </a:solidFill>
              </a:rPr>
              <a:t> </a:t>
            </a:r>
            <a:r>
              <a:rPr lang="en-US" dirty="0" err="1">
                <a:solidFill>
                  <a:srgbClr val="003300"/>
                </a:solidFill>
              </a:rPr>
              <a:t>Gioan</a:t>
            </a:r>
            <a:r>
              <a:rPr lang="en-US" dirty="0">
                <a:solidFill>
                  <a:srgbClr val="003300"/>
                </a:solidFill>
              </a:rPr>
              <a:t> </a:t>
            </a:r>
            <a:r>
              <a:rPr lang="en-US" dirty="0" err="1">
                <a:solidFill>
                  <a:srgbClr val="003300"/>
                </a:solidFill>
              </a:rPr>
              <a:t>chào</a:t>
            </a:r>
            <a:r>
              <a:rPr lang="en-US" dirty="0">
                <a:solidFill>
                  <a:srgbClr val="003300"/>
                </a:solidFill>
              </a:rPr>
              <a:t> </a:t>
            </a:r>
            <a:r>
              <a:rPr lang="en-US" dirty="0" err="1">
                <a:solidFill>
                  <a:srgbClr val="003300"/>
                </a:solidFill>
              </a:rPr>
              <a:t>đời</a:t>
            </a:r>
            <a:r>
              <a:rPr lang="en-US" dirty="0">
                <a:solidFill>
                  <a:srgbClr val="003300"/>
                </a:solidFill>
              </a:rPr>
              <a:t> </a:t>
            </a:r>
            <a:r>
              <a:rPr lang="en-US" dirty="0" err="1">
                <a:solidFill>
                  <a:srgbClr val="003300"/>
                </a:solidFill>
              </a:rPr>
              <a:t>ngày</a:t>
            </a:r>
            <a:r>
              <a:rPr lang="en-US" dirty="0">
                <a:solidFill>
                  <a:srgbClr val="003300"/>
                </a:solidFill>
              </a:rPr>
              <a:t> </a:t>
            </a:r>
            <a:r>
              <a:rPr lang="en-US" dirty="0" err="1">
                <a:solidFill>
                  <a:srgbClr val="003300"/>
                </a:solidFill>
              </a:rPr>
              <a:t>vui</a:t>
            </a:r>
            <a:r>
              <a:rPr lang="en-US" dirty="0">
                <a:solidFill>
                  <a:srgbClr val="003300"/>
                </a:solidFill>
              </a:rPr>
              <a:t> </a:t>
            </a:r>
            <a:r>
              <a:rPr lang="en-US" dirty="0" err="1">
                <a:solidFill>
                  <a:srgbClr val="003300"/>
                </a:solidFill>
              </a:rPr>
              <a:t>tươi</a:t>
            </a:r>
            <a:r>
              <a:rPr lang="en-US" dirty="0">
                <a:solidFill>
                  <a:srgbClr val="003300"/>
                </a:solidFill>
              </a:rPr>
              <a:t> </a:t>
            </a:r>
            <a:r>
              <a:rPr lang="en-US" dirty="0" err="1">
                <a:solidFill>
                  <a:srgbClr val="003300"/>
                </a:solidFill>
              </a:rPr>
              <a:t>sáng</a:t>
            </a:r>
            <a:r>
              <a:rPr lang="en-US" dirty="0">
                <a:solidFill>
                  <a:srgbClr val="003300"/>
                </a:solidFill>
              </a:rPr>
              <a:t>. </a:t>
            </a:r>
            <a:r>
              <a:rPr lang="en-US" dirty="0" err="1">
                <a:solidFill>
                  <a:srgbClr val="003300"/>
                </a:solidFill>
              </a:rPr>
              <a:t>Gioan</a:t>
            </a:r>
            <a:r>
              <a:rPr lang="en-US" dirty="0">
                <a:solidFill>
                  <a:srgbClr val="003300"/>
                </a:solidFill>
              </a:rPr>
              <a:t> </a:t>
            </a:r>
            <a:r>
              <a:rPr lang="en-US" dirty="0" err="1">
                <a:solidFill>
                  <a:srgbClr val="003300"/>
                </a:solidFill>
              </a:rPr>
              <a:t>chào</a:t>
            </a:r>
            <a:r>
              <a:rPr lang="en-US" dirty="0">
                <a:solidFill>
                  <a:srgbClr val="003300"/>
                </a:solidFill>
              </a:rPr>
              <a:t> </a:t>
            </a:r>
            <a:r>
              <a:rPr lang="en-US" dirty="0" err="1">
                <a:solidFill>
                  <a:srgbClr val="003300"/>
                </a:solidFill>
              </a:rPr>
              <a:t>đời</a:t>
            </a:r>
            <a:r>
              <a:rPr lang="en-US" dirty="0">
                <a:solidFill>
                  <a:srgbClr val="003300"/>
                </a:solidFill>
              </a:rPr>
              <a:t> </a:t>
            </a:r>
            <a:r>
              <a:rPr lang="en-US" dirty="0" err="1">
                <a:solidFill>
                  <a:srgbClr val="003300"/>
                </a:solidFill>
              </a:rPr>
              <a:t>niềm</a:t>
            </a:r>
            <a:r>
              <a:rPr lang="en-US" dirty="0">
                <a:solidFill>
                  <a:srgbClr val="003300"/>
                </a:solidFill>
              </a:rPr>
              <a:t> </a:t>
            </a:r>
            <a:r>
              <a:rPr lang="en-US" dirty="0" err="1">
                <a:solidFill>
                  <a:srgbClr val="003300"/>
                </a:solidFill>
              </a:rPr>
              <a:t>vui</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cao</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cao</a:t>
            </a:r>
            <a:r>
              <a:rPr lang="en-US" dirty="0">
                <a:solidFill>
                  <a:srgbClr val="003300"/>
                </a:solidFill>
              </a:rPr>
              <a:t> </a:t>
            </a:r>
            <a:r>
              <a:rPr lang="en-US" dirty="0" err="1">
                <a:solidFill>
                  <a:srgbClr val="003300"/>
                </a:solidFill>
              </a:rPr>
              <a:t>trên</a:t>
            </a:r>
            <a:r>
              <a:rPr lang="en-US" dirty="0">
                <a:solidFill>
                  <a:srgbClr val="003300"/>
                </a:solidFill>
              </a:rPr>
              <a:t> </a:t>
            </a:r>
            <a:r>
              <a:rPr lang="en-US" dirty="0" err="1">
                <a:solidFill>
                  <a:srgbClr val="003300"/>
                </a:solidFill>
              </a:rPr>
              <a:t>đồi</a:t>
            </a:r>
            <a:r>
              <a:rPr lang="en-US" dirty="0">
                <a:solidFill>
                  <a:srgbClr val="003300"/>
                </a:solidFill>
              </a:rPr>
              <a:t> </a:t>
            </a:r>
            <a:r>
              <a:rPr lang="en-US" dirty="0" err="1">
                <a:solidFill>
                  <a:srgbClr val="003300"/>
                </a:solidFill>
              </a:rPr>
              <a:t>núi</a:t>
            </a:r>
            <a:r>
              <a:rPr lang="en-US" dirty="0">
                <a:solidFill>
                  <a:srgbClr val="003300"/>
                </a:solidFill>
              </a:rPr>
              <a:t> </a:t>
            </a:r>
            <a:r>
              <a:rPr lang="en-US" dirty="0" err="1">
                <a:solidFill>
                  <a:srgbClr val="003300"/>
                </a:solidFill>
              </a:rPr>
              <a:t>Giu</a:t>
            </a:r>
            <a:r>
              <a:rPr lang="en-US" dirty="0">
                <a:solidFill>
                  <a:srgbClr val="003300"/>
                </a:solidFill>
              </a:rPr>
              <a:t> </a:t>
            </a:r>
            <a:r>
              <a:rPr lang="en-US" dirty="0" err="1">
                <a:solidFill>
                  <a:srgbClr val="003300"/>
                </a:solidFill>
              </a:rPr>
              <a:t>đa</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cao</a:t>
            </a:r>
            <a:r>
              <a:rPr lang="en-US" dirty="0">
                <a:solidFill>
                  <a:srgbClr val="003300"/>
                </a:solidFill>
              </a:rPr>
              <a:t> </a:t>
            </a:r>
            <a:r>
              <a:rPr lang="en-US" dirty="0" err="1">
                <a:solidFill>
                  <a:srgbClr val="003300"/>
                </a:solidFill>
              </a:rPr>
              <a:t>trong</a:t>
            </a:r>
            <a:r>
              <a:rPr lang="en-US" dirty="0">
                <a:solidFill>
                  <a:srgbClr val="003300"/>
                </a:solidFill>
              </a:rPr>
              <a:t> </a:t>
            </a:r>
            <a:r>
              <a:rPr lang="en-US" dirty="0" err="1">
                <a:solidFill>
                  <a:srgbClr val="003300"/>
                </a:solidFill>
              </a:rPr>
              <a:t>lòng</a:t>
            </a:r>
            <a:r>
              <a:rPr lang="en-US" dirty="0">
                <a:solidFill>
                  <a:srgbClr val="003300"/>
                </a:solidFill>
              </a:rPr>
              <a:t> </a:t>
            </a:r>
            <a:r>
              <a:rPr lang="en-US" dirty="0" err="1">
                <a:solidFill>
                  <a:srgbClr val="003300"/>
                </a:solidFill>
              </a:rPr>
              <a:t>người</a:t>
            </a:r>
            <a:r>
              <a:rPr lang="en-US" dirty="0">
                <a:solidFill>
                  <a:srgbClr val="003300"/>
                </a:solidFill>
              </a:rPr>
              <a:t> </a:t>
            </a:r>
            <a:r>
              <a:rPr lang="en-US" dirty="0" err="1">
                <a:solidFill>
                  <a:srgbClr val="003300"/>
                </a:solidFill>
              </a:rPr>
              <a:t>gần</a:t>
            </a:r>
            <a:r>
              <a:rPr lang="en-US" dirty="0">
                <a:solidFill>
                  <a:srgbClr val="003300"/>
                </a:solidFill>
              </a:rPr>
              <a:t> </a:t>
            </a:r>
            <a:r>
              <a:rPr lang="en-US" dirty="0" err="1">
                <a:solidFill>
                  <a:srgbClr val="003300"/>
                </a:solidFill>
              </a:rPr>
              <a:t>xa</a:t>
            </a:r>
            <a:r>
              <a:rPr lang="en-US" dirty="0">
                <a:solidFill>
                  <a:srgbClr val="003300"/>
                </a:solidFill>
              </a:rPr>
              <a:t>. </a:t>
            </a:r>
            <a:endParaRPr lang="en-US" dirty="0">
              <a:solidFill>
                <a:srgbClr val="003300"/>
              </a:solidFill>
            </a:endParaRPr>
          </a:p>
        </p:txBody>
      </p:sp>
    </p:spTree>
    <p:extLst>
      <p:ext uri="{BB962C8B-B14F-4D97-AF65-F5344CB8AC3E}">
        <p14:creationId xmlns:p14="http://schemas.microsoft.com/office/powerpoint/2010/main" val="4070412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149493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08561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3300"/>
                </a:solidFill>
                <a:effectLst/>
                <a:latin typeface="+mj-lt"/>
                <a:cs typeface="Times New Roman" panose="02020603050405020304" pitchFamily="18" charset="0"/>
              </a:rPr>
              <a:t> Và bình an dưới thế cho người thiện tâm</a:t>
            </a:r>
            <a:r>
              <a:rPr lang="en-US" sz="5400" b="0">
                <a:solidFill>
                  <a:srgbClr val="003300"/>
                </a:solidFill>
                <a:effectLst/>
                <a:latin typeface="+mj-lt"/>
                <a:cs typeface="Times New Roman" panose="02020603050405020304" pitchFamily="18" charset="0"/>
              </a:rPr>
              <a:t>.</a:t>
            </a:r>
            <a:endParaRPr lang="vi-VN" sz="54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114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latin typeface="+mj-lt"/>
                <a:cs typeface="Times New Roman" panose="02020603050405020304" pitchFamily="18" charset="0"/>
              </a:rPr>
              <a:t>A:</a:t>
            </a:r>
            <a:r>
              <a:rPr lang="en-US" sz="5000" b="0">
                <a:solidFill>
                  <a:srgbClr val="0033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latin typeface="+mj-lt"/>
                <a:cs typeface="Times New Roman" panose="02020603050405020304" pitchFamily="18" charset="0"/>
              </a:rPr>
              <a:t>B:</a:t>
            </a:r>
            <a:r>
              <a:rPr lang="en-US" sz="5000" b="0">
                <a:solidFill>
                  <a:srgbClr val="003300"/>
                </a:solidFill>
                <a:effectLst/>
                <a:latin typeface="+mj-lt"/>
                <a:cs typeface="Times New Roman" panose="02020603050405020304" pitchFamily="18" charset="0"/>
              </a:rPr>
              <a:t> Chúng con chúc tụng Chúa. </a:t>
            </a:r>
            <a:br>
              <a:rPr lang="en-US" sz="5000" b="0">
                <a:solidFill>
                  <a:srgbClr val="003300"/>
                </a:solidFill>
                <a:effectLst/>
                <a:latin typeface="+mj-lt"/>
                <a:cs typeface="Times New Roman" panose="02020603050405020304" pitchFamily="18" charset="0"/>
              </a:rPr>
            </a:br>
            <a:r>
              <a:rPr lang="en-US" sz="5000" b="0">
                <a:solidFill>
                  <a:srgbClr val="FF0000"/>
                </a:solidFill>
                <a:effectLst/>
                <a:latin typeface="+mj-lt"/>
                <a:cs typeface="Times New Roman" panose="02020603050405020304" pitchFamily="18" charset="0"/>
              </a:rPr>
              <a:t>A:</a:t>
            </a:r>
            <a:r>
              <a:rPr lang="en-US" sz="5000" b="0">
                <a:solidFill>
                  <a:srgbClr val="0033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latin typeface="+mj-lt"/>
                <a:cs typeface="Times New Roman" panose="02020603050405020304" pitchFamily="18" charset="0"/>
              </a:rPr>
              <a:t>B:</a:t>
            </a:r>
            <a:r>
              <a:rPr lang="en-US" sz="5000" b="0">
                <a:solidFill>
                  <a:srgbClr val="0033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576776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500020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68805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410149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33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33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840791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349913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33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31603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1" y="0"/>
            <a:ext cx="9106058" cy="5143500"/>
          </a:xfrm>
          <a:prstGeom prst="rect">
            <a:avLst/>
          </a:prstGeom>
        </p:spPr>
      </p:pic>
    </p:spTree>
    <p:extLst>
      <p:ext uri="{BB962C8B-B14F-4D97-AF65-F5344CB8AC3E}">
        <p14:creationId xmlns:p14="http://schemas.microsoft.com/office/powerpoint/2010/main" val="1407120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 y="3257550"/>
            <a:ext cx="8382000" cy="1569660"/>
          </a:xfrm>
          <a:prstGeom prst="rect">
            <a:avLst/>
          </a:prstGeom>
        </p:spPr>
        <p:txBody>
          <a:bodyPr wrap="square">
            <a:spAutoFit/>
          </a:bodyPr>
          <a:lstStyle/>
          <a:p>
            <a:r>
              <a:rPr lang="en-US" sz="3200" smtClean="0">
                <a:solidFill>
                  <a:srgbClr val="FFFF00"/>
                </a:solidFill>
              </a:rPr>
              <a:t>Bài đọc 1.</a:t>
            </a:r>
          </a:p>
          <a:p>
            <a:r>
              <a:rPr lang="en-US" sz="3200" smtClean="0">
                <a:solidFill>
                  <a:srgbClr val="FFFF00"/>
                </a:solidFill>
              </a:rPr>
              <a:t>Bài trích sách ngôn sứ I-sai-a.</a:t>
            </a:r>
          </a:p>
          <a:p>
            <a:r>
              <a:rPr lang="vi-VN" sz="3200" smtClean="0">
                <a:solidFill>
                  <a:srgbClr val="FFFF00"/>
                </a:solidFill>
              </a:rPr>
              <a:t>Tạ ơn Chúa đã dựng nên con cách lạ lùng.</a:t>
            </a:r>
            <a:endParaRPr lang="en-US" sz="3200">
              <a:solidFill>
                <a:srgbClr val="FFFF00"/>
              </a:solidFill>
            </a:endParaRPr>
          </a:p>
        </p:txBody>
      </p:sp>
    </p:spTree>
    <p:extLst>
      <p:ext uri="{BB962C8B-B14F-4D97-AF65-F5344CB8AC3E}">
        <p14:creationId xmlns:p14="http://schemas.microsoft.com/office/powerpoint/2010/main" val="2263186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0000"/>
                </a:solidFill>
              </a:rPr>
              <a:t>Đáp</a:t>
            </a:r>
            <a:r>
              <a:rPr lang="en-US" sz="6000" dirty="0" smtClean="0">
                <a:solidFill>
                  <a:srgbClr val="FF0000"/>
                </a:solidFill>
              </a:rPr>
              <a:t> </a:t>
            </a:r>
            <a:r>
              <a:rPr lang="en-US" sz="6000" dirty="0" err="1" smtClean="0">
                <a:solidFill>
                  <a:srgbClr val="FF0000"/>
                </a:solidFill>
              </a:rPr>
              <a:t>Ca</a:t>
            </a:r>
            <a:r>
              <a:rPr lang="en-US" sz="6000" dirty="0" smtClean="0">
                <a:solidFill>
                  <a:srgbClr val="FF0000"/>
                </a:solidFill>
              </a:rPr>
              <a:t/>
            </a:r>
            <a:br>
              <a:rPr lang="en-US" sz="6000" dirty="0" smtClean="0">
                <a:solidFill>
                  <a:srgbClr val="FF0000"/>
                </a:solidFill>
              </a:rPr>
            </a:br>
            <a:r>
              <a:rPr lang="en-US" sz="6000" dirty="0" err="1" smtClean="0">
                <a:solidFill>
                  <a:srgbClr val="FF0000"/>
                </a:solidFill>
              </a:rPr>
              <a:t>Thánh</a:t>
            </a:r>
            <a:r>
              <a:rPr lang="en-US" sz="6000" dirty="0" smtClean="0">
                <a:solidFill>
                  <a:srgbClr val="FF0000"/>
                </a:solidFill>
              </a:rPr>
              <a:t> </a:t>
            </a:r>
            <a:r>
              <a:rPr lang="en-US" sz="6000" dirty="0" err="1" smtClean="0">
                <a:solidFill>
                  <a:srgbClr val="FF0000"/>
                </a:solidFill>
              </a:rPr>
              <a:t>Vịnh</a:t>
            </a:r>
            <a:r>
              <a:rPr lang="en-US" sz="6000" dirty="0" smtClean="0">
                <a:solidFill>
                  <a:srgbClr val="FF0000"/>
                </a:solidFill>
              </a:rPr>
              <a:t> 138</a:t>
            </a:r>
            <a:r>
              <a:rPr lang="en-US" sz="6000" dirty="0" smtClean="0">
                <a:solidFill>
                  <a:srgbClr val="003300"/>
                </a:solidFill>
              </a:rPr>
              <a:t/>
            </a:r>
            <a:br>
              <a:rPr lang="en-US" sz="6000" dirty="0" smtClean="0">
                <a:solidFill>
                  <a:srgbClr val="003300"/>
                </a:solidFill>
              </a:rPr>
            </a:br>
            <a:r>
              <a:rPr lang="en-US" sz="6000" i="1" dirty="0" smtClean="0">
                <a:solidFill>
                  <a:srgbClr val="003300"/>
                </a:solidFill>
              </a:rPr>
              <a:t>03 </a:t>
            </a:r>
            <a:r>
              <a:rPr lang="en-US" sz="6000" i="1" dirty="0" err="1" smtClean="0">
                <a:solidFill>
                  <a:srgbClr val="003300"/>
                </a:solidFill>
              </a:rPr>
              <a:t>Câu</a:t>
            </a:r>
            <a:endParaRPr lang="en-US" sz="6000" i="1" dirty="0">
              <a:solidFill>
                <a:srgbClr val="003300"/>
              </a:solidFill>
            </a:endParaRPr>
          </a:p>
        </p:txBody>
      </p:sp>
    </p:spTree>
    <p:extLst>
      <p:ext uri="{BB962C8B-B14F-4D97-AF65-F5344CB8AC3E}">
        <p14:creationId xmlns:p14="http://schemas.microsoft.com/office/powerpoint/2010/main" val="1758034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0000"/>
                </a:solidFill>
              </a:rPr>
              <a:t>Đk</a:t>
            </a:r>
            <a:r>
              <a:rPr lang="en-US" sz="7200" u="sng" dirty="0">
                <a:solidFill>
                  <a:srgbClr val="FF0000"/>
                </a:solidFill>
              </a:rPr>
              <a:t>:</a:t>
            </a:r>
            <a:r>
              <a:rPr lang="en-US" sz="7200" dirty="0">
                <a:solidFill>
                  <a:srgbClr val="003300"/>
                </a:solidFill>
              </a:rPr>
              <a:t> </a:t>
            </a:r>
            <a:r>
              <a:rPr lang="en-US" sz="7200" dirty="0" err="1">
                <a:solidFill>
                  <a:srgbClr val="003300"/>
                </a:solidFill>
              </a:rPr>
              <a:t>Chúa</a:t>
            </a:r>
            <a:r>
              <a:rPr lang="en-US" sz="7200" dirty="0">
                <a:solidFill>
                  <a:srgbClr val="003300"/>
                </a:solidFill>
              </a:rPr>
              <a:t> </a:t>
            </a:r>
            <a:r>
              <a:rPr lang="en-US" sz="7200" dirty="0" err="1">
                <a:solidFill>
                  <a:srgbClr val="003300"/>
                </a:solidFill>
              </a:rPr>
              <a:t>đã</a:t>
            </a:r>
            <a:r>
              <a:rPr lang="en-US" sz="7200" dirty="0">
                <a:solidFill>
                  <a:srgbClr val="003300"/>
                </a:solidFill>
              </a:rPr>
              <a:t> </a:t>
            </a:r>
            <a:r>
              <a:rPr lang="en-US" sz="7200" dirty="0" err="1">
                <a:solidFill>
                  <a:srgbClr val="003300"/>
                </a:solidFill>
              </a:rPr>
              <a:t>biết</a:t>
            </a:r>
            <a:r>
              <a:rPr lang="en-US" sz="7200" dirty="0">
                <a:solidFill>
                  <a:srgbClr val="003300"/>
                </a:solidFill>
              </a:rPr>
              <a:t> con </a:t>
            </a:r>
            <a:r>
              <a:rPr lang="en-US" sz="7200" dirty="0" err="1">
                <a:solidFill>
                  <a:srgbClr val="003300"/>
                </a:solidFill>
              </a:rPr>
              <a:t>Chúa</a:t>
            </a:r>
            <a:r>
              <a:rPr lang="en-US" sz="7200" dirty="0">
                <a:solidFill>
                  <a:srgbClr val="003300"/>
                </a:solidFill>
              </a:rPr>
              <a:t> </a:t>
            </a:r>
            <a:r>
              <a:rPr lang="en-US" sz="7200" dirty="0" err="1">
                <a:solidFill>
                  <a:srgbClr val="003300"/>
                </a:solidFill>
              </a:rPr>
              <a:t>đã</a:t>
            </a:r>
            <a:r>
              <a:rPr lang="en-US" sz="7200" dirty="0">
                <a:solidFill>
                  <a:srgbClr val="003300"/>
                </a:solidFill>
              </a:rPr>
              <a:t> </a:t>
            </a:r>
            <a:r>
              <a:rPr lang="en-US" sz="7200" dirty="0" err="1">
                <a:solidFill>
                  <a:srgbClr val="003300"/>
                </a:solidFill>
              </a:rPr>
              <a:t>dò</a:t>
            </a:r>
            <a:r>
              <a:rPr lang="en-US" sz="7200" dirty="0">
                <a:solidFill>
                  <a:srgbClr val="003300"/>
                </a:solidFill>
              </a:rPr>
              <a:t> </a:t>
            </a:r>
            <a:r>
              <a:rPr lang="en-US" sz="7200" dirty="0" err="1">
                <a:solidFill>
                  <a:srgbClr val="003300"/>
                </a:solidFill>
              </a:rPr>
              <a:t>xét</a:t>
            </a:r>
            <a:r>
              <a:rPr lang="en-US" sz="7200" dirty="0">
                <a:solidFill>
                  <a:srgbClr val="003300"/>
                </a:solidFill>
              </a:rPr>
              <a:t> con. </a:t>
            </a:r>
            <a:r>
              <a:rPr lang="en-US" sz="7200" dirty="0" err="1">
                <a:solidFill>
                  <a:srgbClr val="003300"/>
                </a:solidFill>
              </a:rPr>
              <a:t>Từ</a:t>
            </a:r>
            <a:r>
              <a:rPr lang="en-US" sz="7200" dirty="0">
                <a:solidFill>
                  <a:srgbClr val="003300"/>
                </a:solidFill>
              </a:rPr>
              <a:t> </a:t>
            </a:r>
            <a:r>
              <a:rPr lang="en-US" sz="7200" dirty="0" err="1">
                <a:solidFill>
                  <a:srgbClr val="003300"/>
                </a:solidFill>
              </a:rPr>
              <a:t>thuở</a:t>
            </a:r>
            <a:r>
              <a:rPr lang="en-US" sz="7200" dirty="0">
                <a:solidFill>
                  <a:srgbClr val="003300"/>
                </a:solidFill>
              </a:rPr>
              <a:t> </a:t>
            </a:r>
            <a:r>
              <a:rPr lang="en-US" sz="7200" dirty="0" err="1">
                <a:solidFill>
                  <a:srgbClr val="003300"/>
                </a:solidFill>
              </a:rPr>
              <a:t>đời</a:t>
            </a:r>
            <a:r>
              <a:rPr lang="en-US" sz="7200" dirty="0">
                <a:solidFill>
                  <a:srgbClr val="003300"/>
                </a:solidFill>
              </a:rPr>
              <a:t> </a:t>
            </a:r>
            <a:r>
              <a:rPr lang="en-US" sz="7200" dirty="0" err="1">
                <a:solidFill>
                  <a:srgbClr val="003300"/>
                </a:solidFill>
              </a:rPr>
              <a:t>đời</a:t>
            </a:r>
            <a:r>
              <a:rPr lang="en-US" sz="7200" dirty="0">
                <a:solidFill>
                  <a:srgbClr val="003300"/>
                </a:solidFill>
              </a:rPr>
              <a:t> </a:t>
            </a:r>
            <a:r>
              <a:rPr lang="en-US" sz="7200" dirty="0" err="1">
                <a:solidFill>
                  <a:srgbClr val="003300"/>
                </a:solidFill>
              </a:rPr>
              <a:t>xa</a:t>
            </a:r>
            <a:r>
              <a:rPr lang="en-US" sz="7200" dirty="0">
                <a:solidFill>
                  <a:srgbClr val="003300"/>
                </a:solidFill>
              </a:rPr>
              <a:t> </a:t>
            </a:r>
            <a:r>
              <a:rPr lang="en-US" sz="7200" dirty="0" err="1">
                <a:solidFill>
                  <a:srgbClr val="003300"/>
                </a:solidFill>
              </a:rPr>
              <a:t>rất</a:t>
            </a:r>
            <a:r>
              <a:rPr lang="en-US" sz="7200" dirty="0">
                <a:solidFill>
                  <a:srgbClr val="003300"/>
                </a:solidFill>
              </a:rPr>
              <a:t> </a:t>
            </a:r>
            <a:r>
              <a:rPr lang="en-US" sz="7200" dirty="0" err="1">
                <a:solidFill>
                  <a:srgbClr val="003300"/>
                </a:solidFill>
              </a:rPr>
              <a:t>xa</a:t>
            </a:r>
            <a:r>
              <a:rPr lang="en-US" sz="7200" dirty="0">
                <a:solidFill>
                  <a:srgbClr val="003300"/>
                </a:solidFill>
              </a:rPr>
              <a:t>. </a:t>
            </a:r>
            <a:endParaRPr lang="en-US" sz="7200" dirty="0">
              <a:solidFill>
                <a:srgbClr val="003300"/>
              </a:solidFill>
            </a:endParaRPr>
          </a:p>
        </p:txBody>
      </p:sp>
    </p:spTree>
    <p:extLst>
      <p:ext uri="{BB962C8B-B14F-4D97-AF65-F5344CB8AC3E}">
        <p14:creationId xmlns:p14="http://schemas.microsoft.com/office/powerpoint/2010/main" val="4048688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a:solidFill>
                  <a:srgbClr val="FF0000"/>
                </a:solidFill>
              </a:rPr>
              <a:t>Tk1:</a:t>
            </a:r>
            <a:r>
              <a:rPr lang="en-US" sz="6600" dirty="0">
                <a:solidFill>
                  <a:srgbClr val="003300"/>
                </a:solidFill>
              </a:rPr>
              <a:t> </a:t>
            </a:r>
            <a:r>
              <a:rPr lang="en-US" sz="6600" dirty="0" err="1">
                <a:solidFill>
                  <a:srgbClr val="003300"/>
                </a:solidFill>
              </a:rPr>
              <a:t>Dù</a:t>
            </a:r>
            <a:r>
              <a:rPr lang="en-US" sz="6600" dirty="0">
                <a:solidFill>
                  <a:srgbClr val="003300"/>
                </a:solidFill>
              </a:rPr>
              <a:t> </a:t>
            </a:r>
            <a:r>
              <a:rPr lang="en-US" sz="6600" dirty="0" err="1">
                <a:solidFill>
                  <a:srgbClr val="003300"/>
                </a:solidFill>
              </a:rPr>
              <a:t>khi</a:t>
            </a:r>
            <a:r>
              <a:rPr lang="en-US" sz="6600" dirty="0">
                <a:solidFill>
                  <a:srgbClr val="003300"/>
                </a:solidFill>
              </a:rPr>
              <a:t> con </a:t>
            </a:r>
            <a:r>
              <a:rPr lang="en-US" sz="6600" dirty="0" err="1">
                <a:solidFill>
                  <a:srgbClr val="003300"/>
                </a:solidFill>
              </a:rPr>
              <a:t>ngồi</a:t>
            </a:r>
            <a:r>
              <a:rPr lang="en-US" sz="6600" dirty="0">
                <a:solidFill>
                  <a:srgbClr val="003300"/>
                </a:solidFill>
              </a:rPr>
              <a:t>, </a:t>
            </a:r>
            <a:r>
              <a:rPr lang="en-US" sz="6600" dirty="0" err="1">
                <a:solidFill>
                  <a:srgbClr val="003300"/>
                </a:solidFill>
              </a:rPr>
              <a:t>dù</a:t>
            </a:r>
            <a:r>
              <a:rPr lang="en-US" sz="6600" dirty="0">
                <a:solidFill>
                  <a:srgbClr val="003300"/>
                </a:solidFill>
              </a:rPr>
              <a:t> </a:t>
            </a:r>
            <a:r>
              <a:rPr lang="en-US" sz="6600" dirty="0" err="1">
                <a:solidFill>
                  <a:srgbClr val="003300"/>
                </a:solidFill>
              </a:rPr>
              <a:t>khi</a:t>
            </a:r>
            <a:r>
              <a:rPr lang="en-US" sz="6600" dirty="0">
                <a:solidFill>
                  <a:srgbClr val="003300"/>
                </a:solidFill>
              </a:rPr>
              <a:t> con </a:t>
            </a:r>
            <a:r>
              <a:rPr lang="en-US" sz="6600" dirty="0" err="1">
                <a:solidFill>
                  <a:srgbClr val="003300"/>
                </a:solidFill>
              </a:rPr>
              <a:t>đứng</a:t>
            </a:r>
            <a:r>
              <a:rPr lang="en-US" sz="6600" dirty="0">
                <a:solidFill>
                  <a:srgbClr val="003300"/>
                </a:solidFill>
              </a:rPr>
              <a:t>. </a:t>
            </a:r>
            <a:r>
              <a:rPr lang="en-US" sz="6600" dirty="0" err="1">
                <a:solidFill>
                  <a:srgbClr val="003300"/>
                </a:solidFill>
              </a:rPr>
              <a:t>Dù</a:t>
            </a:r>
            <a:r>
              <a:rPr lang="en-US" sz="6600" dirty="0">
                <a:solidFill>
                  <a:srgbClr val="003300"/>
                </a:solidFill>
              </a:rPr>
              <a:t> </a:t>
            </a:r>
            <a:r>
              <a:rPr lang="en-US" sz="6600" dirty="0" err="1">
                <a:solidFill>
                  <a:srgbClr val="003300"/>
                </a:solidFill>
              </a:rPr>
              <a:t>bao</a:t>
            </a:r>
            <a:r>
              <a:rPr lang="en-US" sz="6600" dirty="0">
                <a:solidFill>
                  <a:srgbClr val="003300"/>
                </a:solidFill>
              </a:rPr>
              <a:t> </a:t>
            </a:r>
            <a:r>
              <a:rPr lang="en-US" sz="6600" dirty="0" err="1">
                <a:solidFill>
                  <a:srgbClr val="003300"/>
                </a:solidFill>
              </a:rPr>
              <a:t>tư</a:t>
            </a:r>
            <a:r>
              <a:rPr lang="en-US" sz="6600" dirty="0">
                <a:solidFill>
                  <a:srgbClr val="003300"/>
                </a:solidFill>
              </a:rPr>
              <a:t> </a:t>
            </a:r>
            <a:r>
              <a:rPr lang="en-US" sz="6600" dirty="0" err="1">
                <a:solidFill>
                  <a:srgbClr val="003300"/>
                </a:solidFill>
              </a:rPr>
              <a:t>tưởng</a:t>
            </a:r>
            <a:r>
              <a:rPr lang="en-US" sz="6600" dirty="0">
                <a:solidFill>
                  <a:srgbClr val="003300"/>
                </a:solidFill>
              </a:rPr>
              <a:t> </a:t>
            </a:r>
            <a:r>
              <a:rPr lang="en-US" sz="6600" dirty="0" err="1">
                <a:solidFill>
                  <a:srgbClr val="003300"/>
                </a:solidFill>
              </a:rPr>
              <a:t>ước</a:t>
            </a:r>
            <a:r>
              <a:rPr lang="en-US" sz="6600" dirty="0">
                <a:solidFill>
                  <a:srgbClr val="003300"/>
                </a:solidFill>
              </a:rPr>
              <a:t> </a:t>
            </a:r>
            <a:r>
              <a:rPr lang="en-US" sz="6600" dirty="0" err="1">
                <a:solidFill>
                  <a:srgbClr val="003300"/>
                </a:solidFill>
              </a:rPr>
              <a:t>mơ</a:t>
            </a:r>
            <a:r>
              <a:rPr lang="en-US" sz="6600" dirty="0">
                <a:solidFill>
                  <a:srgbClr val="003300"/>
                </a:solidFill>
              </a:rPr>
              <a:t> </a:t>
            </a:r>
            <a:r>
              <a:rPr lang="en-US" sz="6600" dirty="0" err="1">
                <a:solidFill>
                  <a:srgbClr val="003300"/>
                </a:solidFill>
              </a:rPr>
              <a:t>Chúa</a:t>
            </a:r>
            <a:r>
              <a:rPr lang="en-US" sz="6600" dirty="0">
                <a:solidFill>
                  <a:srgbClr val="003300"/>
                </a:solidFill>
              </a:rPr>
              <a:t> </a:t>
            </a:r>
            <a:r>
              <a:rPr lang="en-US" sz="6600" dirty="0" err="1">
                <a:solidFill>
                  <a:srgbClr val="003300"/>
                </a:solidFill>
              </a:rPr>
              <a:t>đã</a:t>
            </a:r>
            <a:r>
              <a:rPr lang="en-US" sz="6600" dirty="0">
                <a:solidFill>
                  <a:srgbClr val="003300"/>
                </a:solidFill>
              </a:rPr>
              <a:t> </a:t>
            </a:r>
            <a:r>
              <a:rPr lang="en-US" sz="6600" dirty="0" err="1">
                <a:solidFill>
                  <a:srgbClr val="003300"/>
                </a:solidFill>
              </a:rPr>
              <a:t>thấu</a:t>
            </a:r>
            <a:r>
              <a:rPr lang="en-US" sz="6600" dirty="0">
                <a:solidFill>
                  <a:srgbClr val="003300"/>
                </a:solidFill>
              </a:rPr>
              <a:t> </a:t>
            </a:r>
            <a:r>
              <a:rPr lang="en-US" sz="6600" dirty="0" err="1">
                <a:solidFill>
                  <a:srgbClr val="003300"/>
                </a:solidFill>
              </a:rPr>
              <a:t>suốt</a:t>
            </a:r>
            <a:endParaRPr lang="en-US" sz="6600" dirty="0">
              <a:solidFill>
                <a:srgbClr val="003300"/>
              </a:solidFill>
            </a:endParaRPr>
          </a:p>
        </p:txBody>
      </p:sp>
    </p:spTree>
    <p:extLst>
      <p:ext uri="{BB962C8B-B14F-4D97-AF65-F5344CB8AC3E}">
        <p14:creationId xmlns:p14="http://schemas.microsoft.com/office/powerpoint/2010/main" val="3549200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0000"/>
                </a:solidFill>
              </a:rPr>
              <a:t>Đk</a:t>
            </a:r>
            <a:r>
              <a:rPr lang="en-US" sz="7200" u="sng" dirty="0">
                <a:solidFill>
                  <a:srgbClr val="FF0000"/>
                </a:solidFill>
              </a:rPr>
              <a:t>:</a:t>
            </a:r>
            <a:r>
              <a:rPr lang="en-US" sz="7200" dirty="0">
                <a:solidFill>
                  <a:srgbClr val="003300"/>
                </a:solidFill>
              </a:rPr>
              <a:t> </a:t>
            </a:r>
            <a:r>
              <a:rPr lang="en-US" sz="7200" dirty="0" err="1">
                <a:solidFill>
                  <a:srgbClr val="003300"/>
                </a:solidFill>
              </a:rPr>
              <a:t>Chúa</a:t>
            </a:r>
            <a:r>
              <a:rPr lang="en-US" sz="7200" dirty="0">
                <a:solidFill>
                  <a:srgbClr val="003300"/>
                </a:solidFill>
              </a:rPr>
              <a:t> </a:t>
            </a:r>
            <a:r>
              <a:rPr lang="en-US" sz="7200" dirty="0" err="1">
                <a:solidFill>
                  <a:srgbClr val="003300"/>
                </a:solidFill>
              </a:rPr>
              <a:t>đã</a:t>
            </a:r>
            <a:r>
              <a:rPr lang="en-US" sz="7200" dirty="0">
                <a:solidFill>
                  <a:srgbClr val="003300"/>
                </a:solidFill>
              </a:rPr>
              <a:t> </a:t>
            </a:r>
            <a:r>
              <a:rPr lang="en-US" sz="7200" dirty="0" err="1">
                <a:solidFill>
                  <a:srgbClr val="003300"/>
                </a:solidFill>
              </a:rPr>
              <a:t>biết</a:t>
            </a:r>
            <a:r>
              <a:rPr lang="en-US" sz="7200" dirty="0">
                <a:solidFill>
                  <a:srgbClr val="003300"/>
                </a:solidFill>
              </a:rPr>
              <a:t> con </a:t>
            </a:r>
            <a:r>
              <a:rPr lang="en-US" sz="7200" dirty="0" err="1">
                <a:solidFill>
                  <a:srgbClr val="003300"/>
                </a:solidFill>
              </a:rPr>
              <a:t>Chúa</a:t>
            </a:r>
            <a:r>
              <a:rPr lang="en-US" sz="7200" dirty="0">
                <a:solidFill>
                  <a:srgbClr val="003300"/>
                </a:solidFill>
              </a:rPr>
              <a:t> </a:t>
            </a:r>
            <a:r>
              <a:rPr lang="en-US" sz="7200" dirty="0" err="1">
                <a:solidFill>
                  <a:srgbClr val="003300"/>
                </a:solidFill>
              </a:rPr>
              <a:t>đã</a:t>
            </a:r>
            <a:r>
              <a:rPr lang="en-US" sz="7200" dirty="0">
                <a:solidFill>
                  <a:srgbClr val="003300"/>
                </a:solidFill>
              </a:rPr>
              <a:t> </a:t>
            </a:r>
            <a:r>
              <a:rPr lang="en-US" sz="7200" dirty="0" err="1">
                <a:solidFill>
                  <a:srgbClr val="003300"/>
                </a:solidFill>
              </a:rPr>
              <a:t>dò</a:t>
            </a:r>
            <a:r>
              <a:rPr lang="en-US" sz="7200" dirty="0">
                <a:solidFill>
                  <a:srgbClr val="003300"/>
                </a:solidFill>
              </a:rPr>
              <a:t> </a:t>
            </a:r>
            <a:r>
              <a:rPr lang="en-US" sz="7200" dirty="0" err="1">
                <a:solidFill>
                  <a:srgbClr val="003300"/>
                </a:solidFill>
              </a:rPr>
              <a:t>xét</a:t>
            </a:r>
            <a:r>
              <a:rPr lang="en-US" sz="7200" dirty="0">
                <a:solidFill>
                  <a:srgbClr val="003300"/>
                </a:solidFill>
              </a:rPr>
              <a:t> con. </a:t>
            </a:r>
            <a:r>
              <a:rPr lang="en-US" sz="7200" dirty="0" err="1">
                <a:solidFill>
                  <a:srgbClr val="003300"/>
                </a:solidFill>
              </a:rPr>
              <a:t>Từ</a:t>
            </a:r>
            <a:r>
              <a:rPr lang="en-US" sz="7200" dirty="0">
                <a:solidFill>
                  <a:srgbClr val="003300"/>
                </a:solidFill>
              </a:rPr>
              <a:t> </a:t>
            </a:r>
            <a:r>
              <a:rPr lang="en-US" sz="7200" dirty="0" err="1">
                <a:solidFill>
                  <a:srgbClr val="003300"/>
                </a:solidFill>
              </a:rPr>
              <a:t>thuở</a:t>
            </a:r>
            <a:r>
              <a:rPr lang="en-US" sz="7200" dirty="0">
                <a:solidFill>
                  <a:srgbClr val="003300"/>
                </a:solidFill>
              </a:rPr>
              <a:t> </a:t>
            </a:r>
            <a:r>
              <a:rPr lang="en-US" sz="7200" dirty="0" err="1">
                <a:solidFill>
                  <a:srgbClr val="003300"/>
                </a:solidFill>
              </a:rPr>
              <a:t>đời</a:t>
            </a:r>
            <a:r>
              <a:rPr lang="en-US" sz="7200" dirty="0">
                <a:solidFill>
                  <a:srgbClr val="003300"/>
                </a:solidFill>
              </a:rPr>
              <a:t> </a:t>
            </a:r>
            <a:r>
              <a:rPr lang="en-US" sz="7200" dirty="0" err="1">
                <a:solidFill>
                  <a:srgbClr val="003300"/>
                </a:solidFill>
              </a:rPr>
              <a:t>đời</a:t>
            </a:r>
            <a:r>
              <a:rPr lang="en-US" sz="7200" dirty="0">
                <a:solidFill>
                  <a:srgbClr val="003300"/>
                </a:solidFill>
              </a:rPr>
              <a:t> </a:t>
            </a:r>
            <a:r>
              <a:rPr lang="en-US" sz="7200" dirty="0" err="1">
                <a:solidFill>
                  <a:srgbClr val="003300"/>
                </a:solidFill>
              </a:rPr>
              <a:t>xa</a:t>
            </a:r>
            <a:r>
              <a:rPr lang="en-US" sz="7200" dirty="0">
                <a:solidFill>
                  <a:srgbClr val="003300"/>
                </a:solidFill>
              </a:rPr>
              <a:t> </a:t>
            </a:r>
            <a:r>
              <a:rPr lang="en-US" sz="7200" dirty="0" err="1">
                <a:solidFill>
                  <a:srgbClr val="003300"/>
                </a:solidFill>
              </a:rPr>
              <a:t>rất</a:t>
            </a:r>
            <a:r>
              <a:rPr lang="en-US" sz="7200" dirty="0">
                <a:solidFill>
                  <a:srgbClr val="003300"/>
                </a:solidFill>
              </a:rPr>
              <a:t> </a:t>
            </a:r>
            <a:r>
              <a:rPr lang="en-US" sz="7200" dirty="0" err="1">
                <a:solidFill>
                  <a:srgbClr val="003300"/>
                </a:solidFill>
              </a:rPr>
              <a:t>xa</a:t>
            </a:r>
            <a:r>
              <a:rPr lang="en-US" sz="7200" dirty="0">
                <a:solidFill>
                  <a:srgbClr val="003300"/>
                </a:solidFill>
              </a:rPr>
              <a:t>. </a:t>
            </a:r>
            <a:endParaRPr lang="en-US" sz="7200" dirty="0">
              <a:solidFill>
                <a:srgbClr val="003300"/>
              </a:solidFill>
            </a:endParaRPr>
          </a:p>
        </p:txBody>
      </p:sp>
    </p:spTree>
    <p:extLst>
      <p:ext uri="{BB962C8B-B14F-4D97-AF65-F5344CB8AC3E}">
        <p14:creationId xmlns:p14="http://schemas.microsoft.com/office/powerpoint/2010/main" val="637615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rgbClr val="003300"/>
                </a:solidFill>
                <a:effectLst/>
                <a:latin typeface="+mj-lt"/>
              </a:rPr>
              <a:t>Lạy Chúa Thánh Thần là Ánh sáng Chân lý vẹn toàn,</a:t>
            </a:r>
            <a:r>
              <a:rPr lang="en-US" sz="5400" b="0" dirty="0">
                <a:solidFill>
                  <a:srgbClr val="003300"/>
                </a:solidFill>
                <a:effectLst/>
                <a:latin typeface="+mj-lt"/>
              </a:rPr>
              <a:t> C</a:t>
            </a:r>
            <a:r>
              <a:rPr lang="vi-VN" sz="5400" b="0" dirty="0" smtClean="0">
                <a:solidFill>
                  <a:srgbClr val="003300"/>
                </a:solidFill>
                <a:effectLst/>
                <a:latin typeface="+mj-lt"/>
              </a:rPr>
              <a:t>húa </a:t>
            </a:r>
            <a:r>
              <a:rPr lang="vi-VN" sz="5400" b="0" dirty="0">
                <a:solidFill>
                  <a:srgbClr val="003300"/>
                </a:solidFill>
                <a:effectLst/>
                <a:latin typeface="+mj-lt"/>
              </a:rPr>
              <a:t>ban những ân huệ thích hợp cho từng thời đại,</a:t>
            </a:r>
            <a:r>
              <a:rPr lang="en-US" sz="5400" b="0" dirty="0">
                <a:solidFill>
                  <a:srgbClr val="003300"/>
                </a:solidFill>
                <a:effectLst/>
                <a:latin typeface="+mj-lt"/>
              </a:rPr>
              <a:t> </a:t>
            </a:r>
            <a:r>
              <a:rPr lang="vi-VN" sz="5400" b="0" dirty="0">
                <a:solidFill>
                  <a:srgbClr val="003300"/>
                </a:solidFill>
                <a:effectLst/>
                <a:latin typeface="+mj-lt"/>
              </a:rPr>
              <a:t>và dùng nhiều cách thế kỳ diệu để hướng dẫn Hội Thánh,</a:t>
            </a:r>
            <a:endParaRPr lang="en-US" sz="5400" b="0" dirty="0">
              <a:solidFill>
                <a:srgbClr val="003300"/>
              </a:solidFill>
              <a:effectLst/>
              <a:latin typeface="+mj-lt"/>
            </a:endParaRPr>
          </a:p>
        </p:txBody>
      </p:sp>
    </p:spTree>
    <p:extLst>
      <p:ext uri="{BB962C8B-B14F-4D97-AF65-F5344CB8AC3E}">
        <p14:creationId xmlns:p14="http://schemas.microsoft.com/office/powerpoint/2010/main" val="3705196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0000"/>
                </a:solidFill>
              </a:rPr>
              <a:t>Tk2:</a:t>
            </a:r>
            <a:r>
              <a:rPr lang="en-US" sz="7200" dirty="0">
                <a:solidFill>
                  <a:srgbClr val="003300"/>
                </a:solidFill>
              </a:rPr>
              <a:t> </a:t>
            </a:r>
            <a:r>
              <a:rPr lang="en-US" sz="7200" dirty="0" err="1">
                <a:solidFill>
                  <a:srgbClr val="003300"/>
                </a:solidFill>
              </a:rPr>
              <a:t>Này</a:t>
            </a:r>
            <a:r>
              <a:rPr lang="en-US" sz="7200" dirty="0">
                <a:solidFill>
                  <a:srgbClr val="003300"/>
                </a:solidFill>
              </a:rPr>
              <a:t> </a:t>
            </a:r>
            <a:r>
              <a:rPr lang="en-US" sz="7200" dirty="0" err="1">
                <a:solidFill>
                  <a:srgbClr val="003300"/>
                </a:solidFill>
              </a:rPr>
              <a:t>đây</a:t>
            </a:r>
            <a:r>
              <a:rPr lang="en-US" sz="7200" dirty="0">
                <a:solidFill>
                  <a:srgbClr val="003300"/>
                </a:solidFill>
              </a:rPr>
              <a:t> </a:t>
            </a:r>
            <a:r>
              <a:rPr lang="en-US" sz="7200" dirty="0" err="1">
                <a:solidFill>
                  <a:srgbClr val="003300"/>
                </a:solidFill>
              </a:rPr>
              <a:t>linh</a:t>
            </a:r>
            <a:r>
              <a:rPr lang="en-US" sz="7200" dirty="0">
                <a:solidFill>
                  <a:srgbClr val="003300"/>
                </a:solidFill>
              </a:rPr>
              <a:t> </a:t>
            </a:r>
            <a:r>
              <a:rPr lang="en-US" sz="7200" dirty="0" err="1">
                <a:solidFill>
                  <a:srgbClr val="003300"/>
                </a:solidFill>
              </a:rPr>
              <a:t>hồn</a:t>
            </a:r>
            <a:r>
              <a:rPr lang="en-US" sz="7200" dirty="0">
                <a:solidFill>
                  <a:srgbClr val="003300"/>
                </a:solidFill>
              </a:rPr>
              <a:t>, </a:t>
            </a:r>
            <a:r>
              <a:rPr lang="en-US" sz="7200" dirty="0" err="1">
                <a:solidFill>
                  <a:srgbClr val="003300"/>
                </a:solidFill>
              </a:rPr>
              <a:t>này</a:t>
            </a:r>
            <a:r>
              <a:rPr lang="en-US" sz="7200" dirty="0">
                <a:solidFill>
                  <a:srgbClr val="003300"/>
                </a:solidFill>
              </a:rPr>
              <a:t> </a:t>
            </a:r>
            <a:r>
              <a:rPr lang="en-US" sz="7200" dirty="0" err="1">
                <a:solidFill>
                  <a:srgbClr val="003300"/>
                </a:solidFill>
              </a:rPr>
              <a:t>đây</a:t>
            </a:r>
            <a:r>
              <a:rPr lang="en-US" sz="7200" dirty="0">
                <a:solidFill>
                  <a:srgbClr val="003300"/>
                </a:solidFill>
              </a:rPr>
              <a:t> </a:t>
            </a:r>
            <a:r>
              <a:rPr lang="en-US" sz="7200" dirty="0" err="1">
                <a:solidFill>
                  <a:srgbClr val="003300"/>
                </a:solidFill>
              </a:rPr>
              <a:t>thân</a:t>
            </a:r>
            <a:r>
              <a:rPr lang="en-US" sz="7200" dirty="0">
                <a:solidFill>
                  <a:srgbClr val="003300"/>
                </a:solidFill>
              </a:rPr>
              <a:t> </a:t>
            </a:r>
            <a:r>
              <a:rPr lang="en-US" sz="7200" dirty="0" err="1">
                <a:solidFill>
                  <a:srgbClr val="003300"/>
                </a:solidFill>
              </a:rPr>
              <a:t>xác</a:t>
            </a:r>
            <a:r>
              <a:rPr lang="en-US" sz="7200" dirty="0">
                <a:solidFill>
                  <a:srgbClr val="003300"/>
                </a:solidFill>
              </a:rPr>
              <a:t>, </a:t>
            </a:r>
            <a:r>
              <a:rPr lang="en-US" sz="7200" dirty="0" err="1">
                <a:solidFill>
                  <a:srgbClr val="003300"/>
                </a:solidFill>
              </a:rPr>
              <a:t>đời</a:t>
            </a:r>
            <a:r>
              <a:rPr lang="en-US" sz="7200" dirty="0">
                <a:solidFill>
                  <a:srgbClr val="003300"/>
                </a:solidFill>
              </a:rPr>
              <a:t> con </a:t>
            </a:r>
            <a:r>
              <a:rPr lang="en-US" sz="7200" dirty="0" err="1">
                <a:solidFill>
                  <a:srgbClr val="003300"/>
                </a:solidFill>
              </a:rPr>
              <a:t>thêu</a:t>
            </a:r>
            <a:r>
              <a:rPr lang="en-US" sz="7200" dirty="0">
                <a:solidFill>
                  <a:srgbClr val="003300"/>
                </a:solidFill>
              </a:rPr>
              <a:t> </a:t>
            </a:r>
            <a:r>
              <a:rPr lang="en-US" sz="7200" dirty="0" err="1">
                <a:solidFill>
                  <a:srgbClr val="003300"/>
                </a:solidFill>
              </a:rPr>
              <a:t>dệt</a:t>
            </a:r>
            <a:r>
              <a:rPr lang="en-US" sz="7200" dirty="0">
                <a:solidFill>
                  <a:srgbClr val="003300"/>
                </a:solidFill>
              </a:rPr>
              <a:t> do </a:t>
            </a:r>
            <a:r>
              <a:rPr lang="en-US" sz="7200" dirty="0" err="1">
                <a:solidFill>
                  <a:srgbClr val="003300"/>
                </a:solidFill>
              </a:rPr>
              <a:t>Ngài</a:t>
            </a:r>
            <a:r>
              <a:rPr lang="en-US" sz="7200" dirty="0">
                <a:solidFill>
                  <a:srgbClr val="003300"/>
                </a:solidFill>
              </a:rPr>
              <a:t>, </a:t>
            </a:r>
            <a:r>
              <a:rPr lang="en-US" sz="7200" dirty="0" err="1">
                <a:solidFill>
                  <a:srgbClr val="003300"/>
                </a:solidFill>
              </a:rPr>
              <a:t>ôi</a:t>
            </a:r>
            <a:r>
              <a:rPr lang="en-US" sz="7200" dirty="0">
                <a:solidFill>
                  <a:srgbClr val="003300"/>
                </a:solidFill>
              </a:rPr>
              <a:t> </a:t>
            </a:r>
            <a:r>
              <a:rPr lang="en-US" sz="7200" dirty="0" err="1">
                <a:solidFill>
                  <a:srgbClr val="003300"/>
                </a:solidFill>
              </a:rPr>
              <a:t>kỳ</a:t>
            </a:r>
            <a:r>
              <a:rPr lang="en-US" sz="7200" dirty="0">
                <a:solidFill>
                  <a:srgbClr val="003300"/>
                </a:solidFill>
              </a:rPr>
              <a:t> </a:t>
            </a:r>
            <a:r>
              <a:rPr lang="en-US" sz="7200" dirty="0" err="1">
                <a:solidFill>
                  <a:srgbClr val="003300"/>
                </a:solidFill>
              </a:rPr>
              <a:t>diệu</a:t>
            </a:r>
            <a:r>
              <a:rPr lang="en-US" sz="7200" dirty="0">
                <a:solidFill>
                  <a:srgbClr val="003300"/>
                </a:solidFill>
              </a:rPr>
              <a:t> </a:t>
            </a:r>
            <a:r>
              <a:rPr lang="en-US" sz="7200" dirty="0" err="1">
                <a:solidFill>
                  <a:srgbClr val="003300"/>
                </a:solidFill>
              </a:rPr>
              <a:t>thay</a:t>
            </a:r>
            <a:r>
              <a:rPr lang="en-US" sz="7200" dirty="0">
                <a:solidFill>
                  <a:srgbClr val="003300"/>
                </a:solidFill>
              </a:rPr>
              <a:t> </a:t>
            </a:r>
            <a:endParaRPr lang="en-US" sz="7200" dirty="0">
              <a:solidFill>
                <a:srgbClr val="003300"/>
              </a:solidFill>
            </a:endParaRPr>
          </a:p>
        </p:txBody>
      </p:sp>
    </p:spTree>
    <p:extLst>
      <p:ext uri="{BB962C8B-B14F-4D97-AF65-F5344CB8AC3E}">
        <p14:creationId xmlns:p14="http://schemas.microsoft.com/office/powerpoint/2010/main" val="3279978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0000"/>
                </a:solidFill>
              </a:rPr>
              <a:t>Đk</a:t>
            </a:r>
            <a:r>
              <a:rPr lang="en-US" sz="7200" u="sng" dirty="0">
                <a:solidFill>
                  <a:srgbClr val="FF0000"/>
                </a:solidFill>
              </a:rPr>
              <a:t>:</a:t>
            </a:r>
            <a:r>
              <a:rPr lang="en-US" sz="7200" dirty="0">
                <a:solidFill>
                  <a:srgbClr val="003300"/>
                </a:solidFill>
              </a:rPr>
              <a:t> </a:t>
            </a:r>
            <a:r>
              <a:rPr lang="en-US" sz="7200" dirty="0" err="1">
                <a:solidFill>
                  <a:srgbClr val="003300"/>
                </a:solidFill>
              </a:rPr>
              <a:t>Chúa</a:t>
            </a:r>
            <a:r>
              <a:rPr lang="en-US" sz="7200" dirty="0">
                <a:solidFill>
                  <a:srgbClr val="003300"/>
                </a:solidFill>
              </a:rPr>
              <a:t> </a:t>
            </a:r>
            <a:r>
              <a:rPr lang="en-US" sz="7200" dirty="0" err="1">
                <a:solidFill>
                  <a:srgbClr val="003300"/>
                </a:solidFill>
              </a:rPr>
              <a:t>đã</a:t>
            </a:r>
            <a:r>
              <a:rPr lang="en-US" sz="7200" dirty="0">
                <a:solidFill>
                  <a:srgbClr val="003300"/>
                </a:solidFill>
              </a:rPr>
              <a:t> </a:t>
            </a:r>
            <a:r>
              <a:rPr lang="en-US" sz="7200" dirty="0" err="1">
                <a:solidFill>
                  <a:srgbClr val="003300"/>
                </a:solidFill>
              </a:rPr>
              <a:t>biết</a:t>
            </a:r>
            <a:r>
              <a:rPr lang="en-US" sz="7200" dirty="0">
                <a:solidFill>
                  <a:srgbClr val="003300"/>
                </a:solidFill>
              </a:rPr>
              <a:t> con </a:t>
            </a:r>
            <a:r>
              <a:rPr lang="en-US" sz="7200" dirty="0" err="1">
                <a:solidFill>
                  <a:srgbClr val="003300"/>
                </a:solidFill>
              </a:rPr>
              <a:t>Chúa</a:t>
            </a:r>
            <a:r>
              <a:rPr lang="en-US" sz="7200" dirty="0">
                <a:solidFill>
                  <a:srgbClr val="003300"/>
                </a:solidFill>
              </a:rPr>
              <a:t> </a:t>
            </a:r>
            <a:r>
              <a:rPr lang="en-US" sz="7200" dirty="0" err="1">
                <a:solidFill>
                  <a:srgbClr val="003300"/>
                </a:solidFill>
              </a:rPr>
              <a:t>đã</a:t>
            </a:r>
            <a:r>
              <a:rPr lang="en-US" sz="7200" dirty="0">
                <a:solidFill>
                  <a:srgbClr val="003300"/>
                </a:solidFill>
              </a:rPr>
              <a:t> </a:t>
            </a:r>
            <a:r>
              <a:rPr lang="en-US" sz="7200" dirty="0" err="1">
                <a:solidFill>
                  <a:srgbClr val="003300"/>
                </a:solidFill>
              </a:rPr>
              <a:t>dò</a:t>
            </a:r>
            <a:r>
              <a:rPr lang="en-US" sz="7200" dirty="0">
                <a:solidFill>
                  <a:srgbClr val="003300"/>
                </a:solidFill>
              </a:rPr>
              <a:t> </a:t>
            </a:r>
            <a:r>
              <a:rPr lang="en-US" sz="7200" dirty="0" err="1">
                <a:solidFill>
                  <a:srgbClr val="003300"/>
                </a:solidFill>
              </a:rPr>
              <a:t>xét</a:t>
            </a:r>
            <a:r>
              <a:rPr lang="en-US" sz="7200" dirty="0">
                <a:solidFill>
                  <a:srgbClr val="003300"/>
                </a:solidFill>
              </a:rPr>
              <a:t> con. </a:t>
            </a:r>
            <a:r>
              <a:rPr lang="en-US" sz="7200" dirty="0" err="1">
                <a:solidFill>
                  <a:srgbClr val="003300"/>
                </a:solidFill>
              </a:rPr>
              <a:t>Từ</a:t>
            </a:r>
            <a:r>
              <a:rPr lang="en-US" sz="7200" dirty="0">
                <a:solidFill>
                  <a:srgbClr val="003300"/>
                </a:solidFill>
              </a:rPr>
              <a:t> </a:t>
            </a:r>
            <a:r>
              <a:rPr lang="en-US" sz="7200" dirty="0" err="1">
                <a:solidFill>
                  <a:srgbClr val="003300"/>
                </a:solidFill>
              </a:rPr>
              <a:t>thuở</a:t>
            </a:r>
            <a:r>
              <a:rPr lang="en-US" sz="7200" dirty="0">
                <a:solidFill>
                  <a:srgbClr val="003300"/>
                </a:solidFill>
              </a:rPr>
              <a:t> </a:t>
            </a:r>
            <a:r>
              <a:rPr lang="en-US" sz="7200" dirty="0" err="1">
                <a:solidFill>
                  <a:srgbClr val="003300"/>
                </a:solidFill>
              </a:rPr>
              <a:t>đời</a:t>
            </a:r>
            <a:r>
              <a:rPr lang="en-US" sz="7200" dirty="0">
                <a:solidFill>
                  <a:srgbClr val="003300"/>
                </a:solidFill>
              </a:rPr>
              <a:t> </a:t>
            </a:r>
            <a:r>
              <a:rPr lang="en-US" sz="7200" dirty="0" err="1">
                <a:solidFill>
                  <a:srgbClr val="003300"/>
                </a:solidFill>
              </a:rPr>
              <a:t>đời</a:t>
            </a:r>
            <a:r>
              <a:rPr lang="en-US" sz="7200" dirty="0">
                <a:solidFill>
                  <a:srgbClr val="003300"/>
                </a:solidFill>
              </a:rPr>
              <a:t> </a:t>
            </a:r>
            <a:r>
              <a:rPr lang="en-US" sz="7200" dirty="0" err="1">
                <a:solidFill>
                  <a:srgbClr val="003300"/>
                </a:solidFill>
              </a:rPr>
              <a:t>xa</a:t>
            </a:r>
            <a:r>
              <a:rPr lang="en-US" sz="7200" dirty="0">
                <a:solidFill>
                  <a:srgbClr val="003300"/>
                </a:solidFill>
              </a:rPr>
              <a:t> </a:t>
            </a:r>
            <a:r>
              <a:rPr lang="en-US" sz="7200" dirty="0" err="1">
                <a:solidFill>
                  <a:srgbClr val="003300"/>
                </a:solidFill>
              </a:rPr>
              <a:t>rất</a:t>
            </a:r>
            <a:r>
              <a:rPr lang="en-US" sz="7200" dirty="0">
                <a:solidFill>
                  <a:srgbClr val="003300"/>
                </a:solidFill>
              </a:rPr>
              <a:t> </a:t>
            </a:r>
            <a:r>
              <a:rPr lang="en-US" sz="7200" dirty="0" err="1">
                <a:solidFill>
                  <a:srgbClr val="003300"/>
                </a:solidFill>
              </a:rPr>
              <a:t>xa</a:t>
            </a:r>
            <a:r>
              <a:rPr lang="en-US" sz="7200" dirty="0">
                <a:solidFill>
                  <a:srgbClr val="003300"/>
                </a:solidFill>
              </a:rPr>
              <a:t>. </a:t>
            </a:r>
            <a:endParaRPr lang="en-US" sz="7200" dirty="0">
              <a:solidFill>
                <a:srgbClr val="003300"/>
              </a:solidFill>
            </a:endParaRPr>
          </a:p>
        </p:txBody>
      </p:sp>
    </p:spTree>
    <p:extLst>
      <p:ext uri="{BB962C8B-B14F-4D97-AF65-F5344CB8AC3E}">
        <p14:creationId xmlns:p14="http://schemas.microsoft.com/office/powerpoint/2010/main" val="637615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smtClean="0">
                <a:solidFill>
                  <a:srgbClr val="FF0000"/>
                </a:solidFill>
              </a:rPr>
              <a:t>Tk3:</a:t>
            </a:r>
            <a:r>
              <a:rPr lang="en-US" sz="7200" dirty="0" smtClean="0">
                <a:solidFill>
                  <a:srgbClr val="003300"/>
                </a:solidFill>
              </a:rPr>
              <a:t> </a:t>
            </a:r>
            <a:r>
              <a:rPr lang="en-US" sz="7200" dirty="0" err="1" smtClean="0">
                <a:solidFill>
                  <a:srgbClr val="003300"/>
                </a:solidFill>
              </a:rPr>
              <a:t>Từ</a:t>
            </a:r>
            <a:r>
              <a:rPr lang="en-US" sz="7200" dirty="0" smtClean="0">
                <a:solidFill>
                  <a:srgbClr val="003300"/>
                </a:solidFill>
              </a:rPr>
              <a:t> </a:t>
            </a:r>
            <a:r>
              <a:rPr lang="en-US" sz="7200" dirty="0" err="1" smtClean="0">
                <a:solidFill>
                  <a:srgbClr val="003300"/>
                </a:solidFill>
              </a:rPr>
              <a:t>chưa</a:t>
            </a:r>
            <a:r>
              <a:rPr lang="en-US" sz="7200" dirty="0" smtClean="0">
                <a:solidFill>
                  <a:srgbClr val="003300"/>
                </a:solidFill>
              </a:rPr>
              <a:t> </a:t>
            </a:r>
            <a:r>
              <a:rPr lang="en-US" sz="7200" dirty="0" err="1" smtClean="0">
                <a:solidFill>
                  <a:srgbClr val="003300"/>
                </a:solidFill>
              </a:rPr>
              <a:t>ra</a:t>
            </a:r>
            <a:r>
              <a:rPr lang="en-US" sz="7200" dirty="0" smtClean="0">
                <a:solidFill>
                  <a:srgbClr val="003300"/>
                </a:solidFill>
              </a:rPr>
              <a:t> </a:t>
            </a:r>
            <a:r>
              <a:rPr lang="en-US" sz="7200" dirty="0" err="1" smtClean="0">
                <a:solidFill>
                  <a:srgbClr val="003300"/>
                </a:solidFill>
              </a:rPr>
              <a:t>đời</a:t>
            </a:r>
            <a:r>
              <a:rPr lang="en-US" sz="7200" dirty="0" smtClean="0">
                <a:solidFill>
                  <a:srgbClr val="003300"/>
                </a:solidFill>
              </a:rPr>
              <a:t>, </a:t>
            </a:r>
            <a:r>
              <a:rPr lang="en-US" sz="7200" dirty="0" err="1" smtClean="0">
                <a:solidFill>
                  <a:srgbClr val="003300"/>
                </a:solidFill>
              </a:rPr>
              <a:t>từ</a:t>
            </a:r>
            <a:r>
              <a:rPr lang="en-US" sz="7200" dirty="0" smtClean="0">
                <a:solidFill>
                  <a:srgbClr val="003300"/>
                </a:solidFill>
              </a:rPr>
              <a:t> </a:t>
            </a:r>
            <a:r>
              <a:rPr lang="en-US" sz="7200" dirty="0" err="1" smtClean="0">
                <a:solidFill>
                  <a:srgbClr val="003300"/>
                </a:solidFill>
              </a:rPr>
              <a:t>trong</a:t>
            </a:r>
            <a:r>
              <a:rPr lang="en-US" sz="7200" dirty="0" smtClean="0">
                <a:solidFill>
                  <a:srgbClr val="003300"/>
                </a:solidFill>
              </a:rPr>
              <a:t> </a:t>
            </a:r>
            <a:r>
              <a:rPr lang="en-US" sz="7200" dirty="0" err="1" smtClean="0">
                <a:solidFill>
                  <a:srgbClr val="003300"/>
                </a:solidFill>
              </a:rPr>
              <a:t>thai</a:t>
            </a:r>
            <a:r>
              <a:rPr lang="en-US" sz="7200" dirty="0" smtClean="0">
                <a:solidFill>
                  <a:srgbClr val="003300"/>
                </a:solidFill>
              </a:rPr>
              <a:t> </a:t>
            </a:r>
            <a:r>
              <a:rPr lang="en-US" sz="7200" dirty="0" err="1" smtClean="0">
                <a:solidFill>
                  <a:srgbClr val="003300"/>
                </a:solidFill>
              </a:rPr>
              <a:t>mẫu</a:t>
            </a:r>
            <a:r>
              <a:rPr lang="en-US" sz="7200" dirty="0" smtClean="0">
                <a:solidFill>
                  <a:srgbClr val="003300"/>
                </a:solidFill>
              </a:rPr>
              <a:t>, </a:t>
            </a:r>
            <a:r>
              <a:rPr lang="en-US" sz="7200" dirty="0" err="1" smtClean="0">
                <a:solidFill>
                  <a:srgbClr val="003300"/>
                </a:solidFill>
              </a:rPr>
              <a:t>này</a:t>
            </a:r>
            <a:r>
              <a:rPr lang="en-US" sz="7200" dirty="0" smtClean="0">
                <a:solidFill>
                  <a:srgbClr val="003300"/>
                </a:solidFill>
              </a:rPr>
              <a:t> </a:t>
            </a:r>
            <a:r>
              <a:rPr lang="en-US" sz="7200" dirty="0" err="1" smtClean="0">
                <a:solidFill>
                  <a:srgbClr val="003300"/>
                </a:solidFill>
              </a:rPr>
              <a:t>mắt</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 </a:t>
            </a:r>
            <a:r>
              <a:rPr lang="en-US" sz="7200" dirty="0" err="1" smtClean="0">
                <a:solidFill>
                  <a:srgbClr val="003300"/>
                </a:solidFill>
              </a:rPr>
              <a:t>đã</a:t>
            </a:r>
            <a:r>
              <a:rPr lang="en-US" sz="7200" dirty="0" smtClean="0">
                <a:solidFill>
                  <a:srgbClr val="003300"/>
                </a:solidFill>
              </a:rPr>
              <a:t> </a:t>
            </a:r>
            <a:r>
              <a:rPr lang="en-US" sz="7200" dirty="0" err="1" smtClean="0">
                <a:solidFill>
                  <a:srgbClr val="003300"/>
                </a:solidFill>
              </a:rPr>
              <a:t>thấy</a:t>
            </a:r>
            <a:r>
              <a:rPr lang="en-US" sz="7200" dirty="0" smtClean="0">
                <a:solidFill>
                  <a:srgbClr val="003300"/>
                </a:solidFill>
              </a:rPr>
              <a:t> </a:t>
            </a:r>
            <a:r>
              <a:rPr lang="en-US" sz="7200" dirty="0" err="1" smtClean="0">
                <a:solidFill>
                  <a:srgbClr val="003300"/>
                </a:solidFill>
              </a:rPr>
              <a:t>rồi</a:t>
            </a:r>
            <a:r>
              <a:rPr lang="en-US" sz="7200" dirty="0" smtClean="0">
                <a:solidFill>
                  <a:srgbClr val="003300"/>
                </a:solidFill>
              </a:rPr>
              <a:t> </a:t>
            </a:r>
            <a:r>
              <a:rPr lang="en-US" sz="7200" dirty="0" err="1" smtClean="0">
                <a:solidFill>
                  <a:srgbClr val="003300"/>
                </a:solidFill>
              </a:rPr>
              <a:t>suốt</a:t>
            </a:r>
            <a:r>
              <a:rPr lang="en-US" sz="7200" dirty="0" smtClean="0">
                <a:solidFill>
                  <a:srgbClr val="003300"/>
                </a:solidFill>
              </a:rPr>
              <a:t> </a:t>
            </a:r>
            <a:r>
              <a:rPr lang="en-US" sz="7200" dirty="0" err="1" smtClean="0">
                <a:solidFill>
                  <a:srgbClr val="003300"/>
                </a:solidFill>
              </a:rPr>
              <a:t>cuộc</a:t>
            </a:r>
            <a:r>
              <a:rPr lang="en-US" sz="7200" dirty="0" smtClean="0">
                <a:solidFill>
                  <a:srgbClr val="003300"/>
                </a:solidFill>
              </a:rPr>
              <a:t> </a:t>
            </a:r>
            <a:r>
              <a:rPr lang="en-US" sz="7200" dirty="0" err="1" smtClean="0">
                <a:solidFill>
                  <a:srgbClr val="003300"/>
                </a:solidFill>
              </a:rPr>
              <a:t>đời</a:t>
            </a:r>
            <a:r>
              <a:rPr lang="en-US" sz="7200" dirty="0" smtClean="0">
                <a:solidFill>
                  <a:srgbClr val="003300"/>
                </a:solidFill>
              </a:rPr>
              <a:t> con. </a:t>
            </a:r>
            <a:endParaRPr lang="en-US" sz="7200" dirty="0">
              <a:solidFill>
                <a:srgbClr val="003300"/>
              </a:solidFill>
            </a:endParaRPr>
          </a:p>
        </p:txBody>
      </p:sp>
    </p:spTree>
    <p:extLst>
      <p:ext uri="{BB962C8B-B14F-4D97-AF65-F5344CB8AC3E}">
        <p14:creationId xmlns:p14="http://schemas.microsoft.com/office/powerpoint/2010/main" val="3360967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0000"/>
                </a:solidFill>
              </a:rPr>
              <a:t>Đk</a:t>
            </a:r>
            <a:r>
              <a:rPr lang="en-US" sz="7200" u="sng" dirty="0">
                <a:solidFill>
                  <a:srgbClr val="FF0000"/>
                </a:solidFill>
              </a:rPr>
              <a:t>:</a:t>
            </a:r>
            <a:r>
              <a:rPr lang="en-US" sz="7200" dirty="0">
                <a:solidFill>
                  <a:srgbClr val="003300"/>
                </a:solidFill>
              </a:rPr>
              <a:t> </a:t>
            </a:r>
            <a:r>
              <a:rPr lang="en-US" sz="7200" dirty="0" err="1">
                <a:solidFill>
                  <a:srgbClr val="003300"/>
                </a:solidFill>
              </a:rPr>
              <a:t>Chúa</a:t>
            </a:r>
            <a:r>
              <a:rPr lang="en-US" sz="7200" dirty="0">
                <a:solidFill>
                  <a:srgbClr val="003300"/>
                </a:solidFill>
              </a:rPr>
              <a:t> </a:t>
            </a:r>
            <a:r>
              <a:rPr lang="en-US" sz="7200" dirty="0" err="1">
                <a:solidFill>
                  <a:srgbClr val="003300"/>
                </a:solidFill>
              </a:rPr>
              <a:t>đã</a:t>
            </a:r>
            <a:r>
              <a:rPr lang="en-US" sz="7200" dirty="0">
                <a:solidFill>
                  <a:srgbClr val="003300"/>
                </a:solidFill>
              </a:rPr>
              <a:t> </a:t>
            </a:r>
            <a:r>
              <a:rPr lang="en-US" sz="7200" dirty="0" err="1">
                <a:solidFill>
                  <a:srgbClr val="003300"/>
                </a:solidFill>
              </a:rPr>
              <a:t>biết</a:t>
            </a:r>
            <a:r>
              <a:rPr lang="en-US" sz="7200" dirty="0">
                <a:solidFill>
                  <a:srgbClr val="003300"/>
                </a:solidFill>
              </a:rPr>
              <a:t> con </a:t>
            </a:r>
            <a:r>
              <a:rPr lang="en-US" sz="7200" dirty="0" err="1">
                <a:solidFill>
                  <a:srgbClr val="003300"/>
                </a:solidFill>
              </a:rPr>
              <a:t>Chúa</a:t>
            </a:r>
            <a:r>
              <a:rPr lang="en-US" sz="7200" dirty="0">
                <a:solidFill>
                  <a:srgbClr val="003300"/>
                </a:solidFill>
              </a:rPr>
              <a:t> </a:t>
            </a:r>
            <a:r>
              <a:rPr lang="en-US" sz="7200" dirty="0" err="1">
                <a:solidFill>
                  <a:srgbClr val="003300"/>
                </a:solidFill>
              </a:rPr>
              <a:t>đã</a:t>
            </a:r>
            <a:r>
              <a:rPr lang="en-US" sz="7200" dirty="0">
                <a:solidFill>
                  <a:srgbClr val="003300"/>
                </a:solidFill>
              </a:rPr>
              <a:t> </a:t>
            </a:r>
            <a:r>
              <a:rPr lang="en-US" sz="7200" dirty="0" err="1">
                <a:solidFill>
                  <a:srgbClr val="003300"/>
                </a:solidFill>
              </a:rPr>
              <a:t>dò</a:t>
            </a:r>
            <a:r>
              <a:rPr lang="en-US" sz="7200" dirty="0">
                <a:solidFill>
                  <a:srgbClr val="003300"/>
                </a:solidFill>
              </a:rPr>
              <a:t> </a:t>
            </a:r>
            <a:r>
              <a:rPr lang="en-US" sz="7200" dirty="0" err="1">
                <a:solidFill>
                  <a:srgbClr val="003300"/>
                </a:solidFill>
              </a:rPr>
              <a:t>xét</a:t>
            </a:r>
            <a:r>
              <a:rPr lang="en-US" sz="7200" dirty="0">
                <a:solidFill>
                  <a:srgbClr val="003300"/>
                </a:solidFill>
              </a:rPr>
              <a:t> con. </a:t>
            </a:r>
            <a:r>
              <a:rPr lang="en-US" sz="7200" dirty="0" err="1">
                <a:solidFill>
                  <a:srgbClr val="003300"/>
                </a:solidFill>
              </a:rPr>
              <a:t>Từ</a:t>
            </a:r>
            <a:r>
              <a:rPr lang="en-US" sz="7200" dirty="0">
                <a:solidFill>
                  <a:srgbClr val="003300"/>
                </a:solidFill>
              </a:rPr>
              <a:t> </a:t>
            </a:r>
            <a:r>
              <a:rPr lang="en-US" sz="7200" dirty="0" err="1">
                <a:solidFill>
                  <a:srgbClr val="003300"/>
                </a:solidFill>
              </a:rPr>
              <a:t>thuở</a:t>
            </a:r>
            <a:r>
              <a:rPr lang="en-US" sz="7200" dirty="0">
                <a:solidFill>
                  <a:srgbClr val="003300"/>
                </a:solidFill>
              </a:rPr>
              <a:t> </a:t>
            </a:r>
            <a:r>
              <a:rPr lang="en-US" sz="7200" dirty="0" err="1">
                <a:solidFill>
                  <a:srgbClr val="003300"/>
                </a:solidFill>
              </a:rPr>
              <a:t>đời</a:t>
            </a:r>
            <a:r>
              <a:rPr lang="en-US" sz="7200" dirty="0">
                <a:solidFill>
                  <a:srgbClr val="003300"/>
                </a:solidFill>
              </a:rPr>
              <a:t> </a:t>
            </a:r>
            <a:r>
              <a:rPr lang="en-US" sz="7200" dirty="0" err="1">
                <a:solidFill>
                  <a:srgbClr val="003300"/>
                </a:solidFill>
              </a:rPr>
              <a:t>đời</a:t>
            </a:r>
            <a:r>
              <a:rPr lang="en-US" sz="7200" dirty="0">
                <a:solidFill>
                  <a:srgbClr val="003300"/>
                </a:solidFill>
              </a:rPr>
              <a:t> </a:t>
            </a:r>
            <a:r>
              <a:rPr lang="en-US" sz="7200" dirty="0" err="1">
                <a:solidFill>
                  <a:srgbClr val="003300"/>
                </a:solidFill>
              </a:rPr>
              <a:t>xa</a:t>
            </a:r>
            <a:r>
              <a:rPr lang="en-US" sz="7200" dirty="0">
                <a:solidFill>
                  <a:srgbClr val="003300"/>
                </a:solidFill>
              </a:rPr>
              <a:t> </a:t>
            </a:r>
            <a:r>
              <a:rPr lang="en-US" sz="7200" dirty="0" err="1">
                <a:solidFill>
                  <a:srgbClr val="003300"/>
                </a:solidFill>
              </a:rPr>
              <a:t>rất</a:t>
            </a:r>
            <a:r>
              <a:rPr lang="en-US" sz="7200" dirty="0">
                <a:solidFill>
                  <a:srgbClr val="003300"/>
                </a:solidFill>
              </a:rPr>
              <a:t> </a:t>
            </a:r>
            <a:r>
              <a:rPr lang="en-US" sz="7200" dirty="0" err="1">
                <a:solidFill>
                  <a:srgbClr val="003300"/>
                </a:solidFill>
              </a:rPr>
              <a:t>xa</a:t>
            </a:r>
            <a:r>
              <a:rPr lang="en-US" sz="7200" dirty="0">
                <a:solidFill>
                  <a:srgbClr val="003300"/>
                </a:solidFill>
              </a:rPr>
              <a:t>. </a:t>
            </a:r>
            <a:endParaRPr lang="en-US" sz="7200" dirty="0">
              <a:solidFill>
                <a:srgbClr val="003300"/>
              </a:solidFill>
            </a:endParaRPr>
          </a:p>
        </p:txBody>
      </p:sp>
    </p:spTree>
    <p:extLst>
      <p:ext uri="{BB962C8B-B14F-4D97-AF65-F5344CB8AC3E}">
        <p14:creationId xmlns:p14="http://schemas.microsoft.com/office/powerpoint/2010/main" val="637615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409950"/>
            <a:ext cx="8763000" cy="1477328"/>
          </a:xfrm>
          <a:prstGeom prst="rect">
            <a:avLst/>
          </a:prstGeom>
        </p:spPr>
        <p:txBody>
          <a:bodyPr wrap="square">
            <a:spAutoFit/>
          </a:bodyPr>
          <a:lstStyle/>
          <a:p>
            <a:r>
              <a:rPr lang="vi-VN" sz="3000" smtClean="0">
                <a:solidFill>
                  <a:srgbClr val="FFFF00"/>
                </a:solidFill>
              </a:rPr>
              <a:t>Bài đọc </a:t>
            </a:r>
            <a:r>
              <a:rPr lang="en-US" sz="3000" smtClean="0">
                <a:solidFill>
                  <a:srgbClr val="FFFF00"/>
                </a:solidFill>
              </a:rPr>
              <a:t>2</a:t>
            </a:r>
            <a:r>
              <a:rPr lang="vi-VN" sz="3000" smtClean="0">
                <a:solidFill>
                  <a:srgbClr val="FFFF00"/>
                </a:solidFill>
              </a:rPr>
              <a:t>.</a:t>
            </a:r>
          </a:p>
          <a:p>
            <a:r>
              <a:rPr lang="vi-VN" sz="3000" smtClean="0">
                <a:solidFill>
                  <a:srgbClr val="FFFF00"/>
                </a:solidFill>
              </a:rPr>
              <a:t>Bài trích sách </a:t>
            </a:r>
            <a:r>
              <a:rPr lang="en-US" sz="3000" smtClean="0">
                <a:solidFill>
                  <a:srgbClr val="FFFF00"/>
                </a:solidFill>
              </a:rPr>
              <a:t>Công vụ Tông Đồ</a:t>
            </a:r>
            <a:r>
              <a:rPr lang="vi-VN" sz="3000" smtClean="0">
                <a:solidFill>
                  <a:srgbClr val="FFFF00"/>
                </a:solidFill>
              </a:rPr>
              <a:t>.</a:t>
            </a:r>
          </a:p>
          <a:p>
            <a:r>
              <a:rPr lang="en-US" sz="3000" smtClean="0">
                <a:solidFill>
                  <a:srgbClr val="FFFF00"/>
                </a:solidFill>
              </a:rPr>
              <a:t>Ông Gioan đã rao giảng để dọn đường cho Đức Kitô</a:t>
            </a:r>
            <a:r>
              <a:rPr lang="vi-VN" sz="3000" smtClean="0">
                <a:solidFill>
                  <a:srgbClr val="FFFF00"/>
                </a:solidFill>
              </a:rPr>
              <a:t>.</a:t>
            </a:r>
            <a:endParaRPr lang="vi-VN" sz="3000">
              <a:solidFill>
                <a:srgbClr val="FFFF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0000"/>
                </a:solidFill>
              </a:rPr>
              <a:t>Alleluia-Alleluia:</a:t>
            </a:r>
            <a:r>
              <a:rPr lang="en-US" sz="5400" smtClean="0">
                <a:solidFill>
                  <a:srgbClr val="003300"/>
                </a:solidFill>
              </a:rPr>
              <a:t> </a:t>
            </a:r>
            <a:r>
              <a:rPr lang="vi-VN" sz="5400" smtClean="0">
                <a:solidFill>
                  <a:srgbClr val="003300"/>
                </a:solidFill>
              </a:rPr>
              <a:t>Hài nhi hỡi, con sẽ mang tước hiệu là tiên tri của Đấng Tối Cao, con sẽ đi trước Chúa mở lối cho Ngài.</a:t>
            </a:r>
            <a:r>
              <a:rPr lang="en-US" sz="5400" smtClean="0">
                <a:solidFill>
                  <a:srgbClr val="003300"/>
                </a:solidFill>
              </a:rPr>
              <a:t>  </a:t>
            </a:r>
            <a:r>
              <a:rPr lang="en-US" sz="5400" u="sng" smtClean="0">
                <a:solidFill>
                  <a:srgbClr val="FF0000"/>
                </a:solidFill>
                <a:effectLst>
                  <a:outerShdw blurRad="38100" dist="38100" dir="2700000" algn="tl">
                    <a:srgbClr val="000000">
                      <a:alpha val="43137"/>
                    </a:srgbClr>
                  </a:outerShdw>
                </a:effectLst>
              </a:rPr>
              <a:t>Alleluia.</a:t>
            </a:r>
            <a:endParaRPr lang="en-US" sz="5400" u="sng">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82165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361236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436030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rgbClr val="003300"/>
                </a:solidFill>
                <a:effectLst/>
                <a:latin typeface="+mj-lt"/>
              </a:rPr>
              <a:t>này chúng con đang </a:t>
            </a:r>
            <a:r>
              <a:rPr lang="en-US" sz="5900" b="0" dirty="0" err="1" smtClean="0">
                <a:solidFill>
                  <a:srgbClr val="003300"/>
                </a:solidFill>
                <a:effectLst/>
                <a:latin typeface="+mj-lt"/>
                <a:cs typeface="Times New Roman" pitchFamily="18" charset="0"/>
              </a:rPr>
              <a:t>chung</a:t>
            </a:r>
            <a:r>
              <a:rPr lang="vi-VN" sz="5900" b="0" dirty="0" smtClean="0">
                <a:solidFill>
                  <a:srgbClr val="003300"/>
                </a:solidFill>
                <a:effectLst/>
                <a:latin typeface="+mj-lt"/>
              </a:rPr>
              <a:t> </a:t>
            </a:r>
            <a:r>
              <a:rPr lang="vi-VN" sz="5900" b="0" dirty="0">
                <a:solidFill>
                  <a:srgbClr val="003300"/>
                </a:solidFill>
                <a:effectLst/>
                <a:latin typeface="+mj-lt"/>
              </a:rPr>
              <a:t>lời cầu nguyện cho các</a:t>
            </a:r>
            <a:br>
              <a:rPr lang="vi-VN" sz="5900" b="0" dirty="0">
                <a:solidFill>
                  <a:srgbClr val="003300"/>
                </a:solidFill>
                <a:effectLst/>
                <a:latin typeface="+mj-lt"/>
              </a:rPr>
            </a:br>
            <a:r>
              <a:rPr lang="en-US" sz="5900" b="0" dirty="0" err="1">
                <a:solidFill>
                  <a:srgbClr val="003300"/>
                </a:solidFill>
                <a:effectLst/>
                <a:latin typeface="+mj-lt"/>
                <a:cs typeface="Times New Roman" pitchFamily="18" charset="0"/>
              </a:rPr>
              <a:t>Giám</a:t>
            </a:r>
            <a:r>
              <a:rPr lang="en-US" sz="5900" b="0" dirty="0">
                <a:solidFill>
                  <a:srgbClr val="003300"/>
                </a:solidFill>
                <a:effectLst/>
                <a:latin typeface="+mj-lt"/>
                <a:cs typeface="Times New Roman" pitchFamily="18" charset="0"/>
              </a:rPr>
              <a:t> </a:t>
            </a:r>
            <a:r>
              <a:rPr lang="en-US" sz="5900" b="0" dirty="0" err="1">
                <a:solidFill>
                  <a:srgbClr val="003300"/>
                </a:solidFill>
                <a:effectLst/>
                <a:latin typeface="+mj-lt"/>
                <a:cs typeface="Times New Roman" pitchFamily="18" charset="0"/>
              </a:rPr>
              <a:t>mục</a:t>
            </a:r>
            <a:r>
              <a:rPr lang="en-US" sz="5900" b="0" dirty="0">
                <a:solidFill>
                  <a:srgbClr val="003300"/>
                </a:solidFill>
                <a:effectLst/>
                <a:latin typeface="+mj-lt"/>
                <a:cs typeface="Times New Roman" pitchFamily="18" charset="0"/>
              </a:rPr>
              <a:t>, </a:t>
            </a:r>
            <a:r>
              <a:rPr lang="vi-VN" sz="5900" b="0" dirty="0">
                <a:solidFill>
                  <a:srgbClr val="003300"/>
                </a:solidFill>
                <a:effectLst/>
                <a:latin typeface="+mj-lt"/>
              </a:rPr>
              <a:t>và những người tham dự Thượng Hội đồng Giám mục thế giới.</a:t>
            </a:r>
            <a:endParaRPr lang="en-US" sz="5900" b="0" dirty="0">
              <a:solidFill>
                <a:srgbClr val="003300"/>
              </a:solidFill>
              <a:effectLst/>
              <a:latin typeface="+mj-lt"/>
            </a:endParaRPr>
          </a:p>
        </p:txBody>
      </p:sp>
    </p:spTree>
    <p:extLst>
      <p:ext uri="{BB962C8B-B14F-4D97-AF65-F5344CB8AC3E}">
        <p14:creationId xmlns:p14="http://schemas.microsoft.com/office/powerpoint/2010/main" val="1859676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00"/>
                </a:solidFill>
                <a:effectLst/>
                <a:latin typeface="+mj-lt"/>
                <a:cs typeface="Times New Roman" pitchFamily="18" charset="0"/>
              </a:rPr>
              <a:t>Tôi</a:t>
            </a:r>
            <a:r>
              <a:rPr lang="en-US" sz="6600" b="0" dirty="0">
                <a:solidFill>
                  <a:srgbClr val="003300"/>
                </a:solidFill>
                <a:effectLst/>
                <a:latin typeface="+mj-lt"/>
                <a:cs typeface="Times New Roman" pitchFamily="18" charset="0"/>
              </a:rPr>
              <a:t> tin </a:t>
            </a:r>
            <a:r>
              <a:rPr lang="en-US" sz="6600" b="0" dirty="0" err="1">
                <a:solidFill>
                  <a:srgbClr val="003300"/>
                </a:solidFill>
                <a:effectLst/>
                <a:latin typeface="+mj-lt"/>
                <a:cs typeface="Times New Roman" pitchFamily="18" charset="0"/>
              </a:rPr>
              <a:t>kính</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Giêsu</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Kitô</a:t>
            </a:r>
            <a:r>
              <a:rPr lang="en-US" sz="6600" b="0" dirty="0">
                <a:solidFill>
                  <a:srgbClr val="003300"/>
                </a:solidFill>
                <a:effectLst/>
                <a:latin typeface="+mj-lt"/>
                <a:cs typeface="Times New Roman" pitchFamily="18" charset="0"/>
              </a:rPr>
              <a:t>, Con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Sinh bởi Đức Chúa Cha từ trước muôn đời.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93693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Người là Thiên Chúa bởi Thiên Chúa, Ánh Sáng bởi Ánh Sáng,</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bởi</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a:t>
            </a:r>
          </a:p>
        </p:txBody>
      </p:sp>
    </p:spTree>
    <p:extLst>
      <p:ext uri="{BB962C8B-B14F-4D97-AF65-F5344CB8AC3E}">
        <p14:creationId xmlns:p14="http://schemas.microsoft.com/office/powerpoint/2010/main" val="25874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rPr>
              <a:t>được sinh ra mà không phải được tạo thành, đồng bản thể với Đức Chúa Cha: nhờ Người mà muôn vật được tạo thành.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828253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00"/>
                </a:solidFill>
                <a:effectLst/>
                <a:latin typeface="+mj-lt"/>
              </a:rPr>
              <a:t>Vì loài người chúng ta và để cứu độ chúng ta,</a:t>
            </a:r>
            <a:r>
              <a:rPr lang="en-US" sz="7200" b="0" dirty="0">
                <a:solidFill>
                  <a:srgbClr val="003300"/>
                </a:solidFill>
                <a:effectLst/>
                <a:latin typeface="+mj-lt"/>
              </a:rPr>
              <a:t> </a:t>
            </a:r>
            <a:r>
              <a:rPr lang="vi-VN" sz="7200" b="0" dirty="0">
                <a:solidFill>
                  <a:srgbClr val="003300"/>
                </a:solidFill>
                <a:effectLst/>
                <a:latin typeface="+mj-lt"/>
                <a:cs typeface="Times New Roman" pitchFamily="18" charset="0"/>
              </a:rPr>
              <a:t>Người đã từ trời xuống thế. </a:t>
            </a:r>
            <a:endParaRPr lang="en-US" sz="72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1186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1754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331991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3959615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58372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00"/>
                </a:solidFill>
                <a:effectLst/>
                <a:latin typeface="+mj-lt"/>
              </a:rPr>
              <a:t>Người được phụng thờ và tôn vinh cùng với Đức Chúa Cha và Đức Chúa Con: Người đã dùng các tiên tri mà phán dạy.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9631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00"/>
                </a:solidFill>
                <a:effectLst/>
                <a:latin typeface="+mj-lt"/>
              </a:rPr>
              <a:t>Tôi tin Hội Thánh duy nhất thánh thiện công giáo và tông truyền.</a:t>
            </a:r>
            <a:endParaRPr lang="en-US" sz="8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787691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rgbClr val="003300"/>
                </a:solidFill>
                <a:effectLst/>
                <a:latin typeface="+mj-lt"/>
              </a:rPr>
              <a:t>Xin Chúa làm nên cuộc Hiện Xuống mới trong đời sống Hội</a:t>
            </a:r>
            <a:br>
              <a:rPr lang="vi-VN" sz="4800" b="0">
                <a:solidFill>
                  <a:srgbClr val="003300"/>
                </a:solidFill>
                <a:effectLst/>
                <a:latin typeface="+mj-lt"/>
              </a:rPr>
            </a:br>
            <a:r>
              <a:rPr lang="en-US" sz="4800" b="0">
                <a:solidFill>
                  <a:srgbClr val="003300"/>
                </a:solidFill>
                <a:effectLst/>
                <a:latin typeface="+mj-lt"/>
                <a:cs typeface="Times New Roman" pitchFamily="18" charset="0"/>
              </a:rPr>
              <a:t>Thánh, </a:t>
            </a:r>
            <a:r>
              <a:rPr lang="vi-VN" sz="4800" b="0">
                <a:solidFill>
                  <a:srgbClr val="003300"/>
                </a:solidFill>
                <a:effectLst/>
                <a:latin typeface="+mj-lt"/>
              </a:rPr>
              <a:t>xin tuôn tràn trên các Mục tử</a:t>
            </a:r>
            <a:r>
              <a:rPr lang="en-US" sz="4800" b="0">
                <a:solidFill>
                  <a:srgbClr val="003300"/>
                </a:solidFill>
                <a:effectLst/>
                <a:latin typeface="+mj-lt"/>
              </a:rPr>
              <a:t> </a:t>
            </a:r>
            <a:r>
              <a:rPr lang="vi-VN" sz="4800" b="0">
                <a:solidFill>
                  <a:srgbClr val="003300"/>
                </a:solidFill>
                <a:effectLst/>
                <a:latin typeface="+mj-lt"/>
              </a:rPr>
              <a:t> ơn khôn ngoan và thông hiểu,</a:t>
            </a:r>
            <a:r>
              <a:rPr lang="en-US" sz="4800" b="0">
                <a:solidFill>
                  <a:srgbClr val="003300"/>
                </a:solidFill>
                <a:effectLst/>
                <a:latin typeface="+mj-lt"/>
              </a:rPr>
              <a:t>  </a:t>
            </a:r>
            <a:r>
              <a:rPr lang="en-US" sz="4800" b="0">
                <a:solidFill>
                  <a:srgbClr val="003300"/>
                </a:solidFill>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961019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tuyên xưng có một Phép Rửa để tha tội. Tôi trông đợi kẻ chết sống lại và sự</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144242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3198068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1047750"/>
            <a:ext cx="4572000" cy="1938992"/>
          </a:xfrm>
          <a:prstGeom prst="rect">
            <a:avLst/>
          </a:prstGeom>
        </p:spPr>
        <p:txBody>
          <a:bodyPr>
            <a:spAutoFit/>
          </a:bodyPr>
          <a:lstStyle/>
          <a:p>
            <a:pPr algn="ctr"/>
            <a:r>
              <a:rPr lang="en-US" sz="4000" dirty="0" err="1" smtClean="0">
                <a:solidFill>
                  <a:srgbClr val="FF0000"/>
                </a:solidFill>
              </a:rPr>
              <a:t>Ca</a:t>
            </a:r>
            <a:r>
              <a:rPr lang="en-US" sz="4000" dirty="0" smtClean="0">
                <a:solidFill>
                  <a:srgbClr val="FF0000"/>
                </a:solidFill>
              </a:rPr>
              <a:t> </a:t>
            </a:r>
            <a:r>
              <a:rPr lang="en-US" sz="4000" dirty="0" err="1" smtClean="0">
                <a:solidFill>
                  <a:srgbClr val="FF0000"/>
                </a:solidFill>
              </a:rPr>
              <a:t>Dâng</a:t>
            </a:r>
            <a:r>
              <a:rPr lang="en-US" sz="4000" dirty="0" smtClean="0">
                <a:solidFill>
                  <a:srgbClr val="FF0000"/>
                </a:solidFill>
              </a:rPr>
              <a:t> </a:t>
            </a:r>
            <a:r>
              <a:rPr lang="en-US" sz="4000" dirty="0" err="1" smtClean="0">
                <a:solidFill>
                  <a:srgbClr val="FF0000"/>
                </a:solidFill>
              </a:rPr>
              <a:t>Lễ</a:t>
            </a:r>
            <a:endParaRPr lang="en-US" sz="4000" dirty="0" smtClean="0">
              <a:solidFill>
                <a:srgbClr val="FF0000"/>
              </a:solidFill>
            </a:endParaRPr>
          </a:p>
          <a:p>
            <a:pPr algn="ctr"/>
            <a:r>
              <a:rPr lang="en-US" sz="4000" dirty="0" err="1" smtClean="0">
                <a:solidFill>
                  <a:srgbClr val="FF0000"/>
                </a:solidFill>
              </a:rPr>
              <a:t>Biết</a:t>
            </a:r>
            <a:r>
              <a:rPr lang="en-US" sz="4000" dirty="0" smtClean="0">
                <a:solidFill>
                  <a:srgbClr val="FF0000"/>
                </a:solidFill>
              </a:rPr>
              <a:t> </a:t>
            </a:r>
            <a:r>
              <a:rPr lang="en-US" sz="4000" dirty="0" err="1" smtClean="0">
                <a:solidFill>
                  <a:srgbClr val="FF0000"/>
                </a:solidFill>
              </a:rPr>
              <a:t>Dâng</a:t>
            </a:r>
            <a:r>
              <a:rPr lang="en-US" sz="4000" dirty="0" smtClean="0">
                <a:solidFill>
                  <a:srgbClr val="FF0000"/>
                </a:solidFill>
              </a:rPr>
              <a:t> </a:t>
            </a:r>
            <a:r>
              <a:rPr lang="en-US" sz="4000" dirty="0" err="1" smtClean="0">
                <a:solidFill>
                  <a:srgbClr val="FF0000"/>
                </a:solidFill>
              </a:rPr>
              <a:t>Gì</a:t>
            </a:r>
            <a:r>
              <a:rPr lang="en-US" sz="4000" dirty="0" smtClean="0">
                <a:solidFill>
                  <a:srgbClr val="FF0000"/>
                </a:solidFill>
              </a:rPr>
              <a:t> </a:t>
            </a:r>
            <a:r>
              <a:rPr lang="en-US" sz="4000" dirty="0" err="1" smtClean="0">
                <a:solidFill>
                  <a:srgbClr val="FF0000"/>
                </a:solidFill>
              </a:rPr>
              <a:t>Hơn</a:t>
            </a:r>
            <a:r>
              <a:rPr lang="en-US" sz="4000" dirty="0" smtClean="0">
                <a:solidFill>
                  <a:srgbClr val="FF0000"/>
                </a:solidFill>
              </a:rPr>
              <a:t/>
            </a:r>
            <a:br>
              <a:rPr lang="en-US" sz="4000" dirty="0" smtClean="0">
                <a:solidFill>
                  <a:srgbClr val="FF0000"/>
                </a:solidFill>
              </a:rPr>
            </a:br>
            <a:r>
              <a:rPr lang="en-US" sz="4000" i="1" dirty="0" err="1" smtClean="0">
                <a:solidFill>
                  <a:srgbClr val="003300"/>
                </a:solidFill>
              </a:rPr>
              <a:t>Tường</a:t>
            </a:r>
            <a:r>
              <a:rPr lang="en-US" sz="4000" i="1" dirty="0" smtClean="0">
                <a:solidFill>
                  <a:srgbClr val="003300"/>
                </a:solidFill>
              </a:rPr>
              <a:t> </a:t>
            </a:r>
            <a:r>
              <a:rPr lang="en-US" sz="4000" i="1" dirty="0" err="1" smtClean="0">
                <a:solidFill>
                  <a:srgbClr val="003300"/>
                </a:solidFill>
              </a:rPr>
              <a:t>Ân</a:t>
            </a:r>
            <a:endParaRPr lang="en-US" sz="4000" i="1" dirty="0">
              <a:solidFill>
                <a:srgbClr val="0033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3350"/>
            <a:ext cx="4352925"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a:solidFill>
                  <a:srgbClr val="FF0000"/>
                </a:solidFill>
              </a:rPr>
              <a:t>Tk1:</a:t>
            </a:r>
            <a:r>
              <a:rPr lang="en-US" sz="4000" dirty="0">
                <a:solidFill>
                  <a:srgbClr val="003300"/>
                </a:solidFill>
              </a:rPr>
              <a:t> </a:t>
            </a:r>
            <a:r>
              <a:rPr lang="en-US" sz="4000" dirty="0" err="1">
                <a:solidFill>
                  <a:srgbClr val="003300"/>
                </a:solidFill>
              </a:rPr>
              <a:t>Xin</a:t>
            </a:r>
            <a:r>
              <a:rPr lang="en-US" sz="4000" dirty="0">
                <a:solidFill>
                  <a:srgbClr val="003300"/>
                </a:solidFill>
              </a:rPr>
              <a:t> </a:t>
            </a:r>
            <a:r>
              <a:rPr lang="en-US" sz="4000" dirty="0" err="1">
                <a:solidFill>
                  <a:srgbClr val="003300"/>
                </a:solidFill>
              </a:rPr>
              <a:t>dâng</a:t>
            </a:r>
            <a:r>
              <a:rPr lang="en-US" sz="4000" dirty="0">
                <a:solidFill>
                  <a:srgbClr val="003300"/>
                </a:solidFill>
              </a:rPr>
              <a:t> </a:t>
            </a:r>
            <a:r>
              <a:rPr lang="en-US" sz="4000" dirty="0" err="1">
                <a:solidFill>
                  <a:srgbClr val="003300"/>
                </a:solidFill>
              </a:rPr>
              <a:t>lên</a:t>
            </a:r>
            <a:r>
              <a:rPr lang="en-US" sz="4000" dirty="0">
                <a:solidFill>
                  <a:srgbClr val="003300"/>
                </a:solidFill>
              </a:rPr>
              <a:t> </a:t>
            </a:r>
            <a:r>
              <a:rPr lang="en-US" sz="4000" dirty="0" err="1">
                <a:solidFill>
                  <a:srgbClr val="003300"/>
                </a:solidFill>
              </a:rPr>
              <a:t>dâng</a:t>
            </a:r>
            <a:r>
              <a:rPr lang="en-US" sz="4000" dirty="0">
                <a:solidFill>
                  <a:srgbClr val="003300"/>
                </a:solidFill>
              </a:rPr>
              <a:t> </a:t>
            </a:r>
            <a:r>
              <a:rPr lang="en-US" sz="4000" dirty="0" err="1">
                <a:solidFill>
                  <a:srgbClr val="003300"/>
                </a:solidFill>
              </a:rPr>
              <a:t>lên</a:t>
            </a:r>
            <a:r>
              <a:rPr lang="en-US" sz="4000" dirty="0">
                <a:solidFill>
                  <a:srgbClr val="003300"/>
                </a:solidFill>
              </a:rPr>
              <a:t> </a:t>
            </a:r>
            <a:r>
              <a:rPr lang="en-US" sz="4000" dirty="0" err="1">
                <a:solidFill>
                  <a:srgbClr val="003300"/>
                </a:solidFill>
              </a:rPr>
              <a:t>này</a:t>
            </a:r>
            <a:r>
              <a:rPr lang="en-US" sz="4000" dirty="0">
                <a:solidFill>
                  <a:srgbClr val="003300"/>
                </a:solidFill>
              </a:rPr>
              <a:t> </a:t>
            </a:r>
            <a:r>
              <a:rPr lang="en-US" sz="4000" dirty="0" err="1">
                <a:solidFill>
                  <a:srgbClr val="003300"/>
                </a:solidFill>
              </a:rPr>
              <a:t>đây</a:t>
            </a:r>
            <a:r>
              <a:rPr lang="en-US" sz="4000" dirty="0">
                <a:solidFill>
                  <a:srgbClr val="003300"/>
                </a:solidFill>
              </a:rPr>
              <a:t> </a:t>
            </a:r>
            <a:r>
              <a:rPr lang="en-US" sz="4000" dirty="0" err="1">
                <a:solidFill>
                  <a:srgbClr val="003300"/>
                </a:solidFill>
              </a:rPr>
              <a:t>bánh</a:t>
            </a:r>
            <a:r>
              <a:rPr lang="en-US" sz="4000" dirty="0">
                <a:solidFill>
                  <a:srgbClr val="003300"/>
                </a:solidFill>
              </a:rPr>
              <a:t> </a:t>
            </a:r>
            <a:r>
              <a:rPr lang="en-US" sz="4000" dirty="0" err="1">
                <a:solidFill>
                  <a:srgbClr val="003300"/>
                </a:solidFill>
              </a:rPr>
              <a:t>thơm</a:t>
            </a:r>
            <a:r>
              <a:rPr lang="en-US" sz="4000" dirty="0">
                <a:solidFill>
                  <a:srgbClr val="003300"/>
                </a:solidFill>
              </a:rPr>
              <a:t>, </a:t>
            </a:r>
            <a:r>
              <a:rPr lang="en-US" sz="4000" dirty="0" err="1">
                <a:solidFill>
                  <a:srgbClr val="003300"/>
                </a:solidFill>
              </a:rPr>
              <a:t>xin</a:t>
            </a:r>
            <a:r>
              <a:rPr lang="en-US" sz="4000" dirty="0">
                <a:solidFill>
                  <a:srgbClr val="003300"/>
                </a:solidFill>
              </a:rPr>
              <a:t> </a:t>
            </a:r>
            <a:r>
              <a:rPr lang="en-US" sz="4000" dirty="0" err="1">
                <a:solidFill>
                  <a:srgbClr val="003300"/>
                </a:solidFill>
              </a:rPr>
              <a:t>dâng</a:t>
            </a:r>
            <a:r>
              <a:rPr lang="en-US" sz="4000" dirty="0">
                <a:solidFill>
                  <a:srgbClr val="003300"/>
                </a:solidFill>
              </a:rPr>
              <a:t> </a:t>
            </a:r>
            <a:r>
              <a:rPr lang="en-US" sz="4000" dirty="0" err="1">
                <a:solidFill>
                  <a:srgbClr val="003300"/>
                </a:solidFill>
              </a:rPr>
              <a:t>lên</a:t>
            </a:r>
            <a:r>
              <a:rPr lang="en-US" sz="4000" dirty="0">
                <a:solidFill>
                  <a:srgbClr val="003300"/>
                </a:solidFill>
              </a:rPr>
              <a:t> </a:t>
            </a:r>
            <a:r>
              <a:rPr lang="en-US" sz="4000" dirty="0" err="1">
                <a:solidFill>
                  <a:srgbClr val="003300"/>
                </a:solidFill>
              </a:rPr>
              <a:t>dâng</a:t>
            </a:r>
            <a:r>
              <a:rPr lang="en-US" sz="4000" dirty="0">
                <a:solidFill>
                  <a:srgbClr val="003300"/>
                </a:solidFill>
              </a:rPr>
              <a:t> </a:t>
            </a:r>
            <a:r>
              <a:rPr lang="en-US" sz="4000" dirty="0" err="1">
                <a:solidFill>
                  <a:srgbClr val="003300"/>
                </a:solidFill>
              </a:rPr>
              <a:t>lên</a:t>
            </a:r>
            <a:r>
              <a:rPr lang="en-US" sz="4000" dirty="0">
                <a:solidFill>
                  <a:srgbClr val="003300"/>
                </a:solidFill>
              </a:rPr>
              <a:t> </a:t>
            </a:r>
            <a:r>
              <a:rPr lang="en-US" sz="4000" dirty="0" err="1">
                <a:solidFill>
                  <a:srgbClr val="003300"/>
                </a:solidFill>
              </a:rPr>
              <a:t>rượu</a:t>
            </a:r>
            <a:r>
              <a:rPr lang="en-US" sz="4000" dirty="0">
                <a:solidFill>
                  <a:srgbClr val="003300"/>
                </a:solidFill>
              </a:rPr>
              <a:t> </a:t>
            </a:r>
            <a:r>
              <a:rPr lang="en-US" sz="4000" dirty="0" err="1">
                <a:solidFill>
                  <a:srgbClr val="003300"/>
                </a:solidFill>
              </a:rPr>
              <a:t>nho</a:t>
            </a:r>
            <a:r>
              <a:rPr lang="en-US" sz="4000" dirty="0">
                <a:solidFill>
                  <a:srgbClr val="003300"/>
                </a:solidFill>
              </a:rPr>
              <a:t> </a:t>
            </a:r>
            <a:r>
              <a:rPr lang="en-US" sz="4000" dirty="0" err="1">
                <a:solidFill>
                  <a:srgbClr val="003300"/>
                </a:solidFill>
              </a:rPr>
              <a:t>khiết</a:t>
            </a:r>
            <a:r>
              <a:rPr lang="en-US" sz="4000" dirty="0">
                <a:solidFill>
                  <a:srgbClr val="003300"/>
                </a:solidFill>
              </a:rPr>
              <a:t> </a:t>
            </a:r>
            <a:r>
              <a:rPr lang="en-US" sz="4000" dirty="0" err="1">
                <a:solidFill>
                  <a:srgbClr val="003300"/>
                </a:solidFill>
              </a:rPr>
              <a:t>tinh</a:t>
            </a:r>
            <a:r>
              <a:rPr lang="en-US" sz="4000" dirty="0">
                <a:solidFill>
                  <a:srgbClr val="003300"/>
                </a:solidFill>
              </a:rPr>
              <a:t>. </a:t>
            </a:r>
            <a:r>
              <a:rPr lang="en-US" sz="4000" dirty="0" err="1">
                <a:solidFill>
                  <a:srgbClr val="003300"/>
                </a:solidFill>
              </a:rPr>
              <a:t>Như</a:t>
            </a:r>
            <a:r>
              <a:rPr lang="en-US" sz="4000" dirty="0">
                <a:solidFill>
                  <a:srgbClr val="003300"/>
                </a:solidFill>
              </a:rPr>
              <a:t> </a:t>
            </a:r>
            <a:r>
              <a:rPr lang="en-US" sz="4000" dirty="0" err="1">
                <a:solidFill>
                  <a:srgbClr val="003300"/>
                </a:solidFill>
              </a:rPr>
              <a:t>hương</a:t>
            </a:r>
            <a:r>
              <a:rPr lang="en-US" sz="4000" dirty="0">
                <a:solidFill>
                  <a:srgbClr val="003300"/>
                </a:solidFill>
              </a:rPr>
              <a:t> </a:t>
            </a:r>
            <a:r>
              <a:rPr lang="en-US" sz="4000" dirty="0" err="1">
                <a:solidFill>
                  <a:srgbClr val="003300"/>
                </a:solidFill>
              </a:rPr>
              <a:t>kinh</a:t>
            </a:r>
            <a:r>
              <a:rPr lang="en-US" sz="4000" dirty="0">
                <a:solidFill>
                  <a:srgbClr val="003300"/>
                </a:solidFill>
              </a:rPr>
              <a:t> bay </a:t>
            </a:r>
            <a:r>
              <a:rPr lang="en-US" sz="4000" dirty="0" err="1">
                <a:solidFill>
                  <a:srgbClr val="003300"/>
                </a:solidFill>
              </a:rPr>
              <a:t>lên</a:t>
            </a:r>
            <a:r>
              <a:rPr lang="en-US" sz="4000" dirty="0">
                <a:solidFill>
                  <a:srgbClr val="003300"/>
                </a:solidFill>
              </a:rPr>
              <a:t> </a:t>
            </a:r>
            <a:r>
              <a:rPr lang="en-US" sz="4000" dirty="0" err="1">
                <a:solidFill>
                  <a:srgbClr val="003300"/>
                </a:solidFill>
              </a:rPr>
              <a:t>tòa</a:t>
            </a:r>
            <a:r>
              <a:rPr lang="en-US" sz="4000" dirty="0">
                <a:solidFill>
                  <a:srgbClr val="003300"/>
                </a:solidFill>
              </a:rPr>
              <a:t> </a:t>
            </a:r>
            <a:r>
              <a:rPr lang="en-US" sz="4000" dirty="0" err="1">
                <a:solidFill>
                  <a:srgbClr val="003300"/>
                </a:solidFill>
              </a:rPr>
              <a:t>Chúa</a:t>
            </a:r>
            <a:r>
              <a:rPr lang="en-US" sz="4000" dirty="0">
                <a:solidFill>
                  <a:srgbClr val="003300"/>
                </a:solidFill>
              </a:rPr>
              <a:t> </a:t>
            </a:r>
            <a:r>
              <a:rPr lang="en-US" sz="4000" dirty="0" err="1">
                <a:solidFill>
                  <a:srgbClr val="003300"/>
                </a:solidFill>
              </a:rPr>
              <a:t>uy</a:t>
            </a:r>
            <a:r>
              <a:rPr lang="en-US" sz="4000" dirty="0">
                <a:solidFill>
                  <a:srgbClr val="003300"/>
                </a:solidFill>
              </a:rPr>
              <a:t> </a:t>
            </a:r>
            <a:r>
              <a:rPr lang="en-US" sz="4000" dirty="0" err="1">
                <a:solidFill>
                  <a:srgbClr val="003300"/>
                </a:solidFill>
              </a:rPr>
              <a:t>linh</a:t>
            </a:r>
            <a:r>
              <a:rPr lang="en-US" sz="4000" dirty="0">
                <a:solidFill>
                  <a:srgbClr val="003300"/>
                </a:solidFill>
              </a:rPr>
              <a:t>. </a:t>
            </a:r>
            <a:r>
              <a:rPr lang="en-US" sz="4000" dirty="0" err="1">
                <a:solidFill>
                  <a:srgbClr val="003300"/>
                </a:solidFill>
              </a:rPr>
              <a:t>Nguyện</a:t>
            </a:r>
            <a:r>
              <a:rPr lang="en-US" sz="4000" dirty="0">
                <a:solidFill>
                  <a:srgbClr val="003300"/>
                </a:solidFill>
              </a:rPr>
              <a:t> </a:t>
            </a:r>
            <a:r>
              <a:rPr lang="en-US" sz="4000" dirty="0" err="1">
                <a:solidFill>
                  <a:srgbClr val="003300"/>
                </a:solidFill>
              </a:rPr>
              <a:t>Chúa</a:t>
            </a:r>
            <a:r>
              <a:rPr lang="en-US" sz="4000" dirty="0">
                <a:solidFill>
                  <a:srgbClr val="003300"/>
                </a:solidFill>
              </a:rPr>
              <a:t> </a:t>
            </a:r>
            <a:r>
              <a:rPr lang="en-US" sz="4000" dirty="0" err="1">
                <a:solidFill>
                  <a:srgbClr val="003300"/>
                </a:solidFill>
              </a:rPr>
              <a:t>dủ</a:t>
            </a:r>
            <a:r>
              <a:rPr lang="en-US" sz="4000" dirty="0">
                <a:solidFill>
                  <a:srgbClr val="003300"/>
                </a:solidFill>
              </a:rPr>
              <a:t> </a:t>
            </a:r>
            <a:r>
              <a:rPr lang="en-US" sz="4000" dirty="0" err="1">
                <a:solidFill>
                  <a:srgbClr val="003300"/>
                </a:solidFill>
              </a:rPr>
              <a:t>thương</a:t>
            </a:r>
            <a:r>
              <a:rPr lang="en-US" sz="4000" dirty="0">
                <a:solidFill>
                  <a:srgbClr val="003300"/>
                </a:solidFill>
              </a:rPr>
              <a:t> </a:t>
            </a:r>
            <a:r>
              <a:rPr lang="en-US" sz="4000" dirty="0" err="1">
                <a:solidFill>
                  <a:srgbClr val="003300"/>
                </a:solidFill>
              </a:rPr>
              <a:t>nhận</a:t>
            </a:r>
            <a:r>
              <a:rPr lang="en-US" sz="4000" dirty="0">
                <a:solidFill>
                  <a:srgbClr val="003300"/>
                </a:solidFill>
              </a:rPr>
              <a:t> </a:t>
            </a:r>
            <a:r>
              <a:rPr lang="en-US" sz="4000" dirty="0" err="1">
                <a:solidFill>
                  <a:srgbClr val="003300"/>
                </a:solidFill>
              </a:rPr>
              <a:t>lấy</a:t>
            </a:r>
            <a:r>
              <a:rPr lang="en-US" sz="4000" dirty="0">
                <a:solidFill>
                  <a:srgbClr val="003300"/>
                </a:solidFill>
              </a:rPr>
              <a:t> </a:t>
            </a:r>
            <a:r>
              <a:rPr lang="en-US" sz="4000" dirty="0" err="1">
                <a:solidFill>
                  <a:srgbClr val="003300"/>
                </a:solidFill>
              </a:rPr>
              <a:t>từ</a:t>
            </a:r>
            <a:r>
              <a:rPr lang="en-US" sz="4000" dirty="0">
                <a:solidFill>
                  <a:srgbClr val="003300"/>
                </a:solidFill>
              </a:rPr>
              <a:t> con </a:t>
            </a:r>
            <a:r>
              <a:rPr lang="en-US" sz="4000" dirty="0" err="1">
                <a:solidFill>
                  <a:srgbClr val="003300"/>
                </a:solidFill>
              </a:rPr>
              <a:t>của</a:t>
            </a:r>
            <a:r>
              <a:rPr lang="en-US" sz="4000" dirty="0">
                <a:solidFill>
                  <a:srgbClr val="003300"/>
                </a:solidFill>
              </a:rPr>
              <a:t> </a:t>
            </a:r>
            <a:r>
              <a:rPr lang="en-US" sz="4000" dirty="0" err="1">
                <a:solidFill>
                  <a:srgbClr val="003300"/>
                </a:solidFill>
              </a:rPr>
              <a:t>lễ</a:t>
            </a:r>
            <a:r>
              <a:rPr lang="en-US" sz="4000" dirty="0">
                <a:solidFill>
                  <a:srgbClr val="003300"/>
                </a:solidFill>
              </a:rPr>
              <a:t> </a:t>
            </a:r>
            <a:r>
              <a:rPr lang="en-US" sz="4000" dirty="0" err="1">
                <a:solidFill>
                  <a:srgbClr val="003300"/>
                </a:solidFill>
              </a:rPr>
              <a:t>chân</a:t>
            </a:r>
            <a:r>
              <a:rPr lang="en-US" sz="4000" dirty="0">
                <a:solidFill>
                  <a:srgbClr val="003300"/>
                </a:solidFill>
              </a:rPr>
              <a:t> </a:t>
            </a:r>
            <a:r>
              <a:rPr lang="en-US" sz="4000" dirty="0" err="1">
                <a:solidFill>
                  <a:srgbClr val="003300"/>
                </a:solidFill>
              </a:rPr>
              <a:t>tình</a:t>
            </a:r>
            <a:r>
              <a:rPr lang="en-US" sz="4000" dirty="0">
                <a:solidFill>
                  <a:srgbClr val="003300"/>
                </a:solidFill>
              </a:rPr>
              <a:t>. </a:t>
            </a:r>
            <a:endParaRPr lang="en-US" sz="42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dirty="0" err="1">
                <a:solidFill>
                  <a:srgbClr val="FF0000"/>
                </a:solidFill>
              </a:rPr>
              <a:t>Đk</a:t>
            </a:r>
            <a:r>
              <a:rPr lang="en-US" u="sng" dirty="0">
                <a:solidFill>
                  <a:srgbClr val="FF0000"/>
                </a:solidFill>
              </a:rPr>
              <a:t>:</a:t>
            </a:r>
            <a:r>
              <a:rPr lang="en-US" dirty="0">
                <a:solidFill>
                  <a:srgbClr val="003300"/>
                </a:solidFill>
              </a:rPr>
              <a:t> </a:t>
            </a:r>
            <a:r>
              <a:rPr lang="en-US" dirty="0" err="1">
                <a:solidFill>
                  <a:srgbClr val="003300"/>
                </a:solidFill>
              </a:rPr>
              <a:t>Nguyện</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Chúa</a:t>
            </a:r>
            <a:r>
              <a:rPr lang="en-US" dirty="0">
                <a:solidFill>
                  <a:srgbClr val="003300"/>
                </a:solidFill>
              </a:rPr>
              <a:t> </a:t>
            </a:r>
            <a:r>
              <a:rPr lang="en-US" dirty="0" err="1">
                <a:solidFill>
                  <a:srgbClr val="003300"/>
                </a:solidFill>
              </a:rPr>
              <a:t>tình</a:t>
            </a:r>
            <a:r>
              <a:rPr lang="en-US" dirty="0">
                <a:solidFill>
                  <a:srgbClr val="003300"/>
                </a:solidFill>
              </a:rPr>
              <a:t> </a:t>
            </a:r>
            <a:r>
              <a:rPr lang="en-US" dirty="0" err="1">
                <a:solidFill>
                  <a:srgbClr val="003300"/>
                </a:solidFill>
              </a:rPr>
              <a:t>yêu</a:t>
            </a:r>
            <a:r>
              <a:rPr lang="en-US" dirty="0">
                <a:solidFill>
                  <a:srgbClr val="003300"/>
                </a:solidFill>
              </a:rPr>
              <a:t> </a:t>
            </a:r>
            <a:r>
              <a:rPr lang="en-US" dirty="0" err="1">
                <a:solidFill>
                  <a:srgbClr val="003300"/>
                </a:solidFill>
              </a:rPr>
              <a:t>mến</a:t>
            </a:r>
            <a:r>
              <a:rPr lang="en-US" dirty="0">
                <a:solidFill>
                  <a:srgbClr val="003300"/>
                </a:solidFill>
              </a:rPr>
              <a:t> </a:t>
            </a:r>
            <a:r>
              <a:rPr lang="en-US" dirty="0" err="1">
                <a:solidFill>
                  <a:srgbClr val="003300"/>
                </a:solidFill>
              </a:rPr>
              <a:t>của</a:t>
            </a:r>
            <a:r>
              <a:rPr lang="en-US" dirty="0">
                <a:solidFill>
                  <a:srgbClr val="003300"/>
                </a:solidFill>
              </a:rPr>
              <a:t> con </a:t>
            </a:r>
            <a:r>
              <a:rPr lang="en-US" dirty="0" err="1">
                <a:solidFill>
                  <a:srgbClr val="003300"/>
                </a:solidFill>
              </a:rPr>
              <a:t>người</a:t>
            </a:r>
            <a:r>
              <a:rPr lang="en-US" dirty="0">
                <a:solidFill>
                  <a:srgbClr val="003300"/>
                </a:solidFill>
              </a:rPr>
              <a:t>, </a:t>
            </a:r>
            <a:r>
              <a:rPr lang="en-US" dirty="0" err="1">
                <a:solidFill>
                  <a:srgbClr val="003300"/>
                </a:solidFill>
              </a:rPr>
              <a:t>đượm</a:t>
            </a:r>
            <a:r>
              <a:rPr lang="en-US" dirty="0">
                <a:solidFill>
                  <a:srgbClr val="003300"/>
                </a:solidFill>
              </a:rPr>
              <a:t> cay </a:t>
            </a:r>
            <a:r>
              <a:rPr lang="en-US" dirty="0" err="1">
                <a:solidFill>
                  <a:srgbClr val="003300"/>
                </a:solidFill>
              </a:rPr>
              <a:t>đắng</a:t>
            </a:r>
            <a:r>
              <a:rPr lang="en-US" dirty="0">
                <a:solidFill>
                  <a:srgbClr val="003300"/>
                </a:solidFill>
              </a:rPr>
              <a:t> </a:t>
            </a:r>
            <a:r>
              <a:rPr lang="en-US" dirty="0" err="1">
                <a:solidFill>
                  <a:srgbClr val="003300"/>
                </a:solidFill>
              </a:rPr>
              <a:t>nhưng</a:t>
            </a:r>
            <a:r>
              <a:rPr lang="en-US" dirty="0">
                <a:solidFill>
                  <a:srgbClr val="003300"/>
                </a:solidFill>
              </a:rPr>
              <a:t> </a:t>
            </a:r>
            <a:r>
              <a:rPr lang="en-US" dirty="0" err="1">
                <a:solidFill>
                  <a:srgbClr val="003300"/>
                </a:solidFill>
              </a:rPr>
              <a:t>chẳng</a:t>
            </a:r>
            <a:r>
              <a:rPr lang="en-US" dirty="0">
                <a:solidFill>
                  <a:srgbClr val="003300"/>
                </a:solidFill>
              </a:rPr>
              <a:t> </a:t>
            </a:r>
            <a:r>
              <a:rPr lang="en-US" dirty="0" err="1">
                <a:solidFill>
                  <a:srgbClr val="003300"/>
                </a:solidFill>
              </a:rPr>
              <a:t>có</a:t>
            </a:r>
            <a:r>
              <a:rPr lang="en-US" dirty="0">
                <a:solidFill>
                  <a:srgbClr val="003300"/>
                </a:solidFill>
              </a:rPr>
              <a:t> </a:t>
            </a:r>
            <a:r>
              <a:rPr lang="en-US" dirty="0" err="1">
                <a:solidFill>
                  <a:srgbClr val="003300"/>
                </a:solidFill>
              </a:rPr>
              <a:t>gì</a:t>
            </a:r>
            <a:r>
              <a:rPr lang="en-US" dirty="0">
                <a:solidFill>
                  <a:srgbClr val="003300"/>
                </a:solidFill>
              </a:rPr>
              <a:t> </a:t>
            </a:r>
            <a:r>
              <a:rPr lang="en-US" dirty="0" err="1">
                <a:solidFill>
                  <a:srgbClr val="003300"/>
                </a:solidFill>
              </a:rPr>
              <a:t>hơn</a:t>
            </a:r>
            <a:r>
              <a:rPr lang="en-US" dirty="0">
                <a:solidFill>
                  <a:srgbClr val="003300"/>
                </a:solidFill>
              </a:rPr>
              <a:t>. </a:t>
            </a:r>
            <a:r>
              <a:rPr lang="en-US" dirty="0" err="1">
                <a:solidFill>
                  <a:srgbClr val="003300"/>
                </a:solidFill>
              </a:rPr>
              <a:t>Nguyện</a:t>
            </a:r>
            <a:r>
              <a:rPr lang="en-US" dirty="0">
                <a:solidFill>
                  <a:srgbClr val="003300"/>
                </a:solidFill>
              </a:rPr>
              <a:t> </a:t>
            </a:r>
            <a:r>
              <a:rPr lang="en-US" dirty="0" err="1">
                <a:solidFill>
                  <a:srgbClr val="003300"/>
                </a:solidFill>
              </a:rPr>
              <a:t>xin</a:t>
            </a:r>
            <a:r>
              <a:rPr lang="en-US" dirty="0">
                <a:solidFill>
                  <a:srgbClr val="003300"/>
                </a:solidFill>
              </a:rPr>
              <a:t> </a:t>
            </a:r>
            <a:r>
              <a:rPr lang="en-US" dirty="0" err="1">
                <a:solidFill>
                  <a:srgbClr val="003300"/>
                </a:solidFill>
              </a:rPr>
              <a:t>Chúa</a:t>
            </a:r>
            <a:r>
              <a:rPr lang="en-US" dirty="0">
                <a:solidFill>
                  <a:srgbClr val="003300"/>
                </a:solidFill>
              </a:rPr>
              <a:t> </a:t>
            </a:r>
            <a:r>
              <a:rPr lang="en-US" dirty="0" err="1">
                <a:solidFill>
                  <a:srgbClr val="003300"/>
                </a:solidFill>
              </a:rPr>
              <a:t>hãy</a:t>
            </a:r>
            <a:r>
              <a:rPr lang="en-US" dirty="0">
                <a:solidFill>
                  <a:srgbClr val="003300"/>
                </a:solidFill>
              </a:rPr>
              <a:t> </a:t>
            </a:r>
            <a:r>
              <a:rPr lang="en-US" dirty="0" err="1">
                <a:solidFill>
                  <a:srgbClr val="003300"/>
                </a:solidFill>
              </a:rPr>
              <a:t>đưa</a:t>
            </a:r>
            <a:r>
              <a:rPr lang="en-US" dirty="0">
                <a:solidFill>
                  <a:srgbClr val="003300"/>
                </a:solidFill>
              </a:rPr>
              <a:t> </a:t>
            </a:r>
            <a:r>
              <a:rPr lang="en-US" dirty="0" err="1">
                <a:solidFill>
                  <a:srgbClr val="003300"/>
                </a:solidFill>
              </a:rPr>
              <a:t>mắt</a:t>
            </a:r>
            <a:r>
              <a:rPr lang="en-US" dirty="0">
                <a:solidFill>
                  <a:srgbClr val="003300"/>
                </a:solidFill>
              </a:rPr>
              <a:t> </a:t>
            </a:r>
            <a:r>
              <a:rPr lang="en-US" dirty="0" err="1">
                <a:solidFill>
                  <a:srgbClr val="003300"/>
                </a:solidFill>
              </a:rPr>
              <a:t>nhìn</a:t>
            </a:r>
            <a:r>
              <a:rPr lang="en-US" dirty="0">
                <a:solidFill>
                  <a:srgbClr val="003300"/>
                </a:solidFill>
              </a:rPr>
              <a:t> con </a:t>
            </a:r>
            <a:r>
              <a:rPr lang="en-US" dirty="0" err="1">
                <a:solidFill>
                  <a:srgbClr val="003300"/>
                </a:solidFill>
              </a:rPr>
              <a:t>đây</a:t>
            </a:r>
            <a:r>
              <a:rPr lang="en-US" dirty="0">
                <a:solidFill>
                  <a:srgbClr val="003300"/>
                </a:solidFill>
              </a:rPr>
              <a:t>. </a:t>
            </a:r>
            <a:r>
              <a:rPr lang="en-US" dirty="0" err="1">
                <a:solidFill>
                  <a:srgbClr val="003300"/>
                </a:solidFill>
              </a:rPr>
              <a:t>Một</a:t>
            </a:r>
            <a:r>
              <a:rPr lang="en-US" dirty="0">
                <a:solidFill>
                  <a:srgbClr val="003300"/>
                </a:solidFill>
              </a:rPr>
              <a:t> </a:t>
            </a:r>
            <a:r>
              <a:rPr lang="en-US" dirty="0" err="1">
                <a:solidFill>
                  <a:srgbClr val="003300"/>
                </a:solidFill>
              </a:rPr>
              <a:t>chút</a:t>
            </a:r>
            <a:r>
              <a:rPr lang="en-US" dirty="0">
                <a:solidFill>
                  <a:srgbClr val="003300"/>
                </a:solidFill>
              </a:rPr>
              <a:t> </a:t>
            </a:r>
            <a:r>
              <a:rPr lang="en-US" dirty="0" err="1">
                <a:solidFill>
                  <a:srgbClr val="003300"/>
                </a:solidFill>
              </a:rPr>
              <a:t>tình</a:t>
            </a:r>
            <a:r>
              <a:rPr lang="en-US" dirty="0">
                <a:solidFill>
                  <a:srgbClr val="003300"/>
                </a:solidFill>
              </a:rPr>
              <a:t> </a:t>
            </a:r>
            <a:r>
              <a:rPr lang="en-US" dirty="0" err="1">
                <a:solidFill>
                  <a:srgbClr val="003300"/>
                </a:solidFill>
              </a:rPr>
              <a:t>yêu</a:t>
            </a:r>
            <a:r>
              <a:rPr lang="en-US" dirty="0">
                <a:solidFill>
                  <a:srgbClr val="003300"/>
                </a:solidFill>
              </a:rPr>
              <a:t> </a:t>
            </a:r>
            <a:r>
              <a:rPr lang="en-US" dirty="0" err="1">
                <a:solidFill>
                  <a:srgbClr val="003300"/>
                </a:solidFill>
              </a:rPr>
              <a:t>này</a:t>
            </a:r>
            <a:r>
              <a:rPr lang="en-US" dirty="0">
                <a:solidFill>
                  <a:srgbClr val="003300"/>
                </a:solidFill>
              </a:rPr>
              <a:t> </a:t>
            </a:r>
            <a:r>
              <a:rPr lang="en-US" dirty="0" err="1">
                <a:solidFill>
                  <a:srgbClr val="003300"/>
                </a:solidFill>
              </a:rPr>
              <a:t>đáng</a:t>
            </a:r>
            <a:r>
              <a:rPr lang="en-US" dirty="0">
                <a:solidFill>
                  <a:srgbClr val="003300"/>
                </a:solidFill>
              </a:rPr>
              <a:t> chi lam </a:t>
            </a:r>
            <a:r>
              <a:rPr lang="en-US" dirty="0" err="1">
                <a:solidFill>
                  <a:srgbClr val="003300"/>
                </a:solidFill>
              </a:rPr>
              <a:t>lễ</a:t>
            </a:r>
            <a:r>
              <a:rPr lang="en-US" dirty="0">
                <a:solidFill>
                  <a:srgbClr val="003300"/>
                </a:solidFill>
              </a:rPr>
              <a:t> </a:t>
            </a:r>
            <a:r>
              <a:rPr lang="en-US" dirty="0" err="1">
                <a:solidFill>
                  <a:srgbClr val="003300"/>
                </a:solidFill>
              </a:rPr>
              <a:t>dâng</a:t>
            </a:r>
            <a:r>
              <a:rPr lang="en-US" dirty="0">
                <a:solidFill>
                  <a:srgbClr val="003300"/>
                </a:solidFill>
              </a:rPr>
              <a:t>. </a:t>
            </a:r>
            <a:endParaRPr lang="en-US"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0000"/>
                </a:solidFill>
              </a:rPr>
              <a:t>Tk2:</a:t>
            </a:r>
            <a:r>
              <a:rPr lang="en-US" dirty="0">
                <a:solidFill>
                  <a:srgbClr val="003300"/>
                </a:solidFill>
              </a:rPr>
              <a:t> </a:t>
            </a:r>
            <a:r>
              <a:rPr lang="en-US" dirty="0" err="1">
                <a:solidFill>
                  <a:srgbClr val="003300"/>
                </a:solidFill>
              </a:rPr>
              <a:t>Xin</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lên</a:t>
            </a:r>
            <a:r>
              <a:rPr lang="en-US" dirty="0">
                <a:solidFill>
                  <a:srgbClr val="003300"/>
                </a:solidFill>
              </a:rPr>
              <a:t> </a:t>
            </a:r>
            <a:r>
              <a:rPr lang="en-US" dirty="0" err="1">
                <a:solidFill>
                  <a:srgbClr val="003300"/>
                </a:solidFill>
              </a:rPr>
              <a:t>bao</a:t>
            </a:r>
            <a:r>
              <a:rPr lang="en-US" dirty="0">
                <a:solidFill>
                  <a:srgbClr val="003300"/>
                </a:solidFill>
              </a:rPr>
              <a:t> </a:t>
            </a:r>
            <a:r>
              <a:rPr lang="en-US" dirty="0" err="1">
                <a:solidFill>
                  <a:srgbClr val="003300"/>
                </a:solidFill>
              </a:rPr>
              <a:t>âu</a:t>
            </a:r>
            <a:r>
              <a:rPr lang="en-US" dirty="0">
                <a:solidFill>
                  <a:srgbClr val="003300"/>
                </a:solidFill>
              </a:rPr>
              <a:t> </a:t>
            </a:r>
            <a:r>
              <a:rPr lang="en-US" dirty="0" err="1">
                <a:solidFill>
                  <a:srgbClr val="003300"/>
                </a:solidFill>
              </a:rPr>
              <a:t>sầu</a:t>
            </a:r>
            <a:r>
              <a:rPr lang="en-US" dirty="0">
                <a:solidFill>
                  <a:srgbClr val="003300"/>
                </a:solidFill>
              </a:rPr>
              <a:t> </a:t>
            </a:r>
            <a:r>
              <a:rPr lang="en-US" dirty="0" err="1">
                <a:solidFill>
                  <a:srgbClr val="003300"/>
                </a:solidFill>
              </a:rPr>
              <a:t>nơi</a:t>
            </a:r>
            <a:r>
              <a:rPr lang="en-US" dirty="0">
                <a:solidFill>
                  <a:srgbClr val="003300"/>
                </a:solidFill>
              </a:rPr>
              <a:t> </a:t>
            </a:r>
            <a:r>
              <a:rPr lang="en-US" dirty="0" err="1">
                <a:solidFill>
                  <a:srgbClr val="003300"/>
                </a:solidFill>
              </a:rPr>
              <a:t>thế</a:t>
            </a:r>
            <a:r>
              <a:rPr lang="en-US" dirty="0">
                <a:solidFill>
                  <a:srgbClr val="003300"/>
                </a:solidFill>
              </a:rPr>
              <a:t> </a:t>
            </a:r>
            <a:r>
              <a:rPr lang="en-US" dirty="0" err="1">
                <a:solidFill>
                  <a:srgbClr val="003300"/>
                </a:solidFill>
              </a:rPr>
              <a:t>gian</a:t>
            </a:r>
            <a:r>
              <a:rPr lang="en-US" dirty="0">
                <a:solidFill>
                  <a:srgbClr val="003300"/>
                </a:solidFill>
              </a:rPr>
              <a:t>, </a:t>
            </a:r>
            <a:r>
              <a:rPr lang="en-US" dirty="0" err="1">
                <a:solidFill>
                  <a:srgbClr val="003300"/>
                </a:solidFill>
              </a:rPr>
              <a:t>xin</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lên</a:t>
            </a:r>
            <a:r>
              <a:rPr lang="en-US" dirty="0">
                <a:solidFill>
                  <a:srgbClr val="003300"/>
                </a:solidFill>
              </a:rPr>
              <a:t> </a:t>
            </a:r>
            <a:r>
              <a:rPr lang="en-US" dirty="0" err="1">
                <a:solidFill>
                  <a:srgbClr val="003300"/>
                </a:solidFill>
              </a:rPr>
              <a:t>đây</a:t>
            </a:r>
            <a:r>
              <a:rPr lang="en-US" dirty="0">
                <a:solidFill>
                  <a:srgbClr val="003300"/>
                </a:solidFill>
              </a:rPr>
              <a:t> </a:t>
            </a:r>
            <a:r>
              <a:rPr lang="en-US" dirty="0" err="1">
                <a:solidFill>
                  <a:srgbClr val="003300"/>
                </a:solidFill>
              </a:rPr>
              <a:t>bao</a:t>
            </a:r>
            <a:r>
              <a:rPr lang="en-US" dirty="0">
                <a:solidFill>
                  <a:srgbClr val="003300"/>
                </a:solidFill>
              </a:rPr>
              <a:t> </a:t>
            </a:r>
            <a:r>
              <a:rPr lang="en-US" dirty="0" err="1">
                <a:solidFill>
                  <a:srgbClr val="003300"/>
                </a:solidFill>
              </a:rPr>
              <a:t>người</a:t>
            </a:r>
            <a:r>
              <a:rPr lang="en-US" dirty="0">
                <a:solidFill>
                  <a:srgbClr val="003300"/>
                </a:solidFill>
              </a:rPr>
              <a:t> </a:t>
            </a:r>
            <a:r>
              <a:rPr lang="en-US" dirty="0" err="1">
                <a:solidFill>
                  <a:srgbClr val="003300"/>
                </a:solidFill>
              </a:rPr>
              <a:t>đang</a:t>
            </a:r>
            <a:r>
              <a:rPr lang="en-US" dirty="0">
                <a:solidFill>
                  <a:srgbClr val="003300"/>
                </a:solidFill>
              </a:rPr>
              <a:t> </a:t>
            </a:r>
            <a:r>
              <a:rPr lang="en-US" dirty="0" err="1">
                <a:solidFill>
                  <a:srgbClr val="003300"/>
                </a:solidFill>
              </a:rPr>
              <a:t>khóc</a:t>
            </a:r>
            <a:r>
              <a:rPr lang="en-US" dirty="0">
                <a:solidFill>
                  <a:srgbClr val="003300"/>
                </a:solidFill>
              </a:rPr>
              <a:t> than. </a:t>
            </a:r>
            <a:r>
              <a:rPr lang="en-US" dirty="0" err="1">
                <a:solidFill>
                  <a:srgbClr val="003300"/>
                </a:solidFill>
              </a:rPr>
              <a:t>Xin</a:t>
            </a:r>
            <a:r>
              <a:rPr lang="en-US" dirty="0">
                <a:solidFill>
                  <a:srgbClr val="003300"/>
                </a:solidFill>
              </a:rPr>
              <a:t> </a:t>
            </a:r>
            <a:r>
              <a:rPr lang="en-US" dirty="0" err="1">
                <a:solidFill>
                  <a:srgbClr val="003300"/>
                </a:solidFill>
              </a:rPr>
              <a:t>thi</a:t>
            </a:r>
            <a:r>
              <a:rPr lang="en-US" dirty="0">
                <a:solidFill>
                  <a:srgbClr val="003300"/>
                </a:solidFill>
              </a:rPr>
              <a:t> </a:t>
            </a:r>
            <a:r>
              <a:rPr lang="en-US" dirty="0" err="1">
                <a:solidFill>
                  <a:srgbClr val="003300"/>
                </a:solidFill>
              </a:rPr>
              <a:t>ân</a:t>
            </a:r>
            <a:r>
              <a:rPr lang="en-US" dirty="0">
                <a:solidFill>
                  <a:srgbClr val="003300"/>
                </a:solidFill>
              </a:rPr>
              <a:t> </a:t>
            </a:r>
            <a:r>
              <a:rPr lang="en-US" dirty="0" err="1">
                <a:solidFill>
                  <a:srgbClr val="003300"/>
                </a:solidFill>
              </a:rPr>
              <a:t>cho</a:t>
            </a:r>
            <a:r>
              <a:rPr lang="en-US" dirty="0">
                <a:solidFill>
                  <a:srgbClr val="003300"/>
                </a:solidFill>
              </a:rPr>
              <a:t> </a:t>
            </a:r>
            <a:r>
              <a:rPr lang="en-US" dirty="0" err="1">
                <a:solidFill>
                  <a:srgbClr val="003300"/>
                </a:solidFill>
              </a:rPr>
              <a:t>âu</a:t>
            </a:r>
            <a:r>
              <a:rPr lang="en-US" dirty="0">
                <a:solidFill>
                  <a:srgbClr val="003300"/>
                </a:solidFill>
              </a:rPr>
              <a:t> </a:t>
            </a:r>
            <a:r>
              <a:rPr lang="en-US" dirty="0" err="1">
                <a:solidFill>
                  <a:srgbClr val="003300"/>
                </a:solidFill>
              </a:rPr>
              <a:t>sầu</a:t>
            </a:r>
            <a:r>
              <a:rPr lang="en-US" dirty="0">
                <a:solidFill>
                  <a:srgbClr val="003300"/>
                </a:solidFill>
              </a:rPr>
              <a:t> </a:t>
            </a:r>
            <a:r>
              <a:rPr lang="en-US" dirty="0" err="1">
                <a:solidFill>
                  <a:srgbClr val="003300"/>
                </a:solidFill>
              </a:rPr>
              <a:t>biến</a:t>
            </a:r>
            <a:r>
              <a:rPr lang="en-US" dirty="0">
                <a:solidFill>
                  <a:srgbClr val="003300"/>
                </a:solidFill>
              </a:rPr>
              <a:t> </a:t>
            </a:r>
            <a:r>
              <a:rPr lang="en-US" dirty="0" err="1">
                <a:solidFill>
                  <a:srgbClr val="003300"/>
                </a:solidFill>
              </a:rPr>
              <a:t>hân</a:t>
            </a:r>
            <a:r>
              <a:rPr lang="en-US" dirty="0">
                <a:solidFill>
                  <a:srgbClr val="003300"/>
                </a:solidFill>
              </a:rPr>
              <a:t> </a:t>
            </a:r>
            <a:r>
              <a:rPr lang="en-US" dirty="0" err="1">
                <a:solidFill>
                  <a:srgbClr val="003300"/>
                </a:solidFill>
              </a:rPr>
              <a:t>hoan</a:t>
            </a:r>
            <a:r>
              <a:rPr lang="en-US" dirty="0">
                <a:solidFill>
                  <a:srgbClr val="003300"/>
                </a:solidFill>
              </a:rPr>
              <a:t>. </a:t>
            </a:r>
            <a:r>
              <a:rPr lang="en-US" dirty="0" err="1">
                <a:solidFill>
                  <a:srgbClr val="003300"/>
                </a:solidFill>
              </a:rPr>
              <a:t>Thành</a:t>
            </a:r>
            <a:r>
              <a:rPr lang="en-US" dirty="0">
                <a:solidFill>
                  <a:srgbClr val="003300"/>
                </a:solidFill>
              </a:rPr>
              <a:t> </a:t>
            </a:r>
            <a:r>
              <a:rPr lang="en-US" dirty="0" err="1">
                <a:solidFill>
                  <a:srgbClr val="003300"/>
                </a:solidFill>
              </a:rPr>
              <a:t>khúc</a:t>
            </a:r>
            <a:r>
              <a:rPr lang="en-US" dirty="0">
                <a:solidFill>
                  <a:srgbClr val="003300"/>
                </a:solidFill>
              </a:rPr>
              <a:t> </a:t>
            </a:r>
            <a:r>
              <a:rPr lang="en-US" dirty="0" err="1">
                <a:solidFill>
                  <a:srgbClr val="003300"/>
                </a:solidFill>
              </a:rPr>
              <a:t>tình</a:t>
            </a:r>
            <a:r>
              <a:rPr lang="en-US" dirty="0">
                <a:solidFill>
                  <a:srgbClr val="003300"/>
                </a:solidFill>
              </a:rPr>
              <a:t> </a:t>
            </a:r>
            <a:r>
              <a:rPr lang="en-US" dirty="0" err="1">
                <a:solidFill>
                  <a:srgbClr val="003300"/>
                </a:solidFill>
              </a:rPr>
              <a:t>ca</a:t>
            </a:r>
            <a:r>
              <a:rPr lang="en-US" dirty="0">
                <a:solidFill>
                  <a:srgbClr val="003300"/>
                </a:solidFill>
              </a:rPr>
              <a:t> </a:t>
            </a:r>
            <a:r>
              <a:rPr lang="en-US" dirty="0" err="1">
                <a:solidFill>
                  <a:srgbClr val="003300"/>
                </a:solidFill>
              </a:rPr>
              <a:t>thượng</a:t>
            </a:r>
            <a:r>
              <a:rPr lang="en-US" dirty="0">
                <a:solidFill>
                  <a:srgbClr val="003300"/>
                </a:solidFill>
              </a:rPr>
              <a:t> </a:t>
            </a:r>
            <a:r>
              <a:rPr lang="en-US" dirty="0" err="1">
                <a:solidFill>
                  <a:srgbClr val="003300"/>
                </a:solidFill>
              </a:rPr>
              <a:t>tiến</a:t>
            </a:r>
            <a:r>
              <a:rPr lang="en-US" dirty="0">
                <a:solidFill>
                  <a:srgbClr val="003300"/>
                </a:solidFill>
              </a:rPr>
              <a:t> </a:t>
            </a:r>
            <a:r>
              <a:rPr lang="en-US" dirty="0" err="1">
                <a:solidFill>
                  <a:srgbClr val="003300"/>
                </a:solidFill>
              </a:rPr>
              <a:t>về</a:t>
            </a:r>
            <a:r>
              <a:rPr lang="en-US" dirty="0">
                <a:solidFill>
                  <a:srgbClr val="003300"/>
                </a:solidFill>
              </a:rPr>
              <a:t> Cha ở </a:t>
            </a:r>
            <a:r>
              <a:rPr lang="en-US" dirty="0" err="1">
                <a:solidFill>
                  <a:srgbClr val="003300"/>
                </a:solidFill>
              </a:rPr>
              <a:t>trước</a:t>
            </a:r>
            <a:r>
              <a:rPr lang="en-US" dirty="0">
                <a:solidFill>
                  <a:srgbClr val="003300"/>
                </a:solidFill>
              </a:rPr>
              <a:t> </a:t>
            </a:r>
            <a:r>
              <a:rPr lang="en-US" dirty="0" err="1">
                <a:solidFill>
                  <a:srgbClr val="003300"/>
                </a:solidFill>
              </a:rPr>
              <a:t>thiên</a:t>
            </a:r>
            <a:r>
              <a:rPr lang="en-US" dirty="0">
                <a:solidFill>
                  <a:srgbClr val="003300"/>
                </a:solidFill>
              </a:rPr>
              <a:t> </a:t>
            </a:r>
            <a:r>
              <a:rPr lang="en-US" dirty="0" err="1">
                <a:solidFill>
                  <a:srgbClr val="003300"/>
                </a:solidFill>
              </a:rPr>
              <a:t>tòa</a:t>
            </a:r>
            <a:r>
              <a:rPr lang="en-US" dirty="0">
                <a:solidFill>
                  <a:srgbClr val="003300"/>
                </a:solidFill>
              </a:rPr>
              <a:t>. </a:t>
            </a:r>
            <a:endParaRPr lang="en-US" dirty="0">
              <a:solidFill>
                <a:srgbClr val="003300"/>
              </a:solidFill>
            </a:endParaRPr>
          </a:p>
        </p:txBody>
      </p:sp>
    </p:spTree>
    <p:extLst>
      <p:ext uri="{BB962C8B-B14F-4D97-AF65-F5344CB8AC3E}">
        <p14:creationId xmlns:p14="http://schemas.microsoft.com/office/powerpoint/2010/main" val="2160288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dirty="0" err="1">
                <a:solidFill>
                  <a:srgbClr val="FF0000"/>
                </a:solidFill>
              </a:rPr>
              <a:t>Đk</a:t>
            </a:r>
            <a:r>
              <a:rPr lang="en-US" u="sng" dirty="0">
                <a:solidFill>
                  <a:srgbClr val="FF0000"/>
                </a:solidFill>
              </a:rPr>
              <a:t>:</a:t>
            </a:r>
            <a:r>
              <a:rPr lang="en-US" dirty="0">
                <a:solidFill>
                  <a:srgbClr val="003300"/>
                </a:solidFill>
              </a:rPr>
              <a:t> </a:t>
            </a:r>
            <a:r>
              <a:rPr lang="en-US" dirty="0" err="1">
                <a:solidFill>
                  <a:srgbClr val="003300"/>
                </a:solidFill>
              </a:rPr>
              <a:t>Nguyện</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Chúa</a:t>
            </a:r>
            <a:r>
              <a:rPr lang="en-US" dirty="0">
                <a:solidFill>
                  <a:srgbClr val="003300"/>
                </a:solidFill>
              </a:rPr>
              <a:t> </a:t>
            </a:r>
            <a:r>
              <a:rPr lang="en-US" dirty="0" err="1">
                <a:solidFill>
                  <a:srgbClr val="003300"/>
                </a:solidFill>
              </a:rPr>
              <a:t>tình</a:t>
            </a:r>
            <a:r>
              <a:rPr lang="en-US" dirty="0">
                <a:solidFill>
                  <a:srgbClr val="003300"/>
                </a:solidFill>
              </a:rPr>
              <a:t> </a:t>
            </a:r>
            <a:r>
              <a:rPr lang="en-US" dirty="0" err="1">
                <a:solidFill>
                  <a:srgbClr val="003300"/>
                </a:solidFill>
              </a:rPr>
              <a:t>yêu</a:t>
            </a:r>
            <a:r>
              <a:rPr lang="en-US" dirty="0">
                <a:solidFill>
                  <a:srgbClr val="003300"/>
                </a:solidFill>
              </a:rPr>
              <a:t> </a:t>
            </a:r>
            <a:r>
              <a:rPr lang="en-US" dirty="0" err="1">
                <a:solidFill>
                  <a:srgbClr val="003300"/>
                </a:solidFill>
              </a:rPr>
              <a:t>mến</a:t>
            </a:r>
            <a:r>
              <a:rPr lang="en-US" dirty="0">
                <a:solidFill>
                  <a:srgbClr val="003300"/>
                </a:solidFill>
              </a:rPr>
              <a:t> </a:t>
            </a:r>
            <a:r>
              <a:rPr lang="en-US" dirty="0" err="1">
                <a:solidFill>
                  <a:srgbClr val="003300"/>
                </a:solidFill>
              </a:rPr>
              <a:t>của</a:t>
            </a:r>
            <a:r>
              <a:rPr lang="en-US" dirty="0">
                <a:solidFill>
                  <a:srgbClr val="003300"/>
                </a:solidFill>
              </a:rPr>
              <a:t> con </a:t>
            </a:r>
            <a:r>
              <a:rPr lang="en-US" dirty="0" err="1">
                <a:solidFill>
                  <a:srgbClr val="003300"/>
                </a:solidFill>
              </a:rPr>
              <a:t>người</a:t>
            </a:r>
            <a:r>
              <a:rPr lang="en-US" dirty="0">
                <a:solidFill>
                  <a:srgbClr val="003300"/>
                </a:solidFill>
              </a:rPr>
              <a:t>, </a:t>
            </a:r>
            <a:r>
              <a:rPr lang="en-US" dirty="0" err="1">
                <a:solidFill>
                  <a:srgbClr val="003300"/>
                </a:solidFill>
              </a:rPr>
              <a:t>đượm</a:t>
            </a:r>
            <a:r>
              <a:rPr lang="en-US" dirty="0">
                <a:solidFill>
                  <a:srgbClr val="003300"/>
                </a:solidFill>
              </a:rPr>
              <a:t> cay </a:t>
            </a:r>
            <a:r>
              <a:rPr lang="en-US" dirty="0" err="1">
                <a:solidFill>
                  <a:srgbClr val="003300"/>
                </a:solidFill>
              </a:rPr>
              <a:t>đắng</a:t>
            </a:r>
            <a:r>
              <a:rPr lang="en-US" dirty="0">
                <a:solidFill>
                  <a:srgbClr val="003300"/>
                </a:solidFill>
              </a:rPr>
              <a:t> </a:t>
            </a:r>
            <a:r>
              <a:rPr lang="en-US" dirty="0" err="1">
                <a:solidFill>
                  <a:srgbClr val="003300"/>
                </a:solidFill>
              </a:rPr>
              <a:t>nhưng</a:t>
            </a:r>
            <a:r>
              <a:rPr lang="en-US" dirty="0">
                <a:solidFill>
                  <a:srgbClr val="003300"/>
                </a:solidFill>
              </a:rPr>
              <a:t> </a:t>
            </a:r>
            <a:r>
              <a:rPr lang="en-US" dirty="0" err="1">
                <a:solidFill>
                  <a:srgbClr val="003300"/>
                </a:solidFill>
              </a:rPr>
              <a:t>chẳng</a:t>
            </a:r>
            <a:r>
              <a:rPr lang="en-US" dirty="0">
                <a:solidFill>
                  <a:srgbClr val="003300"/>
                </a:solidFill>
              </a:rPr>
              <a:t> </a:t>
            </a:r>
            <a:r>
              <a:rPr lang="en-US" dirty="0" err="1">
                <a:solidFill>
                  <a:srgbClr val="003300"/>
                </a:solidFill>
              </a:rPr>
              <a:t>có</a:t>
            </a:r>
            <a:r>
              <a:rPr lang="en-US" dirty="0">
                <a:solidFill>
                  <a:srgbClr val="003300"/>
                </a:solidFill>
              </a:rPr>
              <a:t> </a:t>
            </a:r>
            <a:r>
              <a:rPr lang="en-US" dirty="0" err="1">
                <a:solidFill>
                  <a:srgbClr val="003300"/>
                </a:solidFill>
              </a:rPr>
              <a:t>gì</a:t>
            </a:r>
            <a:r>
              <a:rPr lang="en-US" dirty="0">
                <a:solidFill>
                  <a:srgbClr val="003300"/>
                </a:solidFill>
              </a:rPr>
              <a:t> </a:t>
            </a:r>
            <a:r>
              <a:rPr lang="en-US" dirty="0" err="1">
                <a:solidFill>
                  <a:srgbClr val="003300"/>
                </a:solidFill>
              </a:rPr>
              <a:t>hơn</a:t>
            </a:r>
            <a:r>
              <a:rPr lang="en-US" dirty="0">
                <a:solidFill>
                  <a:srgbClr val="003300"/>
                </a:solidFill>
              </a:rPr>
              <a:t>. </a:t>
            </a:r>
            <a:r>
              <a:rPr lang="en-US" dirty="0" err="1">
                <a:solidFill>
                  <a:srgbClr val="003300"/>
                </a:solidFill>
              </a:rPr>
              <a:t>Nguyện</a:t>
            </a:r>
            <a:r>
              <a:rPr lang="en-US" dirty="0">
                <a:solidFill>
                  <a:srgbClr val="003300"/>
                </a:solidFill>
              </a:rPr>
              <a:t> </a:t>
            </a:r>
            <a:r>
              <a:rPr lang="en-US" dirty="0" err="1">
                <a:solidFill>
                  <a:srgbClr val="003300"/>
                </a:solidFill>
              </a:rPr>
              <a:t>xin</a:t>
            </a:r>
            <a:r>
              <a:rPr lang="en-US" dirty="0">
                <a:solidFill>
                  <a:srgbClr val="003300"/>
                </a:solidFill>
              </a:rPr>
              <a:t> </a:t>
            </a:r>
            <a:r>
              <a:rPr lang="en-US" dirty="0" err="1">
                <a:solidFill>
                  <a:srgbClr val="003300"/>
                </a:solidFill>
              </a:rPr>
              <a:t>Chúa</a:t>
            </a:r>
            <a:r>
              <a:rPr lang="en-US" dirty="0">
                <a:solidFill>
                  <a:srgbClr val="003300"/>
                </a:solidFill>
              </a:rPr>
              <a:t> </a:t>
            </a:r>
            <a:r>
              <a:rPr lang="en-US" dirty="0" err="1">
                <a:solidFill>
                  <a:srgbClr val="003300"/>
                </a:solidFill>
              </a:rPr>
              <a:t>hãy</a:t>
            </a:r>
            <a:r>
              <a:rPr lang="en-US" dirty="0">
                <a:solidFill>
                  <a:srgbClr val="003300"/>
                </a:solidFill>
              </a:rPr>
              <a:t> </a:t>
            </a:r>
            <a:r>
              <a:rPr lang="en-US" dirty="0" err="1">
                <a:solidFill>
                  <a:srgbClr val="003300"/>
                </a:solidFill>
              </a:rPr>
              <a:t>đưa</a:t>
            </a:r>
            <a:r>
              <a:rPr lang="en-US" dirty="0">
                <a:solidFill>
                  <a:srgbClr val="003300"/>
                </a:solidFill>
              </a:rPr>
              <a:t> </a:t>
            </a:r>
            <a:r>
              <a:rPr lang="en-US" dirty="0" err="1">
                <a:solidFill>
                  <a:srgbClr val="003300"/>
                </a:solidFill>
              </a:rPr>
              <a:t>mắt</a:t>
            </a:r>
            <a:r>
              <a:rPr lang="en-US" dirty="0">
                <a:solidFill>
                  <a:srgbClr val="003300"/>
                </a:solidFill>
              </a:rPr>
              <a:t> </a:t>
            </a:r>
            <a:r>
              <a:rPr lang="en-US" dirty="0" err="1">
                <a:solidFill>
                  <a:srgbClr val="003300"/>
                </a:solidFill>
              </a:rPr>
              <a:t>nhìn</a:t>
            </a:r>
            <a:r>
              <a:rPr lang="en-US" dirty="0">
                <a:solidFill>
                  <a:srgbClr val="003300"/>
                </a:solidFill>
              </a:rPr>
              <a:t> con </a:t>
            </a:r>
            <a:r>
              <a:rPr lang="en-US" dirty="0" err="1">
                <a:solidFill>
                  <a:srgbClr val="003300"/>
                </a:solidFill>
              </a:rPr>
              <a:t>đây</a:t>
            </a:r>
            <a:r>
              <a:rPr lang="en-US" dirty="0">
                <a:solidFill>
                  <a:srgbClr val="003300"/>
                </a:solidFill>
              </a:rPr>
              <a:t>. </a:t>
            </a:r>
            <a:r>
              <a:rPr lang="en-US" dirty="0" err="1">
                <a:solidFill>
                  <a:srgbClr val="003300"/>
                </a:solidFill>
              </a:rPr>
              <a:t>Một</a:t>
            </a:r>
            <a:r>
              <a:rPr lang="en-US" dirty="0">
                <a:solidFill>
                  <a:srgbClr val="003300"/>
                </a:solidFill>
              </a:rPr>
              <a:t> </a:t>
            </a:r>
            <a:r>
              <a:rPr lang="en-US" dirty="0" err="1">
                <a:solidFill>
                  <a:srgbClr val="003300"/>
                </a:solidFill>
              </a:rPr>
              <a:t>chút</a:t>
            </a:r>
            <a:r>
              <a:rPr lang="en-US" dirty="0">
                <a:solidFill>
                  <a:srgbClr val="003300"/>
                </a:solidFill>
              </a:rPr>
              <a:t> </a:t>
            </a:r>
            <a:r>
              <a:rPr lang="en-US" dirty="0" err="1">
                <a:solidFill>
                  <a:srgbClr val="003300"/>
                </a:solidFill>
              </a:rPr>
              <a:t>tình</a:t>
            </a:r>
            <a:r>
              <a:rPr lang="en-US" dirty="0">
                <a:solidFill>
                  <a:srgbClr val="003300"/>
                </a:solidFill>
              </a:rPr>
              <a:t> </a:t>
            </a:r>
            <a:r>
              <a:rPr lang="en-US" dirty="0" err="1">
                <a:solidFill>
                  <a:srgbClr val="003300"/>
                </a:solidFill>
              </a:rPr>
              <a:t>yêu</a:t>
            </a:r>
            <a:r>
              <a:rPr lang="en-US" dirty="0">
                <a:solidFill>
                  <a:srgbClr val="003300"/>
                </a:solidFill>
              </a:rPr>
              <a:t> </a:t>
            </a:r>
            <a:r>
              <a:rPr lang="en-US" dirty="0" err="1">
                <a:solidFill>
                  <a:srgbClr val="003300"/>
                </a:solidFill>
              </a:rPr>
              <a:t>này</a:t>
            </a:r>
            <a:r>
              <a:rPr lang="en-US" dirty="0">
                <a:solidFill>
                  <a:srgbClr val="003300"/>
                </a:solidFill>
              </a:rPr>
              <a:t> </a:t>
            </a:r>
            <a:r>
              <a:rPr lang="en-US" dirty="0" err="1">
                <a:solidFill>
                  <a:srgbClr val="003300"/>
                </a:solidFill>
              </a:rPr>
              <a:t>đáng</a:t>
            </a:r>
            <a:r>
              <a:rPr lang="en-US" dirty="0">
                <a:solidFill>
                  <a:srgbClr val="003300"/>
                </a:solidFill>
              </a:rPr>
              <a:t> chi lam </a:t>
            </a:r>
            <a:r>
              <a:rPr lang="en-US" dirty="0" err="1">
                <a:solidFill>
                  <a:srgbClr val="003300"/>
                </a:solidFill>
              </a:rPr>
              <a:t>lễ</a:t>
            </a:r>
            <a:r>
              <a:rPr lang="en-US" dirty="0">
                <a:solidFill>
                  <a:srgbClr val="003300"/>
                </a:solidFill>
              </a:rPr>
              <a:t> </a:t>
            </a:r>
            <a:r>
              <a:rPr lang="en-US" dirty="0" err="1">
                <a:solidFill>
                  <a:srgbClr val="003300"/>
                </a:solidFill>
              </a:rPr>
              <a:t>dâng</a:t>
            </a:r>
            <a:r>
              <a:rPr lang="en-US" dirty="0">
                <a:solidFill>
                  <a:srgbClr val="003300"/>
                </a:solidFill>
              </a:rPr>
              <a:t>. </a:t>
            </a:r>
            <a:endParaRPr lang="en-US" dirty="0">
              <a:solidFill>
                <a:srgbClr val="003300"/>
              </a:solidFill>
            </a:endParaRPr>
          </a:p>
        </p:txBody>
      </p:sp>
    </p:spTree>
    <p:extLst>
      <p:ext uri="{BB962C8B-B14F-4D97-AF65-F5344CB8AC3E}">
        <p14:creationId xmlns:p14="http://schemas.microsoft.com/office/powerpoint/2010/main" val="40584731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1" y="0"/>
            <a:ext cx="9106058" cy="5143500"/>
          </a:xfrm>
          <a:prstGeom prst="rect">
            <a:avLst/>
          </a:prstGeom>
        </p:spPr>
      </p:pic>
    </p:spTree>
    <p:extLst>
      <p:ext uri="{BB962C8B-B14F-4D97-AF65-F5344CB8AC3E}">
        <p14:creationId xmlns:p14="http://schemas.microsoft.com/office/powerpoint/2010/main" val="14071201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smtClean="0">
                <a:solidFill>
                  <a:srgbClr val="C00000"/>
                </a:solidFill>
              </a:rPr>
              <a:t>Ca Nguyện Hiệp Lễ</a:t>
            </a:r>
            <a:br>
              <a:rPr lang="en-US" sz="6600" smtClean="0">
                <a:solidFill>
                  <a:srgbClr val="C00000"/>
                </a:solidFill>
              </a:rPr>
            </a:br>
            <a:r>
              <a:rPr lang="en-US" sz="6600" smtClean="0">
                <a:solidFill>
                  <a:srgbClr val="C00000"/>
                </a:solidFill>
              </a:rPr>
              <a:t>Dâng Lời Ngợi Ca</a:t>
            </a:r>
            <a:br>
              <a:rPr lang="en-US" sz="6600" smtClean="0">
                <a:solidFill>
                  <a:srgbClr val="C00000"/>
                </a:solidFill>
              </a:rPr>
            </a:br>
            <a:r>
              <a:rPr lang="en-US" sz="6600" i="1" smtClean="0">
                <a:solidFill>
                  <a:srgbClr val="003300"/>
                </a:solidFill>
              </a:rPr>
              <a:t>Anh Tuấn</a:t>
            </a:r>
            <a:endParaRPr lang="en-US" sz="6600" i="1">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smtClean="0">
                <a:solidFill>
                  <a:srgbClr val="C00000"/>
                </a:solidFill>
              </a:rPr>
              <a:t>Đk:</a:t>
            </a:r>
            <a:r>
              <a:rPr lang="en-US" smtClean="0">
                <a:solidFill>
                  <a:srgbClr val="003300"/>
                </a:solidFill>
              </a:rPr>
              <a:t> </a:t>
            </a:r>
            <a:r>
              <a:rPr lang="vi-VN" smtClean="0">
                <a:solidFill>
                  <a:srgbClr val="003300"/>
                </a:solidFill>
              </a:rPr>
              <a:t>Muôn đời xin dâng lời ngợi ca, ngợi ca Thiên Chúa (Chúa tác sinh muôn loài) Đấng tác thành nên tôi. (Dù tôi đây đâu có là chi) Dù tôi đây đâu đáng là gì, mà người trìu mến chở che luôn, như mẹ hiền ủ ấp con thơ</a:t>
            </a:r>
            <a:r>
              <a:rPr lang="en-US" smtClean="0">
                <a:solidFill>
                  <a:srgbClr val="003300"/>
                </a:solidFill>
              </a:rPr>
              <a:t>.</a:t>
            </a:r>
            <a:endParaRPr lang="en-US">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rgbClr val="003300"/>
                </a:solidFill>
                <a:effectLst/>
                <a:latin typeface="+mj-lt"/>
              </a:rPr>
              <a:t>để các ngài cùng nhau tìm hiểu những điều đẹp ý</a:t>
            </a:r>
            <a:br>
              <a:rPr lang="vi-VN" sz="5400" b="0">
                <a:solidFill>
                  <a:srgbClr val="003300"/>
                </a:solidFill>
                <a:effectLst/>
                <a:latin typeface="+mj-lt"/>
              </a:rPr>
            </a:br>
            <a:r>
              <a:rPr lang="en-US" sz="5400" b="0">
                <a:solidFill>
                  <a:srgbClr val="003300"/>
                </a:solidFill>
                <a:effectLst/>
                <a:latin typeface="+mj-lt"/>
                <a:cs typeface="Times New Roman" pitchFamily="18" charset="0"/>
              </a:rPr>
              <a:t>Chúa,</a:t>
            </a:r>
            <a:r>
              <a:rPr lang="en-US" sz="5400" b="0">
                <a:solidFill>
                  <a:srgbClr val="003300"/>
                </a:solidFill>
                <a:effectLst/>
                <a:latin typeface="+mj-lt"/>
              </a:rPr>
              <a:t> </a:t>
            </a:r>
            <a:r>
              <a:rPr lang="vi-VN" sz="5400" b="0">
                <a:solidFill>
                  <a:srgbClr val="003300"/>
                </a:solidFill>
                <a:effectLst/>
                <a:latin typeface="+mj-lt"/>
              </a:rPr>
              <a:t>và hướng dẫn đoàn Dân Chúa thực thi những điều Chúa truyền dạy.</a:t>
            </a:r>
            <a:endParaRPr lang="en-US" sz="5400" b="0">
              <a:solidFill>
                <a:srgbClr val="003300"/>
              </a:solidFill>
              <a:effectLst/>
              <a:latin typeface="+mj-lt"/>
            </a:endParaRPr>
          </a:p>
        </p:txBody>
      </p:sp>
    </p:spTree>
    <p:extLst>
      <p:ext uri="{BB962C8B-B14F-4D97-AF65-F5344CB8AC3E}">
        <p14:creationId xmlns:p14="http://schemas.microsoft.com/office/powerpoint/2010/main" val="204261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dirty="0" smtClean="0">
                <a:solidFill>
                  <a:srgbClr val="C00000"/>
                </a:solidFill>
              </a:rPr>
              <a:t>Tk1:</a:t>
            </a:r>
            <a:r>
              <a:rPr lang="en-US" sz="4800" dirty="0" smtClean="0">
                <a:solidFill>
                  <a:srgbClr val="003300"/>
                </a:solidFill>
              </a:rPr>
              <a:t> </a:t>
            </a:r>
            <a:r>
              <a:rPr lang="vi-VN" sz="4800" dirty="0" smtClean="0">
                <a:solidFill>
                  <a:srgbClr val="003300"/>
                </a:solidFill>
              </a:rPr>
              <a:t>Này Người đã chọn tôi từ trong </a:t>
            </a:r>
            <a:r>
              <a:rPr lang="vi-VN" sz="4800" dirty="0" smtClean="0">
                <a:solidFill>
                  <a:srgbClr val="003300"/>
                </a:solidFill>
              </a:rPr>
              <a:t>lòng mẫu</a:t>
            </a:r>
            <a:r>
              <a:rPr lang="en-US" sz="4800" dirty="0" smtClean="0">
                <a:solidFill>
                  <a:srgbClr val="003300"/>
                </a:solidFill>
              </a:rPr>
              <a:t> </a:t>
            </a:r>
            <a:r>
              <a:rPr lang="en-US" sz="4800" dirty="0" err="1" smtClean="0">
                <a:solidFill>
                  <a:srgbClr val="003300"/>
                </a:solidFill>
              </a:rPr>
              <a:t>thân</a:t>
            </a:r>
            <a:r>
              <a:rPr lang="vi-VN" sz="4800" dirty="0" smtClean="0">
                <a:solidFill>
                  <a:srgbClr val="003300"/>
                </a:solidFill>
              </a:rPr>
              <a:t>. </a:t>
            </a:r>
            <a:r>
              <a:rPr lang="vi-VN" sz="4800" dirty="0" smtClean="0">
                <a:solidFill>
                  <a:srgbClr val="003300"/>
                </a:solidFill>
              </a:rPr>
              <a:t>Người nhớ đến tôi khi chưa mở mắt chào đời, và từng bước tôi đi trong đời tay Người đưa lối. Ôi Thiên Chúa của tôi xin ca ngợi Chúa muôn đời</a:t>
            </a:r>
            <a:r>
              <a:rPr lang="en-US" sz="4800" dirty="0" smtClean="0">
                <a:solidFill>
                  <a:srgbClr val="003300"/>
                </a:solidFill>
              </a:rPr>
              <a:t>.</a:t>
            </a:r>
            <a:endParaRPr lang="en-US" sz="48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smtClean="0">
                <a:solidFill>
                  <a:srgbClr val="C00000"/>
                </a:solidFill>
              </a:rPr>
              <a:t>Đk:</a:t>
            </a:r>
            <a:r>
              <a:rPr lang="en-US" smtClean="0">
                <a:solidFill>
                  <a:srgbClr val="003300"/>
                </a:solidFill>
              </a:rPr>
              <a:t> </a:t>
            </a:r>
            <a:r>
              <a:rPr lang="vi-VN" smtClean="0">
                <a:solidFill>
                  <a:srgbClr val="003300"/>
                </a:solidFill>
              </a:rPr>
              <a:t>Muôn đời xin dâng lời ngợi ca, ngợi ca Thiên Chúa (Chúa tác sinh muôn loài) Đấng tác thành nên tôi. (Dù tôi đây đâu có là chi) Dù tôi đây đâu đáng là gì, mà người trìu mến chở che luôn, như mẹ hiền ủ ấp con thơ</a:t>
            </a:r>
            <a:r>
              <a:rPr lang="en-US" smtClean="0">
                <a:solidFill>
                  <a:srgbClr val="003300"/>
                </a:solidFill>
              </a:rPr>
              <a:t>.</a:t>
            </a:r>
            <a:endParaRPr lang="en-US">
              <a:solidFill>
                <a:srgbClr val="003300"/>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dirty="0" smtClean="0">
                <a:solidFill>
                  <a:srgbClr val="C00000"/>
                </a:solidFill>
              </a:rPr>
              <a:t>Tk2:</a:t>
            </a:r>
            <a:r>
              <a:rPr lang="en-US" sz="4800" dirty="0" smtClean="0">
                <a:solidFill>
                  <a:srgbClr val="003300"/>
                </a:solidFill>
              </a:rPr>
              <a:t> </a:t>
            </a:r>
            <a:r>
              <a:rPr lang="vi-VN" sz="4800" dirty="0" smtClean="0">
                <a:solidFill>
                  <a:srgbClr val="003300"/>
                </a:solidFill>
              </a:rPr>
              <a:t>Này Người tác thành tôi thật lạ lùng xiết bao. Người </a:t>
            </a:r>
            <a:r>
              <a:rPr lang="en-US" sz="4800" dirty="0" smtClean="0">
                <a:solidFill>
                  <a:srgbClr val="003300"/>
                </a:solidFill>
              </a:rPr>
              <a:t>t</a:t>
            </a:r>
            <a:r>
              <a:rPr lang="vi-VN" sz="4800" dirty="0" smtClean="0">
                <a:solidFill>
                  <a:srgbClr val="003300"/>
                </a:solidFill>
              </a:rPr>
              <a:t>hánh </a:t>
            </a:r>
            <a:r>
              <a:rPr lang="en-US" sz="4800" dirty="0" smtClean="0">
                <a:solidFill>
                  <a:srgbClr val="003300"/>
                </a:solidFill>
              </a:rPr>
              <a:t>h</a:t>
            </a:r>
            <a:r>
              <a:rPr lang="vi-VN" sz="4800" dirty="0" smtClean="0">
                <a:solidFill>
                  <a:srgbClr val="003300"/>
                </a:solidFill>
              </a:rPr>
              <a:t>iến </a:t>
            </a:r>
            <a:r>
              <a:rPr lang="vi-VN" sz="4800" dirty="0" smtClean="0">
                <a:solidFill>
                  <a:srgbClr val="003300"/>
                </a:solidFill>
              </a:rPr>
              <a:t>tôi sai tôi vào giữa cuộc đời, mà lần bước tung gieo Tin Mừng cho mọi dân nước. Ôi Thiên Chúa của tôi xin ca ngợi Chúa muôn đời</a:t>
            </a:r>
            <a:r>
              <a:rPr lang="en-US" sz="4800" dirty="0" smtClean="0">
                <a:solidFill>
                  <a:srgbClr val="003300"/>
                </a:solidFill>
              </a:rPr>
              <a:t>.</a:t>
            </a:r>
            <a:endParaRPr lang="en-US" sz="48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smtClean="0">
                <a:solidFill>
                  <a:srgbClr val="C00000"/>
                </a:solidFill>
              </a:rPr>
              <a:t>Đk:</a:t>
            </a:r>
            <a:r>
              <a:rPr lang="en-US" smtClean="0">
                <a:solidFill>
                  <a:srgbClr val="003300"/>
                </a:solidFill>
              </a:rPr>
              <a:t> </a:t>
            </a:r>
            <a:r>
              <a:rPr lang="vi-VN" smtClean="0">
                <a:solidFill>
                  <a:srgbClr val="003300"/>
                </a:solidFill>
              </a:rPr>
              <a:t>Muôn đời xin dâng lời ngợi ca, ngợi ca Thiên Chúa (Chúa tác sinh muôn loài) Đấng tác thành nên tôi. (Dù tôi đây đâu có là chi) Dù tôi đây đâu đáng là gì, mà người trìu mến chở che luôn, như mẹ hiền ủ ấp con thơ</a:t>
            </a:r>
            <a:r>
              <a:rPr lang="en-US" smtClean="0">
                <a:solidFill>
                  <a:srgbClr val="003300"/>
                </a:solidFill>
              </a:rPr>
              <a:t>.</a:t>
            </a:r>
            <a:endParaRPr lang="en-US">
              <a:solidFill>
                <a:srgbClr val="003300"/>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smtClean="0">
                <a:solidFill>
                  <a:srgbClr val="C00000"/>
                </a:solidFill>
              </a:rPr>
              <a:t>Đk:</a:t>
            </a:r>
            <a:r>
              <a:rPr lang="en-US" smtClean="0">
                <a:solidFill>
                  <a:srgbClr val="003300"/>
                </a:solidFill>
              </a:rPr>
              <a:t> </a:t>
            </a:r>
            <a:r>
              <a:rPr lang="vi-VN" smtClean="0">
                <a:solidFill>
                  <a:srgbClr val="003300"/>
                </a:solidFill>
              </a:rPr>
              <a:t>Muôn đời xin dâng lời ngợi ca, ngợi ca Thiên Chúa (Chúa tác sinh muôn loài) Đấng tác thành nên tôi. (Dù tôi đây đâu có là chi) Dù tôi đây đâu đáng là gì, mà người trìu mến chở che luôn, như mẹ hiền ủ ấp con thơ</a:t>
            </a:r>
            <a:r>
              <a:rPr lang="en-US" smtClean="0">
                <a:solidFill>
                  <a:srgbClr val="003300"/>
                </a:solidFill>
              </a:rPr>
              <a:t>.</a:t>
            </a:r>
            <a:endParaRPr lang="en-US">
              <a:solidFill>
                <a:srgbClr val="003300"/>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C00000"/>
                </a:solidFill>
              </a:rPr>
              <a:t>Tk3:</a:t>
            </a:r>
            <a:r>
              <a:rPr lang="en-US" sz="4800" dirty="0" smtClean="0">
                <a:solidFill>
                  <a:srgbClr val="003300"/>
                </a:solidFill>
              </a:rPr>
              <a:t> </a:t>
            </a:r>
            <a:r>
              <a:rPr lang="en-US" sz="4800" dirty="0">
                <a:solidFill>
                  <a:srgbClr val="003300"/>
                </a:solidFill>
              </a:rPr>
              <a:t>N</a:t>
            </a:r>
            <a:r>
              <a:rPr lang="vi-VN" sz="4800" dirty="0" smtClean="0">
                <a:solidFill>
                  <a:srgbClr val="003300"/>
                </a:solidFill>
              </a:rPr>
              <a:t>ày </a:t>
            </a:r>
            <a:r>
              <a:rPr lang="vi-VN" sz="4800" dirty="0" smtClean="0">
                <a:solidFill>
                  <a:srgbClr val="003300"/>
                </a:solidFill>
              </a:rPr>
              <a:t>Người giữ gìn tôi khỏi muôn điều xấu xa. Người </a:t>
            </a:r>
            <a:r>
              <a:rPr lang="en-US" sz="4800" dirty="0" err="1" smtClean="0">
                <a:solidFill>
                  <a:srgbClr val="003300"/>
                </a:solidFill>
              </a:rPr>
              <a:t>gi</a:t>
            </a:r>
            <a:r>
              <a:rPr lang="vi-VN" sz="4800" dirty="0" smtClean="0">
                <a:solidFill>
                  <a:srgbClr val="003300"/>
                </a:solidFill>
              </a:rPr>
              <a:t>ấu </a:t>
            </a:r>
            <a:r>
              <a:rPr lang="vi-VN" sz="4800" dirty="0" smtClean="0">
                <a:solidFill>
                  <a:srgbClr val="003300"/>
                </a:solidFill>
              </a:rPr>
              <a:t>kín tôi khi tôi quân thù kiếm tìm tôi, và Người sẽ ra tay cứu độ trong ngày nguy khốn. Ôi Thiên Chúa của tôi xin ca ngợi Chúa muôn đời</a:t>
            </a:r>
            <a:r>
              <a:rPr lang="en-US" sz="4800" dirty="0" smtClean="0">
                <a:solidFill>
                  <a:srgbClr val="003300"/>
                </a:solidFill>
              </a:rPr>
              <a:t>.</a:t>
            </a:r>
            <a:endParaRPr lang="en-US" sz="48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smtClean="0">
                <a:solidFill>
                  <a:srgbClr val="C00000"/>
                </a:solidFill>
              </a:rPr>
              <a:t>Tk4:</a:t>
            </a:r>
            <a:r>
              <a:rPr lang="en-US" sz="4800" smtClean="0">
                <a:solidFill>
                  <a:srgbClr val="003300"/>
                </a:solidFill>
              </a:rPr>
              <a:t> </a:t>
            </a:r>
            <a:r>
              <a:rPr lang="vi-VN" sz="4800" smtClean="0">
                <a:solidFill>
                  <a:srgbClr val="003300"/>
                </a:solidFill>
              </a:rPr>
              <a:t>Này Người đã dạy tôi từ khi còn ấu thơ. Người dẫn dắt tôi đi trong nẻo chính đường ngay. Rày và đến mai sau ơn Người tôi kể sao xiết. Ôi Thiên Chúa của tôi xin ca ngợi Chúa muôn đời</a:t>
            </a:r>
            <a:r>
              <a:rPr lang="en-US" sz="4800" smtClean="0">
                <a:solidFill>
                  <a:srgbClr val="003300"/>
                </a:solidFill>
              </a:rPr>
              <a:t>.</a:t>
            </a:r>
            <a:endParaRPr lang="en-US" sz="480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u="sng" smtClean="0">
                <a:solidFill>
                  <a:srgbClr val="C00000"/>
                </a:solidFill>
              </a:rPr>
              <a:t>Đk:</a:t>
            </a:r>
            <a:r>
              <a:rPr lang="en-US" smtClean="0">
                <a:solidFill>
                  <a:srgbClr val="003300"/>
                </a:solidFill>
              </a:rPr>
              <a:t> </a:t>
            </a:r>
            <a:r>
              <a:rPr lang="vi-VN" smtClean="0">
                <a:solidFill>
                  <a:srgbClr val="003300"/>
                </a:solidFill>
              </a:rPr>
              <a:t>Muôn đời xin dâng lời ngợi ca, ngợi ca Thiên Chúa (Chúa tác sinh muôn loài) Đấng tác thành nên tôi. (Dù tôi đây đâu có là chi) Dù tôi đây đâu đáng là gì, mà người trìu mến chở che luôn, như mẹ hiền ủ ấp con thơ</a:t>
            </a:r>
            <a:r>
              <a:rPr lang="en-US" smtClean="0">
                <a:solidFill>
                  <a:srgbClr val="003300"/>
                </a:solidFill>
              </a:rPr>
              <a:t>.</a:t>
            </a:r>
            <a:endParaRPr lang="en-US">
              <a:solidFill>
                <a:srgbClr val="003300"/>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2944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1" y="0"/>
            <a:ext cx="9106058" cy="5143500"/>
          </a:xfrm>
          <a:prstGeom prst="rect">
            <a:avLst/>
          </a:prstGeom>
        </p:spPr>
      </p:pic>
    </p:spTree>
    <p:extLst>
      <p:ext uri="{BB962C8B-B14F-4D97-AF65-F5344CB8AC3E}">
        <p14:creationId xmlns:p14="http://schemas.microsoft.com/office/powerpoint/2010/main" val="1407120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rgbClr val="003300"/>
                </a:solidFill>
                <a:effectLst/>
                <a:latin typeface="+mj-lt"/>
              </a:rPr>
              <a:t>Các giáo phận Việt Nam chúng</a:t>
            </a:r>
            <a:r>
              <a:rPr lang="en-US" b="0">
                <a:solidFill>
                  <a:srgbClr val="003300"/>
                </a:solidFill>
                <a:effectLst/>
                <a:latin typeface="+mj-lt"/>
              </a:rPr>
              <a:t> </a:t>
            </a:r>
            <a:r>
              <a:rPr lang="vi-VN" b="0">
                <a:solidFill>
                  <a:srgbClr val="003300"/>
                </a:solidFill>
                <a:effectLst/>
                <a:latin typeface="+mj-lt"/>
              </a:rPr>
              <a:t>con</a:t>
            </a:r>
            <a:r>
              <a:rPr lang="en-US" b="0">
                <a:solidFill>
                  <a:srgbClr val="003300"/>
                </a:solidFill>
                <a:effectLst/>
                <a:latin typeface="+mj-lt"/>
                <a:cs typeface="Times New Roman" pitchFamily="18" charset="0"/>
              </a:rPr>
              <a:t>,</a:t>
            </a:r>
            <a:r>
              <a:rPr lang="vi-VN" b="0">
                <a:solidFill>
                  <a:srgbClr val="003300"/>
                </a:solidFill>
                <a:effectLst/>
                <a:latin typeface="+mj-lt"/>
              </a:rPr>
              <a:t/>
            </a:r>
            <a:br>
              <a:rPr lang="vi-VN" b="0">
                <a:solidFill>
                  <a:srgbClr val="003300"/>
                </a:solidFill>
                <a:effectLst/>
                <a:latin typeface="+mj-lt"/>
              </a:rPr>
            </a:br>
            <a:r>
              <a:rPr lang="vi-VN" b="0">
                <a:solidFill>
                  <a:srgbClr val="003300"/>
                </a:solidFill>
                <a:effectLst/>
                <a:latin typeface="+mj-lt"/>
              </a:rPr>
              <a:t>luôn muốn cùng chung nhịp bước với</a:t>
            </a:r>
            <a:r>
              <a:rPr lang="en-US" b="0">
                <a:solidFill>
                  <a:srgbClr val="003300"/>
                </a:solidFill>
                <a:effectLst/>
                <a:latin typeface="+mj-lt"/>
              </a:rPr>
              <a:t> </a:t>
            </a:r>
            <a:r>
              <a:rPr lang="vi-VN" b="0">
                <a:solidFill>
                  <a:srgbClr val="003300"/>
                </a:solidFill>
                <a:effectLst/>
                <a:latin typeface="+mj-lt"/>
              </a:rPr>
              <a:t>Hội</a:t>
            </a:r>
            <a:r>
              <a:rPr lang="en-US" b="0">
                <a:solidFill>
                  <a:srgbClr val="003300"/>
                </a:solidFill>
                <a:effectLst/>
                <a:latin typeface="+mj-lt"/>
              </a:rPr>
              <a:t> </a:t>
            </a:r>
            <a:r>
              <a:rPr lang="vi-VN" b="0">
                <a:solidFill>
                  <a:srgbClr val="003300"/>
                </a:solidFill>
                <a:effectLst/>
                <a:latin typeface="+mj-lt"/>
              </a:rPr>
              <a:t>Thánh</a:t>
            </a:r>
            <a:r>
              <a:rPr lang="en-US" b="0">
                <a:solidFill>
                  <a:srgbClr val="003300"/>
                </a:solidFill>
                <a:effectLst/>
                <a:latin typeface="+mj-lt"/>
              </a:rPr>
              <a:t> </a:t>
            </a:r>
            <a:r>
              <a:rPr lang="vi-VN" b="0">
                <a:solidFill>
                  <a:srgbClr val="003300"/>
                </a:solidFill>
                <a:effectLst/>
                <a:latin typeface="+mj-lt"/>
              </a:rPr>
              <a:t>hoàn</a:t>
            </a:r>
            <a:r>
              <a:rPr lang="en-US" b="0">
                <a:solidFill>
                  <a:srgbClr val="003300"/>
                </a:solidFill>
                <a:effectLst/>
                <a:latin typeface="+mj-lt"/>
              </a:rPr>
              <a:t> </a:t>
            </a:r>
            <a:r>
              <a:rPr lang="vi-VN" b="0">
                <a:solidFill>
                  <a:srgbClr val="003300"/>
                </a:solidFill>
                <a:effectLst/>
                <a:latin typeface="+mj-lt"/>
              </a:rPr>
              <a:t>vũ,</a:t>
            </a:r>
            <a:r>
              <a:rPr lang="en-US" b="0">
                <a:solidFill>
                  <a:srgbClr val="003300"/>
                </a:solidFill>
                <a:effectLst/>
                <a:latin typeface="+mj-lt"/>
              </a:rPr>
              <a:t> </a:t>
            </a:r>
            <a:r>
              <a:rPr lang="vi-VN" b="0">
                <a:solidFill>
                  <a:srgbClr val="003300"/>
                </a:solidFill>
                <a:effectLst/>
                <a:latin typeface="+mj-lt"/>
              </a:rPr>
              <a:t>xin cho chúng con</a:t>
            </a:r>
            <a:r>
              <a:rPr lang="en-US" b="0">
                <a:solidFill>
                  <a:srgbClr val="003300"/>
                </a:solidFill>
                <a:effectLst/>
                <a:latin typeface="+mj-lt"/>
              </a:rPr>
              <a:t> </a:t>
            </a:r>
            <a:r>
              <a:rPr lang="vi-VN" b="0">
                <a:solidFill>
                  <a:srgbClr val="003300"/>
                </a:solidFill>
                <a:effectLst/>
                <a:latin typeface="+mj-lt"/>
              </a:rPr>
              <a:t>biết đồng cảm với nỗi thao thức của các Mục tử trên toàn thế giới,</a:t>
            </a:r>
            <a:r>
              <a:rPr lang="en-US" b="0">
                <a:solidFill>
                  <a:srgbClr val="003300"/>
                </a:solidFill>
                <a:effectLst/>
                <a:latin typeface="+mj-lt"/>
              </a:rPr>
              <a:t> </a:t>
            </a:r>
            <a:r>
              <a:rPr lang="vi-VN" b="0">
                <a:solidFill>
                  <a:srgbClr val="003300"/>
                </a:solidFill>
                <a:effectLst/>
                <a:latin typeface="+mj-lt"/>
              </a:rPr>
              <a:t>ngày càng ý thức hơn về tình hiệp thông,</a:t>
            </a:r>
            <a:endParaRPr lang="en-US" b="0">
              <a:solidFill>
                <a:srgbClr val="003300"/>
              </a:solidFill>
              <a:effectLst/>
              <a:latin typeface="+mj-lt"/>
            </a:endParaRPr>
          </a:p>
        </p:txBody>
      </p:sp>
    </p:spTree>
    <p:extLst>
      <p:ext uri="{BB962C8B-B14F-4D97-AF65-F5344CB8AC3E}">
        <p14:creationId xmlns:p14="http://schemas.microsoft.com/office/powerpoint/2010/main" val="3016338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Kết</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6000" dirty="0" err="1" smtClean="0">
                <a:solidFill>
                  <a:srgbClr val="FF0000"/>
                </a:solidFill>
              </a:rPr>
              <a:t>Hoan</a:t>
            </a:r>
            <a:r>
              <a:rPr lang="en-US" sz="6000" dirty="0" smtClean="0">
                <a:solidFill>
                  <a:srgbClr val="FF0000"/>
                </a:solidFill>
              </a:rPr>
              <a:t> </a:t>
            </a:r>
            <a:r>
              <a:rPr lang="en-US" sz="6000" dirty="0" err="1">
                <a:solidFill>
                  <a:srgbClr val="FF0000"/>
                </a:solidFill>
              </a:rPr>
              <a:t>Ca</a:t>
            </a:r>
            <a:r>
              <a:rPr lang="en-US" sz="6000" dirty="0">
                <a:solidFill>
                  <a:srgbClr val="FF0000"/>
                </a:solidFill>
              </a:rPr>
              <a:t> Maria</a:t>
            </a:r>
            <a:br>
              <a:rPr lang="en-US" sz="6000" dirty="0">
                <a:solidFill>
                  <a:srgbClr val="FF0000"/>
                </a:solidFill>
              </a:rPr>
            </a:br>
            <a:r>
              <a:rPr lang="en-US" sz="6000" i="1" dirty="0">
                <a:solidFill>
                  <a:srgbClr val="FF0000"/>
                </a:solidFill>
              </a:rPr>
              <a:t>Lm. Kim Long</a:t>
            </a:r>
            <a:endParaRPr lang="en-US" sz="6000" i="1" dirty="0">
              <a:solidFill>
                <a:srgbClr val="FF00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0000"/>
                </a:solidFill>
              </a:rPr>
              <a:t>Tk1:</a:t>
            </a:r>
            <a:r>
              <a:rPr lang="en-US" sz="6000" dirty="0">
                <a:solidFill>
                  <a:srgbClr val="003300"/>
                </a:solidFill>
              </a:rPr>
              <a:t> </a:t>
            </a:r>
            <a:r>
              <a:rPr lang="en-US" sz="6000" dirty="0" err="1">
                <a:solidFill>
                  <a:srgbClr val="003300"/>
                </a:solidFill>
              </a:rPr>
              <a:t>Trong</a:t>
            </a:r>
            <a:r>
              <a:rPr lang="en-US" sz="6000" dirty="0">
                <a:solidFill>
                  <a:srgbClr val="003300"/>
                </a:solidFill>
              </a:rPr>
              <a:t> </a:t>
            </a:r>
            <a:r>
              <a:rPr lang="en-US" sz="6000" dirty="0" err="1">
                <a:solidFill>
                  <a:srgbClr val="003300"/>
                </a:solidFill>
              </a:rPr>
              <a:t>nắng</a:t>
            </a:r>
            <a:r>
              <a:rPr lang="en-US" sz="6000" dirty="0">
                <a:solidFill>
                  <a:srgbClr val="003300"/>
                </a:solidFill>
              </a:rPr>
              <a:t> </a:t>
            </a:r>
            <a:r>
              <a:rPr lang="en-US" sz="6000" dirty="0" err="1">
                <a:solidFill>
                  <a:srgbClr val="003300"/>
                </a:solidFill>
              </a:rPr>
              <a:t>mai</a:t>
            </a:r>
            <a:r>
              <a:rPr lang="en-US" sz="6000" dirty="0">
                <a:solidFill>
                  <a:srgbClr val="003300"/>
                </a:solidFill>
              </a:rPr>
              <a:t> </a:t>
            </a:r>
            <a:r>
              <a:rPr lang="en-US" sz="6000" dirty="0" err="1">
                <a:solidFill>
                  <a:srgbClr val="003300"/>
                </a:solidFill>
              </a:rPr>
              <a:t>huy</a:t>
            </a:r>
            <a:r>
              <a:rPr lang="en-US" sz="6000" dirty="0">
                <a:solidFill>
                  <a:srgbClr val="003300"/>
                </a:solidFill>
              </a:rPr>
              <a:t> </a:t>
            </a:r>
            <a:r>
              <a:rPr lang="en-US" sz="6000" dirty="0" err="1">
                <a:solidFill>
                  <a:srgbClr val="003300"/>
                </a:solidFill>
              </a:rPr>
              <a:t>hoàng</a:t>
            </a:r>
            <a:r>
              <a:rPr lang="en-US" sz="6000" dirty="0">
                <a:solidFill>
                  <a:srgbClr val="003300"/>
                </a:solidFill>
              </a:rPr>
              <a:t> </a:t>
            </a:r>
            <a:r>
              <a:rPr lang="en-US" sz="6000" dirty="0" err="1">
                <a:solidFill>
                  <a:srgbClr val="003300"/>
                </a:solidFill>
              </a:rPr>
              <a:t>rộn</a:t>
            </a:r>
            <a:r>
              <a:rPr lang="en-US" sz="6000" dirty="0">
                <a:solidFill>
                  <a:srgbClr val="003300"/>
                </a:solidFill>
              </a:rPr>
              <a:t> </a:t>
            </a:r>
            <a:r>
              <a:rPr lang="en-US" sz="6000" dirty="0" err="1">
                <a:solidFill>
                  <a:srgbClr val="003300"/>
                </a:solidFill>
              </a:rPr>
              <a:t>ràng</a:t>
            </a:r>
            <a:r>
              <a:rPr lang="en-US" sz="6000" dirty="0">
                <a:solidFill>
                  <a:srgbClr val="003300"/>
                </a:solidFill>
              </a:rPr>
              <a:t> </a:t>
            </a:r>
            <a:r>
              <a:rPr lang="en-US" sz="6000" dirty="0" err="1">
                <a:solidFill>
                  <a:srgbClr val="003300"/>
                </a:solidFill>
              </a:rPr>
              <a:t>chim</a:t>
            </a:r>
            <a:r>
              <a:rPr lang="en-US" sz="6000" dirty="0">
                <a:solidFill>
                  <a:srgbClr val="003300"/>
                </a:solidFill>
              </a:rPr>
              <a:t> </a:t>
            </a:r>
            <a:r>
              <a:rPr lang="en-US" sz="6000" dirty="0" err="1">
                <a:solidFill>
                  <a:srgbClr val="003300"/>
                </a:solidFill>
              </a:rPr>
              <a:t>trời</a:t>
            </a:r>
            <a:r>
              <a:rPr lang="en-US" sz="6000" dirty="0">
                <a:solidFill>
                  <a:srgbClr val="003300"/>
                </a:solidFill>
              </a:rPr>
              <a:t> </a:t>
            </a:r>
            <a:r>
              <a:rPr lang="en-US" sz="6000" dirty="0" err="1">
                <a:solidFill>
                  <a:srgbClr val="003300"/>
                </a:solidFill>
              </a:rPr>
              <a:t>ca</a:t>
            </a:r>
            <a:r>
              <a:rPr lang="en-US" sz="6000" dirty="0">
                <a:solidFill>
                  <a:srgbClr val="003300"/>
                </a:solidFill>
              </a:rPr>
              <a:t> </a:t>
            </a:r>
            <a:r>
              <a:rPr lang="en-US" sz="6000" dirty="0" err="1">
                <a:solidFill>
                  <a:srgbClr val="003300"/>
                </a:solidFill>
              </a:rPr>
              <a:t>hát</a:t>
            </a:r>
            <a:r>
              <a:rPr lang="en-US" sz="6000" dirty="0">
                <a:solidFill>
                  <a:srgbClr val="003300"/>
                </a:solidFill>
              </a:rPr>
              <a:t>, </a:t>
            </a:r>
            <a:r>
              <a:rPr lang="en-US" sz="6000" dirty="0" err="1">
                <a:solidFill>
                  <a:srgbClr val="003300"/>
                </a:solidFill>
              </a:rPr>
              <a:t>muôn</a:t>
            </a:r>
            <a:r>
              <a:rPr lang="en-US" sz="6000" dirty="0">
                <a:solidFill>
                  <a:srgbClr val="003300"/>
                </a:solidFill>
              </a:rPr>
              <a:t> </a:t>
            </a:r>
            <a:r>
              <a:rPr lang="en-US" sz="6000" dirty="0" err="1">
                <a:solidFill>
                  <a:srgbClr val="003300"/>
                </a:solidFill>
              </a:rPr>
              <a:t>đóa</a:t>
            </a:r>
            <a:r>
              <a:rPr lang="en-US" sz="6000" dirty="0">
                <a:solidFill>
                  <a:srgbClr val="003300"/>
                </a:solidFill>
              </a:rPr>
              <a:t> </a:t>
            </a:r>
            <a:r>
              <a:rPr lang="en-US" sz="6000" dirty="0" err="1">
                <a:solidFill>
                  <a:srgbClr val="003300"/>
                </a:solidFill>
              </a:rPr>
              <a:t>hoa</a:t>
            </a:r>
            <a:r>
              <a:rPr lang="en-US" sz="6000" dirty="0">
                <a:solidFill>
                  <a:srgbClr val="003300"/>
                </a:solidFill>
              </a:rPr>
              <a:t> </a:t>
            </a:r>
            <a:r>
              <a:rPr lang="en-US" sz="6000" dirty="0" err="1">
                <a:solidFill>
                  <a:srgbClr val="003300"/>
                </a:solidFill>
              </a:rPr>
              <a:t>đẹp</a:t>
            </a:r>
            <a:r>
              <a:rPr lang="en-US" sz="6000" dirty="0">
                <a:solidFill>
                  <a:srgbClr val="003300"/>
                </a:solidFill>
              </a:rPr>
              <a:t> </a:t>
            </a:r>
            <a:r>
              <a:rPr lang="en-US" sz="6000" dirty="0" err="1">
                <a:solidFill>
                  <a:srgbClr val="003300"/>
                </a:solidFill>
              </a:rPr>
              <a:t>tươi</a:t>
            </a:r>
            <a:r>
              <a:rPr lang="en-US" sz="6000" dirty="0">
                <a:solidFill>
                  <a:srgbClr val="003300"/>
                </a:solidFill>
              </a:rPr>
              <a:t> </a:t>
            </a:r>
            <a:r>
              <a:rPr lang="en-US" sz="6000" dirty="0" err="1">
                <a:solidFill>
                  <a:srgbClr val="003300"/>
                </a:solidFill>
              </a:rPr>
              <a:t>theo</a:t>
            </a:r>
            <a:r>
              <a:rPr lang="en-US" sz="6000" dirty="0">
                <a:solidFill>
                  <a:srgbClr val="003300"/>
                </a:solidFill>
              </a:rPr>
              <a:t> </a:t>
            </a:r>
            <a:r>
              <a:rPr lang="en-US" sz="6000" dirty="0" err="1">
                <a:solidFill>
                  <a:srgbClr val="003300"/>
                </a:solidFill>
              </a:rPr>
              <a:t>Thần</a:t>
            </a:r>
            <a:r>
              <a:rPr lang="en-US" sz="6000" dirty="0">
                <a:solidFill>
                  <a:srgbClr val="003300"/>
                </a:solidFill>
              </a:rPr>
              <a:t> </a:t>
            </a:r>
            <a:r>
              <a:rPr lang="en-US" sz="6000" dirty="0" err="1">
                <a:solidFill>
                  <a:srgbClr val="003300"/>
                </a:solidFill>
              </a:rPr>
              <a:t>sứ</a:t>
            </a:r>
            <a:r>
              <a:rPr lang="en-US" sz="6000" dirty="0">
                <a:solidFill>
                  <a:srgbClr val="003300"/>
                </a:solidFill>
              </a:rPr>
              <a:t> con </a:t>
            </a:r>
            <a:r>
              <a:rPr lang="en-US" sz="6000" dirty="0" err="1">
                <a:solidFill>
                  <a:srgbClr val="003300"/>
                </a:solidFill>
              </a:rPr>
              <a:t>dâng</a:t>
            </a:r>
            <a:r>
              <a:rPr lang="en-US" sz="6000" dirty="0">
                <a:solidFill>
                  <a:srgbClr val="003300"/>
                </a:solidFill>
              </a:rPr>
              <a:t> </a:t>
            </a:r>
            <a:r>
              <a:rPr lang="en-US" sz="6000" dirty="0" err="1">
                <a:solidFill>
                  <a:srgbClr val="003300"/>
                </a:solidFill>
              </a:rPr>
              <a:t>lời</a:t>
            </a:r>
            <a:endParaRPr lang="en-US" sz="60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err="1">
                <a:solidFill>
                  <a:srgbClr val="FF0000"/>
                </a:solidFill>
              </a:rPr>
              <a:t>Đk</a:t>
            </a:r>
            <a:r>
              <a:rPr lang="en-US" sz="5400" u="sng" dirty="0">
                <a:solidFill>
                  <a:srgbClr val="FF0000"/>
                </a:solidFill>
              </a:rPr>
              <a:t>:</a:t>
            </a:r>
            <a:r>
              <a:rPr lang="en-US" sz="5400" dirty="0">
                <a:solidFill>
                  <a:srgbClr val="003300"/>
                </a:solidFill>
              </a:rPr>
              <a:t> </a:t>
            </a:r>
            <a:r>
              <a:rPr lang="en-US" sz="5400" dirty="0" err="1">
                <a:solidFill>
                  <a:srgbClr val="003300"/>
                </a:solidFill>
              </a:rPr>
              <a:t>Kính</a:t>
            </a:r>
            <a:r>
              <a:rPr lang="en-US" sz="5400" dirty="0">
                <a:solidFill>
                  <a:srgbClr val="003300"/>
                </a:solidFill>
              </a:rPr>
              <a:t> </a:t>
            </a:r>
            <a:r>
              <a:rPr lang="en-US" sz="5400" dirty="0" err="1">
                <a:solidFill>
                  <a:srgbClr val="003300"/>
                </a:solidFill>
              </a:rPr>
              <a:t>mừng</a:t>
            </a:r>
            <a:r>
              <a:rPr lang="en-US" sz="5400" dirty="0">
                <a:solidFill>
                  <a:srgbClr val="003300"/>
                </a:solidFill>
              </a:rPr>
              <a:t> Maria </a:t>
            </a:r>
            <a:r>
              <a:rPr lang="en-US" sz="5400" dirty="0" err="1">
                <a:solidFill>
                  <a:srgbClr val="003300"/>
                </a:solidFill>
              </a:rPr>
              <a:t>đầy</a:t>
            </a:r>
            <a:r>
              <a:rPr lang="en-US" sz="5400" dirty="0">
                <a:solidFill>
                  <a:srgbClr val="003300"/>
                </a:solidFill>
              </a:rPr>
              <a:t> </a:t>
            </a:r>
            <a:r>
              <a:rPr lang="en-US" sz="5400" dirty="0" err="1">
                <a:solidFill>
                  <a:srgbClr val="003300"/>
                </a:solidFill>
              </a:rPr>
              <a:t>ơn</a:t>
            </a:r>
            <a:r>
              <a:rPr lang="en-US" sz="5400" dirty="0">
                <a:solidFill>
                  <a:srgbClr val="003300"/>
                </a:solidFill>
              </a:rPr>
              <a:t> </a:t>
            </a:r>
            <a:r>
              <a:rPr lang="en-US" sz="5400" dirty="0" err="1">
                <a:solidFill>
                  <a:srgbClr val="003300"/>
                </a:solidFill>
              </a:rPr>
              <a:t>phúc</a:t>
            </a:r>
            <a:r>
              <a:rPr lang="en-US" sz="5400" dirty="0">
                <a:solidFill>
                  <a:srgbClr val="003300"/>
                </a:solidFill>
              </a:rPr>
              <a:t>, </a:t>
            </a:r>
            <a:r>
              <a:rPr lang="en-US" sz="5400" dirty="0" err="1">
                <a:solidFill>
                  <a:srgbClr val="003300"/>
                </a:solidFill>
              </a:rPr>
              <a:t>Thiên</a:t>
            </a:r>
            <a:r>
              <a:rPr lang="en-US" sz="5400" dirty="0">
                <a:solidFill>
                  <a:srgbClr val="003300"/>
                </a:solidFill>
              </a:rPr>
              <a:t> </a:t>
            </a:r>
            <a:r>
              <a:rPr lang="en-US" sz="5400" dirty="0" err="1">
                <a:solidFill>
                  <a:srgbClr val="003300"/>
                </a:solidFill>
              </a:rPr>
              <a:t>Chúa</a:t>
            </a:r>
            <a:r>
              <a:rPr lang="en-US" sz="5400" dirty="0">
                <a:solidFill>
                  <a:srgbClr val="003300"/>
                </a:solidFill>
              </a:rPr>
              <a:t> ở </a:t>
            </a:r>
            <a:r>
              <a:rPr lang="en-US" sz="5400" dirty="0" err="1">
                <a:solidFill>
                  <a:srgbClr val="003300"/>
                </a:solidFill>
              </a:rPr>
              <a:t>cùng</a:t>
            </a:r>
            <a:r>
              <a:rPr lang="en-US" sz="5400" dirty="0">
                <a:solidFill>
                  <a:srgbClr val="003300"/>
                </a:solidFill>
              </a:rPr>
              <a:t> </a:t>
            </a:r>
            <a:r>
              <a:rPr lang="en-US" sz="5400" dirty="0" err="1">
                <a:solidFill>
                  <a:srgbClr val="003300"/>
                </a:solidFill>
              </a:rPr>
              <a:t>mẹ</a:t>
            </a:r>
            <a:r>
              <a:rPr lang="en-US" sz="5400" dirty="0">
                <a:solidFill>
                  <a:srgbClr val="003300"/>
                </a:solidFill>
              </a:rPr>
              <a:t> </a:t>
            </a:r>
            <a:r>
              <a:rPr lang="en-US" sz="5400" dirty="0" err="1">
                <a:solidFill>
                  <a:srgbClr val="003300"/>
                </a:solidFill>
              </a:rPr>
              <a:t>liên</a:t>
            </a:r>
            <a:r>
              <a:rPr lang="en-US" sz="5400" dirty="0">
                <a:solidFill>
                  <a:srgbClr val="003300"/>
                </a:solidFill>
              </a:rPr>
              <a:t> </a:t>
            </a:r>
            <a:r>
              <a:rPr lang="en-US" sz="5400" dirty="0" err="1">
                <a:solidFill>
                  <a:srgbClr val="003300"/>
                </a:solidFill>
              </a:rPr>
              <a:t>đẹp</a:t>
            </a:r>
            <a:r>
              <a:rPr lang="en-US" sz="5400" dirty="0">
                <a:solidFill>
                  <a:srgbClr val="003300"/>
                </a:solidFill>
              </a:rPr>
              <a:t> </a:t>
            </a:r>
            <a:r>
              <a:rPr lang="en-US" sz="5400" dirty="0" err="1">
                <a:solidFill>
                  <a:srgbClr val="003300"/>
                </a:solidFill>
              </a:rPr>
              <a:t>tươi</a:t>
            </a:r>
            <a:r>
              <a:rPr lang="en-US" sz="5400" dirty="0">
                <a:solidFill>
                  <a:srgbClr val="003300"/>
                </a:solidFill>
              </a:rPr>
              <a:t> </a:t>
            </a:r>
            <a:r>
              <a:rPr lang="en-US" sz="5400" dirty="0" err="1">
                <a:solidFill>
                  <a:srgbClr val="003300"/>
                </a:solidFill>
              </a:rPr>
              <a:t>diễm</a:t>
            </a:r>
            <a:r>
              <a:rPr lang="en-US" sz="5400" dirty="0">
                <a:solidFill>
                  <a:srgbClr val="003300"/>
                </a:solidFill>
              </a:rPr>
              <a:t> </a:t>
            </a:r>
            <a:r>
              <a:rPr lang="en-US" sz="5400" dirty="0" err="1">
                <a:solidFill>
                  <a:srgbClr val="003300"/>
                </a:solidFill>
              </a:rPr>
              <a:t>lệ</a:t>
            </a:r>
            <a:r>
              <a:rPr lang="en-US" sz="5400" dirty="0">
                <a:solidFill>
                  <a:srgbClr val="003300"/>
                </a:solidFill>
              </a:rPr>
              <a:t> </a:t>
            </a:r>
            <a:r>
              <a:rPr lang="en-US" sz="5400" dirty="0" err="1">
                <a:solidFill>
                  <a:srgbClr val="003300"/>
                </a:solidFill>
              </a:rPr>
              <a:t>khôn</a:t>
            </a:r>
            <a:r>
              <a:rPr lang="en-US" sz="5400" dirty="0">
                <a:solidFill>
                  <a:srgbClr val="003300"/>
                </a:solidFill>
              </a:rPr>
              <a:t> </a:t>
            </a:r>
            <a:r>
              <a:rPr lang="en-US" sz="5400" dirty="0" err="1">
                <a:solidFill>
                  <a:srgbClr val="003300"/>
                </a:solidFill>
              </a:rPr>
              <a:t>sánh</a:t>
            </a:r>
            <a:r>
              <a:rPr lang="en-US" sz="5400" dirty="0">
                <a:solidFill>
                  <a:srgbClr val="003300"/>
                </a:solidFill>
              </a:rPr>
              <a:t> </a:t>
            </a:r>
            <a:r>
              <a:rPr lang="en-US" sz="5400" dirty="0" err="1">
                <a:solidFill>
                  <a:srgbClr val="003300"/>
                </a:solidFill>
              </a:rPr>
              <a:t>ngàn</a:t>
            </a:r>
            <a:r>
              <a:rPr lang="en-US" sz="5400" dirty="0">
                <a:solidFill>
                  <a:srgbClr val="003300"/>
                </a:solidFill>
              </a:rPr>
              <a:t> </a:t>
            </a:r>
            <a:r>
              <a:rPr lang="en-US" sz="5400" dirty="0" err="1">
                <a:solidFill>
                  <a:srgbClr val="003300"/>
                </a:solidFill>
              </a:rPr>
              <a:t>đời</a:t>
            </a:r>
            <a:r>
              <a:rPr lang="en-US" sz="5400" dirty="0">
                <a:solidFill>
                  <a:srgbClr val="003300"/>
                </a:solidFill>
              </a:rPr>
              <a:t> </a:t>
            </a:r>
            <a:r>
              <a:rPr lang="en-US" sz="5400" dirty="0" err="1">
                <a:solidFill>
                  <a:srgbClr val="003300"/>
                </a:solidFill>
              </a:rPr>
              <a:t>dâng</a:t>
            </a:r>
            <a:r>
              <a:rPr lang="en-US" sz="5400" dirty="0">
                <a:solidFill>
                  <a:srgbClr val="003300"/>
                </a:solidFill>
              </a:rPr>
              <a:t> </a:t>
            </a:r>
            <a:r>
              <a:rPr lang="en-US" sz="5400" dirty="0" err="1">
                <a:solidFill>
                  <a:srgbClr val="003300"/>
                </a:solidFill>
              </a:rPr>
              <a:t>lời</a:t>
            </a:r>
            <a:r>
              <a:rPr lang="en-US" sz="5400" dirty="0">
                <a:solidFill>
                  <a:srgbClr val="003300"/>
                </a:solidFill>
              </a:rPr>
              <a:t> </a:t>
            </a:r>
            <a:r>
              <a:rPr lang="en-US" sz="5400" dirty="0" err="1">
                <a:solidFill>
                  <a:srgbClr val="003300"/>
                </a:solidFill>
              </a:rPr>
              <a:t>hoan</a:t>
            </a:r>
            <a:r>
              <a:rPr lang="en-US" sz="5400" dirty="0">
                <a:solidFill>
                  <a:srgbClr val="003300"/>
                </a:solidFill>
              </a:rPr>
              <a:t> </a:t>
            </a:r>
            <a:r>
              <a:rPr lang="en-US" sz="5400" dirty="0" err="1">
                <a:solidFill>
                  <a:srgbClr val="003300"/>
                </a:solidFill>
              </a:rPr>
              <a:t>ca</a:t>
            </a:r>
            <a:r>
              <a:rPr lang="en-US" sz="5400" dirty="0">
                <a:solidFill>
                  <a:srgbClr val="003300"/>
                </a:solidFill>
              </a:rPr>
              <a:t> Maria. </a:t>
            </a:r>
            <a:endParaRPr lang="en-US" sz="54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0000"/>
                </a:solidFill>
              </a:rPr>
              <a:t>Tk2:</a:t>
            </a:r>
            <a:r>
              <a:rPr lang="en-US" sz="6000" dirty="0">
                <a:solidFill>
                  <a:srgbClr val="003300"/>
                </a:solidFill>
              </a:rPr>
              <a:t> </a:t>
            </a:r>
            <a:r>
              <a:rPr lang="en-US" sz="6000" dirty="0" err="1">
                <a:solidFill>
                  <a:srgbClr val="003300"/>
                </a:solidFill>
              </a:rPr>
              <a:t>Trong</a:t>
            </a:r>
            <a:r>
              <a:rPr lang="en-US" sz="6000" dirty="0">
                <a:solidFill>
                  <a:srgbClr val="003300"/>
                </a:solidFill>
              </a:rPr>
              <a:t> </a:t>
            </a:r>
            <a:r>
              <a:rPr lang="en-US" sz="6000" dirty="0" err="1">
                <a:solidFill>
                  <a:srgbClr val="003300"/>
                </a:solidFill>
              </a:rPr>
              <a:t>bóng</a:t>
            </a:r>
            <a:r>
              <a:rPr lang="en-US" sz="6000" dirty="0">
                <a:solidFill>
                  <a:srgbClr val="003300"/>
                </a:solidFill>
              </a:rPr>
              <a:t> </a:t>
            </a:r>
            <a:r>
              <a:rPr lang="en-US" sz="6000" dirty="0" err="1">
                <a:solidFill>
                  <a:srgbClr val="003300"/>
                </a:solidFill>
              </a:rPr>
              <a:t>đêm</a:t>
            </a:r>
            <a:r>
              <a:rPr lang="en-US" sz="6000" dirty="0">
                <a:solidFill>
                  <a:srgbClr val="003300"/>
                </a:solidFill>
              </a:rPr>
              <a:t> </a:t>
            </a:r>
            <a:r>
              <a:rPr lang="en-US" sz="6000" dirty="0" err="1">
                <a:solidFill>
                  <a:srgbClr val="003300"/>
                </a:solidFill>
              </a:rPr>
              <a:t>chập</a:t>
            </a:r>
            <a:r>
              <a:rPr lang="en-US" sz="6000" dirty="0">
                <a:solidFill>
                  <a:srgbClr val="003300"/>
                </a:solidFill>
              </a:rPr>
              <a:t> </a:t>
            </a:r>
            <a:r>
              <a:rPr lang="en-US" sz="6000" dirty="0" err="1">
                <a:solidFill>
                  <a:srgbClr val="003300"/>
                </a:solidFill>
              </a:rPr>
              <a:t>chùng</a:t>
            </a:r>
            <a:r>
              <a:rPr lang="en-US" sz="6000" dirty="0">
                <a:solidFill>
                  <a:srgbClr val="003300"/>
                </a:solidFill>
              </a:rPr>
              <a:t> </a:t>
            </a:r>
            <a:r>
              <a:rPr lang="en-US" sz="6000" dirty="0" err="1">
                <a:solidFill>
                  <a:srgbClr val="003300"/>
                </a:solidFill>
              </a:rPr>
              <a:t>bầu</a:t>
            </a:r>
            <a:r>
              <a:rPr lang="en-US" sz="6000" dirty="0">
                <a:solidFill>
                  <a:srgbClr val="003300"/>
                </a:solidFill>
              </a:rPr>
              <a:t> </a:t>
            </a:r>
            <a:r>
              <a:rPr lang="en-US" sz="6000" dirty="0" err="1">
                <a:solidFill>
                  <a:srgbClr val="003300"/>
                </a:solidFill>
              </a:rPr>
              <a:t>trời</a:t>
            </a:r>
            <a:r>
              <a:rPr lang="en-US" sz="6000" dirty="0">
                <a:solidFill>
                  <a:srgbClr val="003300"/>
                </a:solidFill>
              </a:rPr>
              <a:t> </a:t>
            </a:r>
            <a:r>
              <a:rPr lang="en-US" sz="6000" dirty="0" err="1">
                <a:solidFill>
                  <a:srgbClr val="003300"/>
                </a:solidFill>
              </a:rPr>
              <a:t>thêu</a:t>
            </a:r>
            <a:r>
              <a:rPr lang="en-US" sz="6000" dirty="0">
                <a:solidFill>
                  <a:srgbClr val="003300"/>
                </a:solidFill>
              </a:rPr>
              <a:t> </a:t>
            </a:r>
            <a:r>
              <a:rPr lang="en-US" sz="6000" dirty="0" err="1">
                <a:solidFill>
                  <a:srgbClr val="003300"/>
                </a:solidFill>
              </a:rPr>
              <a:t>ngàn</a:t>
            </a:r>
            <a:r>
              <a:rPr lang="en-US" sz="6000" dirty="0">
                <a:solidFill>
                  <a:srgbClr val="003300"/>
                </a:solidFill>
              </a:rPr>
              <a:t> </a:t>
            </a:r>
            <a:r>
              <a:rPr lang="en-US" sz="6000" dirty="0" err="1">
                <a:solidFill>
                  <a:srgbClr val="003300"/>
                </a:solidFill>
              </a:rPr>
              <a:t>tinh</a:t>
            </a:r>
            <a:r>
              <a:rPr lang="en-US" sz="6000" dirty="0">
                <a:solidFill>
                  <a:srgbClr val="003300"/>
                </a:solidFill>
              </a:rPr>
              <a:t> </a:t>
            </a:r>
            <a:r>
              <a:rPr lang="en-US" sz="6000" dirty="0" err="1">
                <a:solidFill>
                  <a:srgbClr val="003300"/>
                </a:solidFill>
              </a:rPr>
              <a:t>tú</a:t>
            </a:r>
            <a:r>
              <a:rPr lang="en-US" sz="6000" dirty="0">
                <a:solidFill>
                  <a:srgbClr val="003300"/>
                </a:solidFill>
              </a:rPr>
              <a:t>, </a:t>
            </a:r>
            <a:r>
              <a:rPr lang="en-US" sz="6000" dirty="0" err="1">
                <a:solidFill>
                  <a:srgbClr val="003300"/>
                </a:solidFill>
              </a:rPr>
              <a:t>muôn</a:t>
            </a:r>
            <a:r>
              <a:rPr lang="en-US" sz="6000" dirty="0">
                <a:solidFill>
                  <a:srgbClr val="003300"/>
                </a:solidFill>
              </a:rPr>
              <a:t> </a:t>
            </a:r>
            <a:r>
              <a:rPr lang="en-US" sz="6000" dirty="0" err="1">
                <a:solidFill>
                  <a:srgbClr val="003300"/>
                </a:solidFill>
              </a:rPr>
              <a:t>tiếng</a:t>
            </a:r>
            <a:r>
              <a:rPr lang="en-US" sz="6000" dirty="0">
                <a:solidFill>
                  <a:srgbClr val="003300"/>
                </a:solidFill>
              </a:rPr>
              <a:t> </a:t>
            </a:r>
            <a:r>
              <a:rPr lang="en-US" sz="6000" dirty="0" err="1">
                <a:solidFill>
                  <a:srgbClr val="003300"/>
                </a:solidFill>
              </a:rPr>
              <a:t>ca</a:t>
            </a:r>
            <a:r>
              <a:rPr lang="en-US" sz="6000" dirty="0">
                <a:solidFill>
                  <a:srgbClr val="003300"/>
                </a:solidFill>
              </a:rPr>
              <a:t> </a:t>
            </a:r>
            <a:r>
              <a:rPr lang="en-US" sz="6000" dirty="0" err="1">
                <a:solidFill>
                  <a:srgbClr val="003300"/>
                </a:solidFill>
              </a:rPr>
              <a:t>đầy</a:t>
            </a:r>
            <a:r>
              <a:rPr lang="en-US" sz="6000" dirty="0">
                <a:solidFill>
                  <a:srgbClr val="003300"/>
                </a:solidFill>
              </a:rPr>
              <a:t> </a:t>
            </a:r>
            <a:r>
              <a:rPr lang="en-US" sz="6000" dirty="0" err="1">
                <a:solidFill>
                  <a:srgbClr val="003300"/>
                </a:solidFill>
              </a:rPr>
              <a:t>vơi</a:t>
            </a:r>
            <a:r>
              <a:rPr lang="en-US" sz="6000" dirty="0">
                <a:solidFill>
                  <a:srgbClr val="003300"/>
                </a:solidFill>
              </a:rPr>
              <a:t> </a:t>
            </a:r>
            <a:r>
              <a:rPr lang="en-US" sz="6000" dirty="0" err="1">
                <a:solidFill>
                  <a:srgbClr val="003300"/>
                </a:solidFill>
              </a:rPr>
              <a:t>theo</a:t>
            </a:r>
            <a:r>
              <a:rPr lang="en-US" sz="6000" dirty="0">
                <a:solidFill>
                  <a:srgbClr val="003300"/>
                </a:solidFill>
              </a:rPr>
              <a:t> </a:t>
            </a:r>
            <a:r>
              <a:rPr lang="en-US" sz="6000" dirty="0" err="1">
                <a:solidFill>
                  <a:srgbClr val="003300"/>
                </a:solidFill>
              </a:rPr>
              <a:t>Thần</a:t>
            </a:r>
            <a:r>
              <a:rPr lang="en-US" sz="6000" dirty="0">
                <a:solidFill>
                  <a:srgbClr val="003300"/>
                </a:solidFill>
              </a:rPr>
              <a:t> </a:t>
            </a:r>
            <a:r>
              <a:rPr lang="en-US" sz="6000" dirty="0" err="1">
                <a:solidFill>
                  <a:srgbClr val="003300"/>
                </a:solidFill>
              </a:rPr>
              <a:t>sứ</a:t>
            </a:r>
            <a:r>
              <a:rPr lang="en-US" sz="6000" dirty="0">
                <a:solidFill>
                  <a:srgbClr val="003300"/>
                </a:solidFill>
              </a:rPr>
              <a:t> con </a:t>
            </a:r>
            <a:r>
              <a:rPr lang="en-US" sz="6000" dirty="0" err="1">
                <a:solidFill>
                  <a:srgbClr val="003300"/>
                </a:solidFill>
              </a:rPr>
              <a:t>dâng</a:t>
            </a:r>
            <a:r>
              <a:rPr lang="en-US" sz="6000" dirty="0">
                <a:solidFill>
                  <a:srgbClr val="003300"/>
                </a:solidFill>
              </a:rPr>
              <a:t> </a:t>
            </a:r>
            <a:r>
              <a:rPr lang="en-US" sz="6000" dirty="0" err="1">
                <a:solidFill>
                  <a:srgbClr val="003300"/>
                </a:solidFill>
              </a:rPr>
              <a:t>lời</a:t>
            </a:r>
            <a:r>
              <a:rPr lang="en-US" sz="6000" dirty="0">
                <a:solidFill>
                  <a:srgbClr val="003300"/>
                </a:solidFill>
              </a:rPr>
              <a:t>. </a:t>
            </a:r>
            <a:endParaRPr lang="en-US" sz="60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err="1">
                <a:solidFill>
                  <a:srgbClr val="FF0000"/>
                </a:solidFill>
              </a:rPr>
              <a:t>Đk</a:t>
            </a:r>
            <a:r>
              <a:rPr lang="en-US" sz="5400" u="sng" dirty="0">
                <a:solidFill>
                  <a:srgbClr val="FF0000"/>
                </a:solidFill>
              </a:rPr>
              <a:t>:</a:t>
            </a:r>
            <a:r>
              <a:rPr lang="en-US" sz="5400" dirty="0">
                <a:solidFill>
                  <a:srgbClr val="003300"/>
                </a:solidFill>
              </a:rPr>
              <a:t> </a:t>
            </a:r>
            <a:r>
              <a:rPr lang="en-US" sz="5400" dirty="0" err="1">
                <a:solidFill>
                  <a:srgbClr val="003300"/>
                </a:solidFill>
              </a:rPr>
              <a:t>Kính</a:t>
            </a:r>
            <a:r>
              <a:rPr lang="en-US" sz="5400" dirty="0">
                <a:solidFill>
                  <a:srgbClr val="003300"/>
                </a:solidFill>
              </a:rPr>
              <a:t> </a:t>
            </a:r>
            <a:r>
              <a:rPr lang="en-US" sz="5400" dirty="0" err="1">
                <a:solidFill>
                  <a:srgbClr val="003300"/>
                </a:solidFill>
              </a:rPr>
              <a:t>mừng</a:t>
            </a:r>
            <a:r>
              <a:rPr lang="en-US" sz="5400" dirty="0">
                <a:solidFill>
                  <a:srgbClr val="003300"/>
                </a:solidFill>
              </a:rPr>
              <a:t> Maria </a:t>
            </a:r>
            <a:r>
              <a:rPr lang="en-US" sz="5400" dirty="0" err="1">
                <a:solidFill>
                  <a:srgbClr val="003300"/>
                </a:solidFill>
              </a:rPr>
              <a:t>đầy</a:t>
            </a:r>
            <a:r>
              <a:rPr lang="en-US" sz="5400" dirty="0">
                <a:solidFill>
                  <a:srgbClr val="003300"/>
                </a:solidFill>
              </a:rPr>
              <a:t> </a:t>
            </a:r>
            <a:r>
              <a:rPr lang="en-US" sz="5400" dirty="0" err="1">
                <a:solidFill>
                  <a:srgbClr val="003300"/>
                </a:solidFill>
              </a:rPr>
              <a:t>ơn</a:t>
            </a:r>
            <a:r>
              <a:rPr lang="en-US" sz="5400" dirty="0">
                <a:solidFill>
                  <a:srgbClr val="003300"/>
                </a:solidFill>
              </a:rPr>
              <a:t> </a:t>
            </a:r>
            <a:r>
              <a:rPr lang="en-US" sz="5400" dirty="0" err="1">
                <a:solidFill>
                  <a:srgbClr val="003300"/>
                </a:solidFill>
              </a:rPr>
              <a:t>phúc</a:t>
            </a:r>
            <a:r>
              <a:rPr lang="en-US" sz="5400" dirty="0">
                <a:solidFill>
                  <a:srgbClr val="003300"/>
                </a:solidFill>
              </a:rPr>
              <a:t>, </a:t>
            </a:r>
            <a:r>
              <a:rPr lang="en-US" sz="5400" dirty="0" err="1">
                <a:solidFill>
                  <a:srgbClr val="003300"/>
                </a:solidFill>
              </a:rPr>
              <a:t>Thiên</a:t>
            </a:r>
            <a:r>
              <a:rPr lang="en-US" sz="5400" dirty="0">
                <a:solidFill>
                  <a:srgbClr val="003300"/>
                </a:solidFill>
              </a:rPr>
              <a:t> </a:t>
            </a:r>
            <a:r>
              <a:rPr lang="en-US" sz="5400" dirty="0" err="1">
                <a:solidFill>
                  <a:srgbClr val="003300"/>
                </a:solidFill>
              </a:rPr>
              <a:t>Chúa</a:t>
            </a:r>
            <a:r>
              <a:rPr lang="en-US" sz="5400" dirty="0">
                <a:solidFill>
                  <a:srgbClr val="003300"/>
                </a:solidFill>
              </a:rPr>
              <a:t> ở </a:t>
            </a:r>
            <a:r>
              <a:rPr lang="en-US" sz="5400" dirty="0" err="1">
                <a:solidFill>
                  <a:srgbClr val="003300"/>
                </a:solidFill>
              </a:rPr>
              <a:t>cùng</a:t>
            </a:r>
            <a:r>
              <a:rPr lang="en-US" sz="5400" dirty="0">
                <a:solidFill>
                  <a:srgbClr val="003300"/>
                </a:solidFill>
              </a:rPr>
              <a:t> </a:t>
            </a:r>
            <a:r>
              <a:rPr lang="en-US" sz="5400" dirty="0" err="1">
                <a:solidFill>
                  <a:srgbClr val="003300"/>
                </a:solidFill>
              </a:rPr>
              <a:t>mẹ</a:t>
            </a:r>
            <a:r>
              <a:rPr lang="en-US" sz="5400" dirty="0">
                <a:solidFill>
                  <a:srgbClr val="003300"/>
                </a:solidFill>
              </a:rPr>
              <a:t> </a:t>
            </a:r>
            <a:r>
              <a:rPr lang="en-US" sz="5400" dirty="0" err="1">
                <a:solidFill>
                  <a:srgbClr val="003300"/>
                </a:solidFill>
              </a:rPr>
              <a:t>liên</a:t>
            </a:r>
            <a:r>
              <a:rPr lang="en-US" sz="5400" dirty="0">
                <a:solidFill>
                  <a:srgbClr val="003300"/>
                </a:solidFill>
              </a:rPr>
              <a:t> </a:t>
            </a:r>
            <a:r>
              <a:rPr lang="en-US" sz="5400" dirty="0" err="1">
                <a:solidFill>
                  <a:srgbClr val="003300"/>
                </a:solidFill>
              </a:rPr>
              <a:t>đẹp</a:t>
            </a:r>
            <a:r>
              <a:rPr lang="en-US" sz="5400" dirty="0">
                <a:solidFill>
                  <a:srgbClr val="003300"/>
                </a:solidFill>
              </a:rPr>
              <a:t> </a:t>
            </a:r>
            <a:r>
              <a:rPr lang="en-US" sz="5400" dirty="0" err="1">
                <a:solidFill>
                  <a:srgbClr val="003300"/>
                </a:solidFill>
              </a:rPr>
              <a:t>tươi</a:t>
            </a:r>
            <a:r>
              <a:rPr lang="en-US" sz="5400" dirty="0">
                <a:solidFill>
                  <a:srgbClr val="003300"/>
                </a:solidFill>
              </a:rPr>
              <a:t> </a:t>
            </a:r>
            <a:r>
              <a:rPr lang="en-US" sz="5400" dirty="0" err="1">
                <a:solidFill>
                  <a:srgbClr val="003300"/>
                </a:solidFill>
              </a:rPr>
              <a:t>diễm</a:t>
            </a:r>
            <a:r>
              <a:rPr lang="en-US" sz="5400" dirty="0">
                <a:solidFill>
                  <a:srgbClr val="003300"/>
                </a:solidFill>
              </a:rPr>
              <a:t> </a:t>
            </a:r>
            <a:r>
              <a:rPr lang="en-US" sz="5400" dirty="0" err="1">
                <a:solidFill>
                  <a:srgbClr val="003300"/>
                </a:solidFill>
              </a:rPr>
              <a:t>lệ</a:t>
            </a:r>
            <a:r>
              <a:rPr lang="en-US" sz="5400" dirty="0">
                <a:solidFill>
                  <a:srgbClr val="003300"/>
                </a:solidFill>
              </a:rPr>
              <a:t> </a:t>
            </a:r>
            <a:r>
              <a:rPr lang="en-US" sz="5400" dirty="0" err="1">
                <a:solidFill>
                  <a:srgbClr val="003300"/>
                </a:solidFill>
              </a:rPr>
              <a:t>khôn</a:t>
            </a:r>
            <a:r>
              <a:rPr lang="en-US" sz="5400" dirty="0">
                <a:solidFill>
                  <a:srgbClr val="003300"/>
                </a:solidFill>
              </a:rPr>
              <a:t> </a:t>
            </a:r>
            <a:r>
              <a:rPr lang="en-US" sz="5400" dirty="0" err="1">
                <a:solidFill>
                  <a:srgbClr val="003300"/>
                </a:solidFill>
              </a:rPr>
              <a:t>sánh</a:t>
            </a:r>
            <a:r>
              <a:rPr lang="en-US" sz="5400" dirty="0">
                <a:solidFill>
                  <a:srgbClr val="003300"/>
                </a:solidFill>
              </a:rPr>
              <a:t> </a:t>
            </a:r>
            <a:r>
              <a:rPr lang="en-US" sz="5400" dirty="0" err="1">
                <a:solidFill>
                  <a:srgbClr val="003300"/>
                </a:solidFill>
              </a:rPr>
              <a:t>ngàn</a:t>
            </a:r>
            <a:r>
              <a:rPr lang="en-US" sz="5400" dirty="0">
                <a:solidFill>
                  <a:srgbClr val="003300"/>
                </a:solidFill>
              </a:rPr>
              <a:t> </a:t>
            </a:r>
            <a:r>
              <a:rPr lang="en-US" sz="5400" dirty="0" err="1">
                <a:solidFill>
                  <a:srgbClr val="003300"/>
                </a:solidFill>
              </a:rPr>
              <a:t>đời</a:t>
            </a:r>
            <a:r>
              <a:rPr lang="en-US" sz="5400" dirty="0">
                <a:solidFill>
                  <a:srgbClr val="003300"/>
                </a:solidFill>
              </a:rPr>
              <a:t> </a:t>
            </a:r>
            <a:r>
              <a:rPr lang="en-US" sz="5400" dirty="0" err="1">
                <a:solidFill>
                  <a:srgbClr val="003300"/>
                </a:solidFill>
              </a:rPr>
              <a:t>dâng</a:t>
            </a:r>
            <a:r>
              <a:rPr lang="en-US" sz="5400" dirty="0">
                <a:solidFill>
                  <a:srgbClr val="003300"/>
                </a:solidFill>
              </a:rPr>
              <a:t> </a:t>
            </a:r>
            <a:r>
              <a:rPr lang="en-US" sz="5400" dirty="0" err="1">
                <a:solidFill>
                  <a:srgbClr val="003300"/>
                </a:solidFill>
              </a:rPr>
              <a:t>lời</a:t>
            </a:r>
            <a:r>
              <a:rPr lang="en-US" sz="5400" dirty="0">
                <a:solidFill>
                  <a:srgbClr val="003300"/>
                </a:solidFill>
              </a:rPr>
              <a:t> </a:t>
            </a:r>
            <a:r>
              <a:rPr lang="en-US" sz="5400" dirty="0" err="1">
                <a:solidFill>
                  <a:srgbClr val="003300"/>
                </a:solidFill>
              </a:rPr>
              <a:t>hoan</a:t>
            </a:r>
            <a:r>
              <a:rPr lang="en-US" sz="5400" dirty="0">
                <a:solidFill>
                  <a:srgbClr val="003300"/>
                </a:solidFill>
              </a:rPr>
              <a:t> </a:t>
            </a:r>
            <a:r>
              <a:rPr lang="en-US" sz="5400" dirty="0" err="1">
                <a:solidFill>
                  <a:srgbClr val="003300"/>
                </a:solidFill>
              </a:rPr>
              <a:t>ca</a:t>
            </a:r>
            <a:r>
              <a:rPr lang="en-US" sz="5400" dirty="0">
                <a:solidFill>
                  <a:srgbClr val="003300"/>
                </a:solidFill>
              </a:rPr>
              <a:t> Maria. </a:t>
            </a:r>
            <a:endParaRPr lang="en-US" sz="5400" dirty="0">
              <a:solidFill>
                <a:srgbClr val="003300"/>
              </a:solidFill>
            </a:endParaRPr>
          </a:p>
        </p:txBody>
      </p:sp>
    </p:spTree>
    <p:extLst>
      <p:ext uri="{BB962C8B-B14F-4D97-AF65-F5344CB8AC3E}">
        <p14:creationId xmlns:p14="http://schemas.microsoft.com/office/powerpoint/2010/main" val="29751016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1" y="0"/>
            <a:ext cx="9106058" cy="5143500"/>
          </a:xfrm>
          <a:prstGeom prst="rect">
            <a:avLst/>
          </a:prstGeom>
        </p:spPr>
      </p:pic>
    </p:spTree>
    <p:extLst>
      <p:ext uri="{BB962C8B-B14F-4D97-AF65-F5344CB8AC3E}">
        <p14:creationId xmlns:p14="http://schemas.microsoft.com/office/powerpoint/2010/main" val="1407120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rgbClr val="003300"/>
                </a:solidFill>
                <a:effectLst/>
                <a:latin typeface="+mj-lt"/>
              </a:rPr>
              <a:t>thái độ tham gia và lòng nhiệt thành trong sứ vụ của Hội</a:t>
            </a:r>
            <a:br>
              <a:rPr lang="vi-VN" sz="4900" b="0">
                <a:solidFill>
                  <a:srgbClr val="003300"/>
                </a:solidFill>
                <a:effectLst/>
                <a:latin typeface="+mj-lt"/>
              </a:rPr>
            </a:br>
            <a:r>
              <a:rPr lang="en-US" sz="4900" b="0">
                <a:solidFill>
                  <a:srgbClr val="003300"/>
                </a:solidFill>
                <a:effectLst/>
                <a:latin typeface="+mj-lt"/>
                <a:cs typeface="Times New Roman" pitchFamily="18" charset="0"/>
              </a:rPr>
              <a:t>Thánh, </a:t>
            </a:r>
            <a:r>
              <a:rPr lang="vi-VN" sz="4900" b="0">
                <a:solidFill>
                  <a:srgbClr val="003300"/>
                </a:solidFill>
                <a:effectLst/>
                <a:latin typeface="+mj-lt"/>
              </a:rPr>
              <a:t>Nhờ lời chuyển cầu của Đức Trinh</a:t>
            </a:r>
            <a:r>
              <a:rPr lang="en-US" sz="4900" b="0">
                <a:solidFill>
                  <a:srgbClr val="003300"/>
                </a:solidFill>
                <a:effectLst/>
                <a:latin typeface="+mj-lt"/>
              </a:rPr>
              <a:t> </a:t>
            </a:r>
            <a:r>
              <a:rPr lang="en-US" sz="4900" b="0">
                <a:solidFill>
                  <a:srgbClr val="003300"/>
                </a:solidFill>
                <a:effectLst/>
                <a:latin typeface="+mj-lt"/>
                <a:cs typeface="Times New Roman" pitchFamily="18" charset="0"/>
              </a:rPr>
              <a:t>Nữ Maria, </a:t>
            </a:r>
            <a:r>
              <a:rPr lang="vi-VN" sz="4900" b="0">
                <a:solidFill>
                  <a:srgbClr val="003300"/>
                </a:solidFill>
                <a:effectLst/>
                <a:latin typeface="+mj-lt"/>
              </a:rPr>
              <a:t>Nữ Vương các Tông đồ</a:t>
            </a:r>
            <a:r>
              <a:rPr lang="en-US" sz="4900" b="0">
                <a:solidFill>
                  <a:srgbClr val="003300"/>
                </a:solidFill>
                <a:effectLst/>
                <a:latin typeface="+mj-lt"/>
              </a:rPr>
              <a:t> </a:t>
            </a:r>
            <a:r>
              <a:rPr lang="vi-VN" sz="4900" b="0">
                <a:solidFill>
                  <a:srgbClr val="003300"/>
                </a:solidFill>
                <a:effectLst/>
                <a:latin typeface="+mj-lt"/>
              </a:rPr>
              <a:t>và là Mẹ của Hội Thánh,</a:t>
            </a:r>
            <a:endParaRPr lang="en-US" sz="4900" b="0">
              <a:solidFill>
                <a:srgbClr val="003300"/>
              </a:solidFill>
              <a:effectLst/>
              <a:latin typeface="+mj-lt"/>
            </a:endParaRPr>
          </a:p>
        </p:txBody>
      </p:sp>
    </p:spTree>
    <p:extLst>
      <p:ext uri="{BB962C8B-B14F-4D97-AF65-F5344CB8AC3E}">
        <p14:creationId xmlns:p14="http://schemas.microsoft.com/office/powerpoint/2010/main" val="3949409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rgbClr val="0033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0000"/>
                </a:solidFill>
                <a:effectLst/>
                <a:latin typeface="+mj-lt"/>
                <a:cs typeface="Times New Roman" pitchFamily="18" charset="0"/>
              </a:rPr>
              <a:t>Amen.</a:t>
            </a:r>
          </a:p>
        </p:txBody>
      </p:sp>
    </p:spTree>
    <p:extLst>
      <p:ext uri="{BB962C8B-B14F-4D97-AF65-F5344CB8AC3E}">
        <p14:creationId xmlns:p14="http://schemas.microsoft.com/office/powerpoint/2010/main" val="708449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1754</Words>
  <Application>Microsoft Office PowerPoint</Application>
  <PresentationFormat>On-screen Show (16:9)</PresentationFormat>
  <Paragraphs>85</Paragraphs>
  <Slides>75</Slides>
  <Notes>0</Notes>
  <HiddenSlides>0</HiddenSlides>
  <MMClips>0</MMClips>
  <ScaleCrop>false</ScaleCrop>
  <HeadingPairs>
    <vt:vector size="4" baseType="variant">
      <vt:variant>
        <vt:lpstr>Theme</vt:lpstr>
      </vt:variant>
      <vt:variant>
        <vt:i4>7</vt:i4>
      </vt:variant>
      <vt:variant>
        <vt:lpstr>Slide Titles</vt:lpstr>
      </vt:variant>
      <vt:variant>
        <vt:i4>75</vt:i4>
      </vt:variant>
    </vt:vector>
  </HeadingPairs>
  <TitlesOfParts>
    <vt:vector size="82" baseType="lpstr">
      <vt:lpstr>Office Theme</vt:lpstr>
      <vt:lpstr>7_Office Theme</vt:lpstr>
      <vt:lpstr>36_Default Design</vt:lpstr>
      <vt:lpstr>37_Default Design</vt:lpstr>
      <vt:lpstr>2_Office Theme</vt:lpstr>
      <vt:lpstr>3_Office Theme</vt:lpstr>
      <vt:lpstr>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Ngày Vui Gioan Chào Đời </vt:lpstr>
      <vt:lpstr>Đk: Gioan chào đời ngày vui tươi sáng. Gioan chào đời niềm vui dâng cao. Dâng cao trên đồi núi Giu đa. Dâng cao trong lòng người gần xa. </vt:lpstr>
      <vt:lpstr>Tk1: Hài nhi tiên tri tươi xinh chào đời. Hồng ân cao vời muôn người chờ đón. Tiếng đàn hòa với tiếng lòng hoan ca. Ca mừng tình thương Chúa Trời bao la. </vt:lpstr>
      <vt:lpstr>Đk: Gioan chào đời ngày vui tươi sáng. Gioan chào đời niềm vui dâng cao. Dâng cao trên đồi núi Giu đa. Dâng cao trong lòng người gần xa. </vt:lpstr>
      <vt:lpstr>PowerPoint Presentation</vt:lpstr>
      <vt:lpstr> </vt:lpstr>
      <vt:lpstr> </vt:lpstr>
      <vt:lpstr> </vt:lpstr>
      <vt:lpstr> </vt:lpstr>
      <vt:lpstr> </vt:lpstr>
      <vt:lpstr> </vt:lpstr>
      <vt:lpstr> </vt:lpstr>
      <vt:lpstr> </vt:lpstr>
      <vt:lpstr>PowerPoint Presentation</vt:lpstr>
      <vt:lpstr>PowerPoint Presentation</vt:lpstr>
      <vt:lpstr>Đáp Ca Thánh Vịnh 138 03 Câu</vt:lpstr>
      <vt:lpstr>Đk: Chúa đã biết con Chúa đã dò xét con. Từ thuở đời đời xa rất xa. </vt:lpstr>
      <vt:lpstr>Tk1: Dù khi con ngồi, dù khi con đứng. Dù bao tư tưởng ước mơ Chúa đã thấu suốt</vt:lpstr>
      <vt:lpstr>Đk: Chúa đã biết con Chúa đã dò xét con. Từ thuở đời đời xa rất xa. </vt:lpstr>
      <vt:lpstr>Tk2: Này đây linh hồn, này đây thân xác, đời con thêu dệt do Ngài, ôi kỳ diệu thay </vt:lpstr>
      <vt:lpstr>Đk: Chúa đã biết con Chúa đã dò xét con. Từ thuở đời đời xa rất xa. </vt:lpstr>
      <vt:lpstr>Tk3: Từ chưa ra đời, từ trong thai mẫu, này mắt Chúa đã thấy rồi suốt cuộc đời con. </vt:lpstr>
      <vt:lpstr>Đk: Chúa đã biết con Chúa đã dò xét con. Từ thuở đời đời xa rất xa. </vt:lpstr>
      <vt:lpstr>PowerPoint Presentation</vt:lpstr>
      <vt:lpstr>Alleluia-Alleluia: Hài nhi hỡi, con sẽ mang tước hiệu là tiên tri của Đấng Tối Cao, con sẽ đi trước Chúa mở lối cho Ngài.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dâng lên này đây bánh thơm, xin dâng lên dâng lên rượu nho khiết tinh. Như hương kinh bay lên tòa Chúa uy linh. Nguyện Chúa dủ thương nhận lấy từ con của lễ chân tình. </vt:lpstr>
      <vt:lpstr>Đk: Nguyện dâng Chúa tình yêu mến của con người, đượm cay đắng nhưng chẳng có gì hơn. Nguyện xin Chúa hãy đưa mắt nhìn con đây. Một chút tình yêu này đáng chi lam lễ dâng. </vt:lpstr>
      <vt:lpstr>Tk2: Xin dâng lên bao âu sầu nơi thế gian, xin dâng lên đây bao người đang khóc than. Xin thi ân cho âu sầu biến hân hoan. Thành khúc tình ca thượng tiến về Cha ở trước thiên tòa. </vt:lpstr>
      <vt:lpstr>Đk: Nguyện dâng Chúa tình yêu mến của con người, đượm cay đắng nhưng chẳng có gì hơn. Nguyện xin Chúa hãy đưa mắt nhìn con đây. Một chút tình yêu này đáng chi lam lễ dâng. </vt:lpstr>
      <vt:lpstr>PowerPoint Presentation</vt:lpstr>
      <vt:lpstr>Ca Nguyện Hiệp Lễ Dâng Lời Ngợi Ca Anh Tuấn</vt:lpstr>
      <vt:lpstr>Đk: Muôn đời xin dâng lời ngợi ca, ngợi ca Thiên Chúa (Chúa tác sinh muôn loài) Đấng tác thành nên tôi. (Dù tôi đây đâu có là chi) Dù tôi đây đâu đáng là gì, mà người trìu mến chở che luôn, như mẹ hiền ủ ấp con thơ.</vt:lpstr>
      <vt:lpstr>Tk1: Này Người đã chọn tôi từ trong lòng mẫu thân. Người nhớ đến tôi khi chưa mở mắt chào đời, và từng bước tôi đi trong đời tay Người đưa lối. Ôi Thiên Chúa của tôi xin ca ngợi Chúa muôn đời.</vt:lpstr>
      <vt:lpstr>Đk: Muôn đời xin dâng lời ngợi ca, ngợi ca Thiên Chúa (Chúa tác sinh muôn loài) Đấng tác thành nên tôi. (Dù tôi đây đâu có là chi) Dù tôi đây đâu đáng là gì, mà người trìu mến chở che luôn, như mẹ hiền ủ ấp con thơ.</vt:lpstr>
      <vt:lpstr>Tk2: Này Người tác thành tôi thật lạ lùng xiết bao. Người thánh hiến tôi sai tôi vào giữa cuộc đời, mà lần bước tung gieo Tin Mừng cho mọi dân nước. Ôi Thiên Chúa của tôi xin ca ngợi Chúa muôn đời.</vt:lpstr>
      <vt:lpstr>Đk: Muôn đời xin dâng lời ngợi ca, ngợi ca Thiên Chúa (Chúa tác sinh muôn loài) Đấng tác thành nên tôi. (Dù tôi đây đâu có là chi) Dù tôi đây đâu đáng là gì, mà người trìu mến chở che luôn, như mẹ hiền ủ ấp con thơ.</vt:lpstr>
      <vt:lpstr>Đk: Muôn đời xin dâng lời ngợi ca, ngợi ca Thiên Chúa (Chúa tác sinh muôn loài) Đấng tác thành nên tôi. (Dù tôi đây đâu có là chi) Dù tôi đây đâu đáng là gì, mà người trìu mến chở che luôn, như mẹ hiền ủ ấp con thơ.</vt:lpstr>
      <vt:lpstr>Tk3: Này Người giữ gìn tôi khỏi muôn điều xấu xa. Người giấu kín tôi khi tôi quân thù kiếm tìm tôi, và Người sẽ ra tay cứu độ trong ngày nguy khốn. Ôi Thiên Chúa của tôi xin ca ngợi Chúa muôn đời.</vt:lpstr>
      <vt:lpstr>Tk4: Này Người đã dạy tôi từ khi còn ấu thơ. Người dẫn dắt tôi đi trong nẻo chính đường ngay. Rày và đến mai sau ơn Người tôi kể sao xiết. Ôi Thiên Chúa của tôi xin ca ngợi Chúa muôn đời.</vt:lpstr>
      <vt:lpstr>Đk: Muôn đời xin dâng lời ngợi ca, ngợi ca Thiên Chúa (Chúa tác sinh muôn loài) Đấng tác thành nên tôi. (Dù tôi đây đâu có là chi) Dù tôi đây đâu đáng là gì, mà người trìu mến chở che luôn, như mẹ hiền ủ ấp con thơ.</vt:lpstr>
      <vt:lpstr>PowerPoint Presentation</vt:lpstr>
      <vt:lpstr>PowerPoint Presentation</vt:lpstr>
      <vt:lpstr>Ca Kết Lễ Hoan Ca Maria Lm. Kim Long</vt:lpstr>
      <vt:lpstr>Tk1: Trong nắng mai huy hoàng rộn ràng chim trời ca hát, muôn đóa hoa đẹp tươi theo Thần sứ con dâng lời</vt:lpstr>
      <vt:lpstr>Đk: Kính mừng Maria đầy ơn phúc, Thiên Chúa ở cùng mẹ liên đẹp tươi diễm lệ khôn sánh ngàn đời dâng lời hoan ca Maria. </vt:lpstr>
      <vt:lpstr>Tk2: Trong bóng đêm chập chùng bầu trời thêu ngàn tinh tú, muôn tiếng ca đầy vơi theo Thần sứ con dâng lời. </vt:lpstr>
      <vt:lpstr>Đk: Kính mừng Maria đầy ơn phúc, Thiên Chúa ở cùng mẹ liên đẹp tươi diễm lệ khôn sánh ngàn đời dâng lời hoan ca Maria.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Admin</cp:lastModifiedBy>
  <cp:revision>13</cp:revision>
  <dcterms:created xsi:type="dcterms:W3CDTF">2023-06-20T01:43:30Z</dcterms:created>
  <dcterms:modified xsi:type="dcterms:W3CDTF">2023-06-21T22:57:31Z</dcterms:modified>
</cp:coreProperties>
</file>