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816" r:id="rId4"/>
    <p:sldMasterId id="2147483828" r:id="rId5"/>
    <p:sldMasterId id="2147483864" r:id="rId6"/>
    <p:sldMasterId id="2147483876" r:id="rId7"/>
    <p:sldMasterId id="2147483900" r:id="rId8"/>
    <p:sldMasterId id="2147483924" r:id="rId9"/>
    <p:sldMasterId id="2147483948" r:id="rId10"/>
    <p:sldMasterId id="2147483972" r:id="rId11"/>
    <p:sldMasterId id="2147483996" r:id="rId12"/>
    <p:sldMasterId id="2147484020" r:id="rId13"/>
    <p:sldMasterId id="2147484032" r:id="rId14"/>
    <p:sldMasterId id="2147484044" r:id="rId15"/>
    <p:sldMasterId id="2147484056" r:id="rId16"/>
    <p:sldMasterId id="2147484064" r:id="rId17"/>
    <p:sldMasterId id="2147484076" r:id="rId18"/>
    <p:sldMasterId id="2147484088" r:id="rId19"/>
    <p:sldMasterId id="2147484100" r:id="rId20"/>
    <p:sldMasterId id="2147484244" r:id="rId21"/>
  </p:sldMasterIdLst>
  <p:sldIdLst>
    <p:sldId id="383" r:id="rId22"/>
    <p:sldId id="315" r:id="rId23"/>
    <p:sldId id="316" r:id="rId24"/>
    <p:sldId id="317" r:id="rId25"/>
    <p:sldId id="318" r:id="rId26"/>
    <p:sldId id="319" r:id="rId27"/>
    <p:sldId id="320" r:id="rId28"/>
    <p:sldId id="321" r:id="rId29"/>
    <p:sldId id="322" r:id="rId30"/>
    <p:sldId id="267" r:id="rId31"/>
    <p:sldId id="384" r:id="rId32"/>
    <p:sldId id="385" r:id="rId33"/>
    <p:sldId id="387" r:id="rId34"/>
    <p:sldId id="409" r:id="rId35"/>
    <p:sldId id="453" r:id="rId36"/>
    <p:sldId id="454" r:id="rId37"/>
    <p:sldId id="419" r:id="rId38"/>
    <p:sldId id="411" r:id="rId39"/>
    <p:sldId id="412" r:id="rId40"/>
    <p:sldId id="413" r:id="rId41"/>
    <p:sldId id="414" r:id="rId42"/>
    <p:sldId id="415" r:id="rId43"/>
    <p:sldId id="416" r:id="rId44"/>
    <p:sldId id="417" r:id="rId45"/>
    <p:sldId id="418" r:id="rId46"/>
    <p:sldId id="420" r:id="rId47"/>
    <p:sldId id="326" r:id="rId48"/>
    <p:sldId id="425" r:id="rId49"/>
    <p:sldId id="422" r:id="rId50"/>
    <p:sldId id="423" r:id="rId51"/>
    <p:sldId id="428" r:id="rId52"/>
    <p:sldId id="424" r:id="rId53"/>
    <p:sldId id="429" r:id="rId54"/>
    <p:sldId id="426" r:id="rId55"/>
    <p:sldId id="427" r:id="rId56"/>
    <p:sldId id="430" r:id="rId57"/>
    <p:sldId id="421" r:id="rId58"/>
    <p:sldId id="271" r:id="rId59"/>
    <p:sldId id="431" r:id="rId60"/>
    <p:sldId id="329" r:id="rId61"/>
    <p:sldId id="332" r:id="rId62"/>
    <p:sldId id="392" r:id="rId63"/>
    <p:sldId id="390" r:id="rId64"/>
    <p:sldId id="394" r:id="rId65"/>
    <p:sldId id="455" r:id="rId66"/>
    <p:sldId id="330" r:id="rId67"/>
    <p:sldId id="331" r:id="rId68"/>
    <p:sldId id="396" r:id="rId69"/>
    <p:sldId id="398" r:id="rId70"/>
    <p:sldId id="397" r:id="rId71"/>
    <p:sldId id="434" r:id="rId72"/>
    <p:sldId id="399" r:id="rId73"/>
    <p:sldId id="435" r:id="rId74"/>
    <p:sldId id="456" r:id="rId75"/>
    <p:sldId id="404" r:id="rId76"/>
    <p:sldId id="401" r:id="rId77"/>
    <p:sldId id="402" r:id="rId78"/>
    <p:sldId id="403" r:id="rId79"/>
    <p:sldId id="406" r:id="rId80"/>
    <p:sldId id="438"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0033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80" autoAdjust="0"/>
  </p:normalViewPr>
  <p:slideViewPr>
    <p:cSldViewPr>
      <p:cViewPr>
        <p:scale>
          <a:sx n="100" d="100"/>
          <a:sy n="100" d="100"/>
        </p:scale>
        <p:origin x="-1944" y="-864"/>
      </p:cViewPr>
      <p:guideLst>
        <p:guide orient="horz" pos="1620"/>
        <p:guide pos="2880"/>
      </p:guideLst>
    </p:cSldViewPr>
  </p:slideViewPr>
  <p:outlineViewPr>
    <p:cViewPr>
      <p:scale>
        <a:sx n="33" d="100"/>
        <a:sy n="33" d="100"/>
      </p:scale>
      <p:origin x="0" y="48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5784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1649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3350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9775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5666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9533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074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53032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8966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399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2561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97364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9961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3783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2007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8697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9041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71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0341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166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9893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911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850"/>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620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759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98927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9909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908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6470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680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9477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8635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359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51124"/>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413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9763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74743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8367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78223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55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689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9512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6466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1970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21897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21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6045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7778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246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36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549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274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0534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89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2472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21897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21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6045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7778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2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3638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549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9274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05341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89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2472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2521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0024676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25618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22864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19328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614997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59764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327885"/>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39505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7872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01282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896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08753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561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7076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0969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005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05213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032757"/>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1409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4277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9866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9738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18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28403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013467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2817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6006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19527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752497"/>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28762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209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3221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72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6474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4407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7801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8021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0117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15131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07960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00349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10849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005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0786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6565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41992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5154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31786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561088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5954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270627"/>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61924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910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09693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9283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01561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3544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23408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4453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773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5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134971"/>
      </p:ext>
    </p:extLst>
  </p:cSld>
  <p:clrMapOvr>
    <a:masterClrMapping/>
  </p:clrMapOvr>
  <p:transition spd="slow" advClick="0"/>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507273"/>
      </p:ext>
    </p:extLst>
  </p:cSld>
  <p:clrMapOvr>
    <a:masterClrMapping/>
  </p:clrMapOvr>
  <p:transition spd="slow" advClick="0"/>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652323"/>
      </p:ext>
    </p:extLst>
  </p:cSld>
  <p:clrMapOvr>
    <a:masterClrMapping/>
  </p:clrMapOvr>
  <p:transition spd="slow" advClick="0"/>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743186"/>
      </p:ext>
    </p:extLst>
  </p:cSld>
  <p:clrMapOvr>
    <a:masterClrMapping/>
  </p:clrMapOvr>
  <p:transition spd="slow" advClick="0"/>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350689"/>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46554"/>
      </p:ext>
    </p:extLst>
  </p:cSld>
  <p:clrMapOvr>
    <a:masterClrMapping/>
  </p:clrMapOvr>
  <p:transition spd="slow" advClick="0"/>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310415"/>
      </p:ext>
    </p:extLst>
  </p:cSld>
  <p:clrMapOvr>
    <a:masterClrMapping/>
  </p:clrMapOvr>
  <p:transition spd="slow" advClick="0"/>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663162"/>
      </p:ext>
    </p:extLst>
  </p:cSld>
  <p:clrMapOvr>
    <a:masterClrMapping/>
  </p:clrMapOvr>
  <p:transition spd="slow" advClick="0"/>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8295255"/>
      </p:ext>
    </p:extLst>
  </p:cSld>
  <p:clrMapOvr>
    <a:masterClrMapping/>
  </p:clrMapOvr>
  <p:transition spd="slow" advClick="0"/>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749188"/>
      </p:ext>
    </p:extLst>
  </p:cSld>
  <p:clrMapOvr>
    <a:masterClrMapping/>
  </p:clrMapOvr>
  <p:transition spd="slow" advClick="0"/>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53751"/>
      </p:ext>
    </p:extLst>
  </p:cSld>
  <p:clrMapOvr>
    <a:masterClrMapping/>
  </p:clrMapOvr>
  <p:transition spd="slow" advClick="0"/>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21718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44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2808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742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66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184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032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826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889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2237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455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14902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478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54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350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352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27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9229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956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355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31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8615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76533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00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779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81131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1051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707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9062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3985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9510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5838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23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635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3935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718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903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06317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1075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5858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2361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221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0374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92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2.jp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13201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3858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42556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09949"/>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790956"/>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79095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803321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812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171899"/>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47319"/>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63026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61204"/>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637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1043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3459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6719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8534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2.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383847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9550"/>
            <a:ext cx="9144000" cy="4933950"/>
          </a:xfrm>
        </p:spPr>
        <p:txBody>
          <a:bodyPr>
            <a:normAutofit/>
          </a:bodyPr>
          <a:lstStyle/>
          <a:p>
            <a:r>
              <a:rPr lang="en-US" sz="7200" b="1" dirty="0" err="1" smtClean="0">
                <a:solidFill>
                  <a:srgbClr val="C00000"/>
                </a:solidFill>
                <a:latin typeface="+mj-lt"/>
                <a:cs typeface="Times New Roman" pitchFamily="18" charset="0"/>
              </a:rPr>
              <a:t>Ca</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Nhập</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Lễ</a:t>
            </a:r>
            <a:endParaRPr lang="en-US" sz="7200" b="1" dirty="0" smtClean="0">
              <a:solidFill>
                <a:srgbClr val="C00000"/>
              </a:solidFill>
              <a:latin typeface="+mj-lt"/>
              <a:cs typeface="Times New Roman" pitchFamily="18" charset="0"/>
            </a:endParaRPr>
          </a:p>
          <a:p>
            <a:r>
              <a:rPr lang="en-US" sz="7200" b="1" dirty="0" err="1" smtClean="0">
                <a:solidFill>
                  <a:srgbClr val="C00000"/>
                </a:solidFill>
                <a:latin typeface="+mj-lt"/>
                <a:cs typeface="Times New Roman" pitchFamily="18" charset="0"/>
              </a:rPr>
              <a:t>Mẹ</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Lên</a:t>
            </a:r>
            <a:r>
              <a:rPr lang="en-US" sz="7200" b="1" dirty="0" smtClean="0">
                <a:solidFill>
                  <a:srgbClr val="C00000"/>
                </a:solidFill>
                <a:latin typeface="+mj-lt"/>
                <a:cs typeface="Times New Roman" pitchFamily="18" charset="0"/>
              </a:rPr>
              <a:t> </a:t>
            </a:r>
            <a:r>
              <a:rPr lang="en-US" sz="7200" b="1" dirty="0" err="1" smtClean="0">
                <a:solidFill>
                  <a:srgbClr val="C00000"/>
                </a:solidFill>
                <a:latin typeface="+mj-lt"/>
                <a:cs typeface="Times New Roman" pitchFamily="18" charset="0"/>
              </a:rPr>
              <a:t>Trời</a:t>
            </a:r>
            <a:endParaRPr lang="en-US" sz="7200" b="1" dirty="0" smtClean="0">
              <a:solidFill>
                <a:srgbClr val="C00000"/>
              </a:solidFill>
              <a:latin typeface="+mj-lt"/>
              <a:cs typeface="Times New Roman" pitchFamily="18" charset="0"/>
            </a:endParaRPr>
          </a:p>
          <a:p>
            <a:endParaRPr lang="en-US" sz="5400" b="1" i="1" dirty="0">
              <a:solidFill>
                <a:srgbClr val="000066"/>
              </a:solidFill>
              <a:latin typeface="+mj-lt"/>
              <a:cs typeface="Times New Roman" pitchFamily="18" charset="0"/>
            </a:endParaRPr>
          </a:p>
        </p:txBody>
      </p:sp>
    </p:spTree>
    <p:extLst>
      <p:ext uri="{BB962C8B-B14F-4D97-AF65-F5344CB8AC3E}">
        <p14:creationId xmlns:p14="http://schemas.microsoft.com/office/powerpoint/2010/main" val="1008473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en-US" sz="5400" u="sng" dirty="0" err="1">
                <a:solidFill>
                  <a:srgbClr val="000066"/>
                </a:solidFill>
              </a:rPr>
              <a:t>Đk</a:t>
            </a:r>
            <a:r>
              <a:rPr lang="en-US" sz="5400" u="sng" dirty="0">
                <a:solidFill>
                  <a:srgbClr val="000066"/>
                </a:solidFill>
              </a:rPr>
              <a:t>:</a:t>
            </a:r>
            <a:r>
              <a:rPr lang="en-US" sz="5400" dirty="0">
                <a:solidFill>
                  <a:srgbClr val="FF0000"/>
                </a:solidFill>
              </a:rPr>
              <a:t> </a:t>
            </a:r>
            <a:r>
              <a:rPr lang="en-US" sz="5400" dirty="0" err="1">
                <a:solidFill>
                  <a:srgbClr val="FF0000"/>
                </a:solidFill>
              </a:rPr>
              <a:t>Mẹ</a:t>
            </a:r>
            <a:r>
              <a:rPr lang="en-US" sz="5400" dirty="0">
                <a:solidFill>
                  <a:srgbClr val="FF0000"/>
                </a:solidFill>
              </a:rPr>
              <a:t> </a:t>
            </a:r>
            <a:r>
              <a:rPr lang="en-US" sz="5400" dirty="0" err="1">
                <a:solidFill>
                  <a:srgbClr val="FF0000"/>
                </a:solidFill>
              </a:rPr>
              <a:t>lên</a:t>
            </a:r>
            <a:r>
              <a:rPr lang="en-US" sz="5400" dirty="0">
                <a:solidFill>
                  <a:srgbClr val="FF0000"/>
                </a:solidFill>
              </a:rPr>
              <a:t> </a:t>
            </a:r>
            <a:r>
              <a:rPr lang="en-US" sz="5400" dirty="0" err="1">
                <a:solidFill>
                  <a:srgbClr val="FF0000"/>
                </a:solidFill>
              </a:rPr>
              <a:t>trời</a:t>
            </a:r>
            <a:r>
              <a:rPr lang="en-US" sz="5400" dirty="0">
                <a:solidFill>
                  <a:srgbClr val="FF0000"/>
                </a:solidFill>
              </a:rPr>
              <a:t> </a:t>
            </a:r>
            <a:r>
              <a:rPr lang="en-US" sz="5400" dirty="0" err="1">
                <a:solidFill>
                  <a:srgbClr val="FF0000"/>
                </a:solidFill>
              </a:rPr>
              <a:t>giữa</a:t>
            </a:r>
            <a:r>
              <a:rPr lang="en-US" sz="5400" dirty="0">
                <a:solidFill>
                  <a:srgbClr val="FF0000"/>
                </a:solidFill>
              </a:rPr>
              <a:t> </a:t>
            </a:r>
            <a:r>
              <a:rPr lang="en-US" sz="5400" dirty="0" err="1">
                <a:solidFill>
                  <a:srgbClr val="FF0000"/>
                </a:solidFill>
              </a:rPr>
              <a:t>một</a:t>
            </a:r>
            <a:r>
              <a:rPr lang="en-US" sz="5400" dirty="0">
                <a:solidFill>
                  <a:srgbClr val="FF0000"/>
                </a:solidFill>
              </a:rPr>
              <a:t> </a:t>
            </a:r>
            <a:r>
              <a:rPr lang="en-US" sz="5400" dirty="0" err="1">
                <a:solidFill>
                  <a:srgbClr val="FF0000"/>
                </a:solidFill>
              </a:rPr>
              <a:t>ngày</a:t>
            </a:r>
            <a:r>
              <a:rPr lang="en-US" sz="5400" dirty="0">
                <a:solidFill>
                  <a:srgbClr val="FF0000"/>
                </a:solidFill>
              </a:rPr>
              <a:t> </a:t>
            </a:r>
            <a:r>
              <a:rPr lang="en-US" sz="5400" dirty="0" err="1">
                <a:solidFill>
                  <a:srgbClr val="FF0000"/>
                </a:solidFill>
              </a:rPr>
              <a:t>rực</a:t>
            </a:r>
            <a:r>
              <a:rPr lang="en-US" sz="5400" dirty="0">
                <a:solidFill>
                  <a:srgbClr val="FF0000"/>
                </a:solidFill>
              </a:rPr>
              <a:t> </a:t>
            </a:r>
            <a:r>
              <a:rPr lang="en-US" sz="5400" dirty="0" err="1">
                <a:solidFill>
                  <a:srgbClr val="FF0000"/>
                </a:solidFill>
              </a:rPr>
              <a:t>ánh</a:t>
            </a:r>
            <a:r>
              <a:rPr lang="en-US" sz="5400" dirty="0">
                <a:solidFill>
                  <a:srgbClr val="FF0000"/>
                </a:solidFill>
              </a:rPr>
              <a:t> </a:t>
            </a:r>
            <a:r>
              <a:rPr lang="en-US" sz="5400" dirty="0" err="1">
                <a:solidFill>
                  <a:srgbClr val="FF0000"/>
                </a:solidFill>
              </a:rPr>
              <a:t>sáng</a:t>
            </a:r>
            <a:r>
              <a:rPr lang="en-US" sz="5400" dirty="0">
                <a:solidFill>
                  <a:srgbClr val="FF0000"/>
                </a:solidFill>
              </a:rPr>
              <a:t>. </a:t>
            </a:r>
            <a:r>
              <a:rPr lang="en-US" sz="5400" dirty="0" err="1">
                <a:solidFill>
                  <a:srgbClr val="FF0000"/>
                </a:solidFill>
              </a:rPr>
              <a:t>Đàn</a:t>
            </a:r>
            <a:r>
              <a:rPr lang="en-US" sz="5400" dirty="0">
                <a:solidFill>
                  <a:srgbClr val="FF0000"/>
                </a:solidFill>
              </a:rPr>
              <a:t> </a:t>
            </a:r>
            <a:r>
              <a:rPr lang="en-US" sz="5400" dirty="0" err="1">
                <a:solidFill>
                  <a:srgbClr val="FF0000"/>
                </a:solidFill>
              </a:rPr>
              <a:t>ca</a:t>
            </a:r>
            <a:r>
              <a:rPr lang="en-US" sz="5400" dirty="0">
                <a:solidFill>
                  <a:srgbClr val="FF0000"/>
                </a:solidFill>
              </a:rPr>
              <a:t> </a:t>
            </a:r>
            <a:r>
              <a:rPr lang="en-US" sz="5400" dirty="0" err="1">
                <a:solidFill>
                  <a:srgbClr val="FF0000"/>
                </a:solidFill>
              </a:rPr>
              <a:t>các</a:t>
            </a:r>
            <a:r>
              <a:rPr lang="en-US" sz="5400" dirty="0">
                <a:solidFill>
                  <a:srgbClr val="FF0000"/>
                </a:solidFill>
              </a:rPr>
              <a:t> </a:t>
            </a:r>
            <a:r>
              <a:rPr lang="en-US" sz="5400" dirty="0" err="1">
                <a:solidFill>
                  <a:srgbClr val="FF0000"/>
                </a:solidFill>
              </a:rPr>
              <a:t>thánh</a:t>
            </a:r>
            <a:r>
              <a:rPr lang="en-US" sz="5400" dirty="0">
                <a:solidFill>
                  <a:srgbClr val="FF0000"/>
                </a:solidFill>
              </a:rPr>
              <a:t> </a:t>
            </a:r>
            <a:r>
              <a:rPr lang="en-US" sz="5400" dirty="0" err="1">
                <a:solidFill>
                  <a:srgbClr val="FF0000"/>
                </a:solidFill>
              </a:rPr>
              <a:t>tung</a:t>
            </a:r>
            <a:r>
              <a:rPr lang="en-US" sz="5400" dirty="0">
                <a:solidFill>
                  <a:srgbClr val="FF0000"/>
                </a:solidFill>
              </a:rPr>
              <a:t> </a:t>
            </a:r>
            <a:r>
              <a:rPr lang="en-US" sz="5400" dirty="0" err="1">
                <a:solidFill>
                  <a:srgbClr val="FF0000"/>
                </a:solidFill>
              </a:rPr>
              <a:t>hô</a:t>
            </a:r>
            <a:r>
              <a:rPr lang="en-US" sz="5400" dirty="0">
                <a:solidFill>
                  <a:srgbClr val="FF0000"/>
                </a:solidFill>
              </a:rPr>
              <a:t> </a:t>
            </a:r>
            <a:r>
              <a:rPr lang="en-US" sz="5400" dirty="0" err="1">
                <a:solidFill>
                  <a:srgbClr val="FF0000"/>
                </a:solidFill>
              </a:rPr>
              <a:t>nhân</a:t>
            </a:r>
            <a:r>
              <a:rPr lang="en-US" sz="5400" dirty="0">
                <a:solidFill>
                  <a:srgbClr val="FF0000"/>
                </a:solidFill>
              </a:rPr>
              <a:t> </a:t>
            </a:r>
            <a:r>
              <a:rPr lang="en-US" sz="5400" dirty="0" err="1">
                <a:solidFill>
                  <a:srgbClr val="FF0000"/>
                </a:solidFill>
              </a:rPr>
              <a:t>loại</a:t>
            </a:r>
            <a:r>
              <a:rPr lang="en-US" sz="5400" dirty="0">
                <a:solidFill>
                  <a:srgbClr val="FF0000"/>
                </a:solidFill>
              </a:rPr>
              <a:t> </a:t>
            </a:r>
            <a:r>
              <a:rPr lang="en-US" sz="5400" dirty="0" err="1">
                <a:solidFill>
                  <a:srgbClr val="FF0000"/>
                </a:solidFill>
              </a:rPr>
              <a:t>vui</a:t>
            </a:r>
            <a:r>
              <a:rPr lang="en-US" sz="5400" dirty="0">
                <a:solidFill>
                  <a:srgbClr val="FF0000"/>
                </a:solidFill>
              </a:rPr>
              <a:t> </a:t>
            </a:r>
            <a:r>
              <a:rPr lang="en-US" sz="5400" dirty="0" err="1">
                <a:solidFill>
                  <a:srgbClr val="FF0000"/>
                </a:solidFill>
              </a:rPr>
              <a:t>hát</a:t>
            </a:r>
            <a:r>
              <a:rPr lang="en-US" sz="5400" dirty="0">
                <a:solidFill>
                  <a:srgbClr val="FF0000"/>
                </a:solidFill>
              </a:rPr>
              <a:t> </a:t>
            </a:r>
            <a:r>
              <a:rPr lang="en-US" sz="5400" dirty="0" err="1">
                <a:solidFill>
                  <a:srgbClr val="FF0000"/>
                </a:solidFill>
              </a:rPr>
              <a:t>mừng</a:t>
            </a:r>
            <a:r>
              <a:rPr lang="en-US" sz="5400" dirty="0">
                <a:solidFill>
                  <a:srgbClr val="FF0000"/>
                </a:solidFill>
              </a:rPr>
              <a:t> </a:t>
            </a:r>
            <a:r>
              <a:rPr lang="en-US" sz="5400" dirty="0" err="1">
                <a:solidFill>
                  <a:srgbClr val="FF0000"/>
                </a:solidFill>
              </a:rPr>
              <a:t>vì</a:t>
            </a:r>
            <a:r>
              <a:rPr lang="en-US" sz="5400" dirty="0">
                <a:solidFill>
                  <a:srgbClr val="FF0000"/>
                </a:solidFill>
              </a:rPr>
              <a:t> </a:t>
            </a:r>
            <a:r>
              <a:rPr lang="en-US" sz="5400" dirty="0" err="1">
                <a:solidFill>
                  <a:srgbClr val="FF0000"/>
                </a:solidFill>
              </a:rPr>
              <a:t>xác</a:t>
            </a:r>
            <a:r>
              <a:rPr lang="en-US" sz="5400" dirty="0">
                <a:solidFill>
                  <a:srgbClr val="FF0000"/>
                </a:solidFill>
              </a:rPr>
              <a:t> </a:t>
            </a:r>
            <a:r>
              <a:rPr lang="en-US" sz="5400" dirty="0" err="1">
                <a:solidFill>
                  <a:srgbClr val="FF0000"/>
                </a:solidFill>
              </a:rPr>
              <a:t>hồn</a:t>
            </a:r>
            <a:r>
              <a:rPr lang="en-US" sz="5400" dirty="0">
                <a:solidFill>
                  <a:srgbClr val="FF0000"/>
                </a:solidFill>
              </a:rPr>
              <a:t> </a:t>
            </a:r>
            <a:r>
              <a:rPr lang="en-US" sz="5400" dirty="0" err="1">
                <a:solidFill>
                  <a:srgbClr val="FF0000"/>
                </a:solidFill>
              </a:rPr>
              <a:t>vẹn</a:t>
            </a:r>
            <a:r>
              <a:rPr lang="en-US" sz="5400" dirty="0">
                <a:solidFill>
                  <a:srgbClr val="FF0000"/>
                </a:solidFill>
              </a:rPr>
              <a:t> </a:t>
            </a:r>
            <a:r>
              <a:rPr lang="en-US" sz="5400" dirty="0" err="1">
                <a:solidFill>
                  <a:srgbClr val="FF0000"/>
                </a:solidFill>
              </a:rPr>
              <a:t>tuyền</a:t>
            </a:r>
            <a:r>
              <a:rPr lang="en-US" sz="5400" dirty="0">
                <a:solidFill>
                  <a:srgbClr val="FF0000"/>
                </a:solidFill>
              </a:rPr>
              <a:t> </a:t>
            </a:r>
            <a:r>
              <a:rPr lang="en-US" sz="5400" dirty="0" err="1">
                <a:solidFill>
                  <a:srgbClr val="FF0000"/>
                </a:solidFill>
              </a:rPr>
              <a:t>Mẹ</a:t>
            </a:r>
            <a:r>
              <a:rPr lang="en-US" sz="5400" dirty="0">
                <a:solidFill>
                  <a:srgbClr val="FF0000"/>
                </a:solidFill>
              </a:rPr>
              <a:t> </a:t>
            </a:r>
            <a:r>
              <a:rPr lang="en-US" sz="5400" dirty="0" err="1">
                <a:solidFill>
                  <a:srgbClr val="FF0000"/>
                </a:solidFill>
              </a:rPr>
              <a:t>về</a:t>
            </a:r>
            <a:r>
              <a:rPr lang="en-US" sz="5400" dirty="0">
                <a:solidFill>
                  <a:srgbClr val="FF0000"/>
                </a:solidFill>
              </a:rPr>
              <a:t> </a:t>
            </a:r>
            <a:r>
              <a:rPr lang="en-US" sz="5400" dirty="0" err="1">
                <a:solidFill>
                  <a:srgbClr val="FF0000"/>
                </a:solidFill>
              </a:rPr>
              <a:t>Thiên</a:t>
            </a:r>
            <a:r>
              <a:rPr lang="en-US" sz="5400" dirty="0">
                <a:solidFill>
                  <a:srgbClr val="FF0000"/>
                </a:solidFill>
              </a:rPr>
              <a:t> </a:t>
            </a:r>
            <a:r>
              <a:rPr lang="en-US" sz="5400" dirty="0" err="1">
                <a:solidFill>
                  <a:srgbClr val="FF0000"/>
                </a:solidFill>
              </a:rPr>
              <a:t>cung</a:t>
            </a:r>
            <a:r>
              <a:rPr lang="en-US" sz="5400" dirty="0">
                <a:solidFill>
                  <a:srgbClr val="FF0000"/>
                </a:solidFill>
              </a:rPr>
              <a:t>. </a:t>
            </a:r>
            <a:endParaRPr lang="en-US" sz="5400" dirty="0">
              <a:solidFill>
                <a:srgbClr val="FF0000"/>
              </a:solidFill>
            </a:endParaRPr>
          </a:p>
        </p:txBody>
      </p:sp>
    </p:spTree>
    <p:extLst>
      <p:ext uri="{BB962C8B-B14F-4D97-AF65-F5344CB8AC3E}">
        <p14:creationId xmlns:p14="http://schemas.microsoft.com/office/powerpoint/2010/main" val="1008473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5400" u="sng" dirty="0">
                <a:solidFill>
                  <a:srgbClr val="000066"/>
                </a:solidFill>
              </a:rPr>
              <a:t>**:</a:t>
            </a:r>
            <a:r>
              <a:rPr lang="en-US" sz="5400" dirty="0">
                <a:solidFill>
                  <a:srgbClr val="C0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lên</a:t>
            </a:r>
            <a:r>
              <a:rPr lang="en-US" sz="5400" dirty="0">
                <a:solidFill>
                  <a:srgbClr val="C00000"/>
                </a:solidFill>
              </a:rPr>
              <a:t> </a:t>
            </a:r>
            <a:r>
              <a:rPr lang="en-US" sz="5400" dirty="0" err="1">
                <a:solidFill>
                  <a:srgbClr val="C00000"/>
                </a:solidFill>
              </a:rPr>
              <a:t>trời</a:t>
            </a:r>
            <a:r>
              <a:rPr lang="en-US" sz="5400" dirty="0">
                <a:solidFill>
                  <a:srgbClr val="C00000"/>
                </a:solidFill>
              </a:rPr>
              <a:t> </a:t>
            </a:r>
            <a:r>
              <a:rPr lang="en-US" sz="5400" dirty="0" err="1">
                <a:solidFill>
                  <a:srgbClr val="C00000"/>
                </a:solidFill>
              </a:rPr>
              <a:t>ngày</a:t>
            </a:r>
            <a:r>
              <a:rPr lang="en-US" sz="5400" dirty="0">
                <a:solidFill>
                  <a:srgbClr val="C00000"/>
                </a:solidFill>
              </a:rPr>
              <a:t> </a:t>
            </a:r>
            <a:r>
              <a:rPr lang="en-US" sz="5400" dirty="0" err="1">
                <a:solidFill>
                  <a:srgbClr val="C00000"/>
                </a:solidFill>
              </a:rPr>
              <a:t>mừng</a:t>
            </a:r>
            <a:r>
              <a:rPr lang="en-US" sz="5400" dirty="0">
                <a:solidFill>
                  <a:srgbClr val="C00000"/>
                </a:solidFill>
              </a:rPr>
              <a:t> </a:t>
            </a:r>
            <a:r>
              <a:rPr lang="en-US" sz="5400" dirty="0" err="1">
                <a:solidFill>
                  <a:srgbClr val="C00000"/>
                </a:solidFill>
              </a:rPr>
              <a:t>vui</a:t>
            </a:r>
            <a:r>
              <a:rPr lang="en-US" sz="5400" dirty="0">
                <a:solidFill>
                  <a:srgbClr val="C00000"/>
                </a:solidFill>
              </a:rPr>
              <a:t> </a:t>
            </a:r>
            <a:r>
              <a:rPr lang="en-US" sz="5400" dirty="0" err="1">
                <a:solidFill>
                  <a:srgbClr val="C00000"/>
                </a:solidFill>
              </a:rPr>
              <a:t>cho</a:t>
            </a:r>
            <a:r>
              <a:rPr lang="en-US" sz="5400" dirty="0">
                <a:solidFill>
                  <a:srgbClr val="C00000"/>
                </a:solidFill>
              </a:rPr>
              <a:t> </a:t>
            </a:r>
            <a:r>
              <a:rPr lang="en-US" sz="5400" dirty="0" err="1">
                <a:solidFill>
                  <a:srgbClr val="C00000"/>
                </a:solidFill>
              </a:rPr>
              <a:t>Thiên</a:t>
            </a:r>
            <a:r>
              <a:rPr lang="en-US" sz="5400" dirty="0">
                <a:solidFill>
                  <a:srgbClr val="C00000"/>
                </a:solidFill>
              </a:rPr>
              <a:t> </a:t>
            </a:r>
            <a:r>
              <a:rPr lang="en-US" sz="5400" dirty="0" err="1">
                <a:solidFill>
                  <a:srgbClr val="C00000"/>
                </a:solidFill>
              </a:rPr>
              <a:t>quốc</a:t>
            </a:r>
            <a:r>
              <a:rPr lang="en-US" sz="5400" dirty="0">
                <a:solidFill>
                  <a:srgbClr val="C00000"/>
                </a:solidFill>
              </a:rPr>
              <a:t>. </a:t>
            </a:r>
            <a:r>
              <a:rPr lang="en-US" sz="5400" dirty="0" err="1">
                <a:solidFill>
                  <a:srgbClr val="C00000"/>
                </a:solidFill>
              </a:rPr>
              <a:t>Hào</a:t>
            </a:r>
            <a:r>
              <a:rPr lang="en-US" sz="5400" dirty="0">
                <a:solidFill>
                  <a:srgbClr val="C00000"/>
                </a:solidFill>
              </a:rPr>
              <a:t> </a:t>
            </a:r>
            <a:r>
              <a:rPr lang="en-US" sz="5400" dirty="0" err="1">
                <a:solidFill>
                  <a:srgbClr val="C00000"/>
                </a:solidFill>
              </a:rPr>
              <a:t>quang</a:t>
            </a:r>
            <a:r>
              <a:rPr lang="en-US" sz="5400" dirty="0">
                <a:solidFill>
                  <a:srgbClr val="C0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Chúa</a:t>
            </a:r>
            <a:r>
              <a:rPr lang="en-US" sz="5400" dirty="0">
                <a:solidFill>
                  <a:srgbClr val="C00000"/>
                </a:solidFill>
              </a:rPr>
              <a:t> Ba </a:t>
            </a:r>
            <a:r>
              <a:rPr lang="en-US" sz="5400" dirty="0" err="1">
                <a:solidFill>
                  <a:srgbClr val="C00000"/>
                </a:solidFill>
              </a:rPr>
              <a:t>ngôi</a:t>
            </a:r>
            <a:r>
              <a:rPr lang="en-US" sz="5400" dirty="0">
                <a:solidFill>
                  <a:srgbClr val="C00000"/>
                </a:solidFill>
              </a:rPr>
              <a:t> </a:t>
            </a:r>
            <a:r>
              <a:rPr lang="en-US" sz="5400" dirty="0" err="1">
                <a:solidFill>
                  <a:srgbClr val="C00000"/>
                </a:solidFill>
              </a:rPr>
              <a:t>sáng</a:t>
            </a:r>
            <a:r>
              <a:rPr lang="en-US" sz="5400" dirty="0">
                <a:solidFill>
                  <a:srgbClr val="C00000"/>
                </a:solidFill>
              </a:rPr>
              <a:t> </a:t>
            </a:r>
            <a:r>
              <a:rPr lang="en-US" sz="5400" dirty="0" err="1">
                <a:solidFill>
                  <a:srgbClr val="C00000"/>
                </a:solidFill>
              </a:rPr>
              <a:t>ngời</a:t>
            </a:r>
            <a:r>
              <a:rPr lang="en-US" sz="5400" dirty="0">
                <a:solidFill>
                  <a:srgbClr val="C00000"/>
                </a:solidFill>
              </a:rPr>
              <a:t> </a:t>
            </a:r>
            <a:r>
              <a:rPr lang="en-US" sz="5400" dirty="0" err="1">
                <a:solidFill>
                  <a:srgbClr val="C00000"/>
                </a:solidFill>
              </a:rPr>
              <a:t>khắp</a:t>
            </a:r>
            <a:r>
              <a:rPr lang="en-US" sz="5400" dirty="0">
                <a:solidFill>
                  <a:srgbClr val="C00000"/>
                </a:solidFill>
              </a:rPr>
              <a:t> </a:t>
            </a:r>
            <a:r>
              <a:rPr lang="en-US" sz="5400" dirty="0" err="1">
                <a:solidFill>
                  <a:srgbClr val="C00000"/>
                </a:solidFill>
              </a:rPr>
              <a:t>chín</a:t>
            </a:r>
            <a:r>
              <a:rPr lang="en-US" sz="5400" dirty="0">
                <a:solidFill>
                  <a:srgbClr val="C00000"/>
                </a:solidFill>
              </a:rPr>
              <a:t> </a:t>
            </a:r>
            <a:r>
              <a:rPr lang="en-US" sz="5400" dirty="0" err="1">
                <a:solidFill>
                  <a:srgbClr val="C00000"/>
                </a:solidFill>
              </a:rPr>
              <a:t>tầng</a:t>
            </a:r>
            <a:r>
              <a:rPr lang="en-US" sz="5400" dirty="0">
                <a:solidFill>
                  <a:srgbClr val="C00000"/>
                </a:solidFill>
              </a:rPr>
              <a:t> </a:t>
            </a:r>
            <a:r>
              <a:rPr lang="en-US" sz="5400" dirty="0" err="1">
                <a:solidFill>
                  <a:srgbClr val="C00000"/>
                </a:solidFill>
              </a:rPr>
              <a:t>vì</a:t>
            </a:r>
            <a:r>
              <a:rPr lang="en-US" sz="5400" dirty="0">
                <a:solidFill>
                  <a:srgbClr val="C00000"/>
                </a:solidFill>
              </a:rPr>
              <a:t> </a:t>
            </a:r>
            <a:r>
              <a:rPr lang="en-US" sz="5400" dirty="0" err="1">
                <a:solidFill>
                  <a:srgbClr val="C00000"/>
                </a:solidFill>
              </a:rPr>
              <a:t>xác</a:t>
            </a:r>
            <a:r>
              <a:rPr lang="en-US" sz="5400" dirty="0">
                <a:solidFill>
                  <a:srgbClr val="C00000"/>
                </a:solidFill>
              </a:rPr>
              <a:t> </a:t>
            </a:r>
            <a:r>
              <a:rPr lang="en-US" sz="5400" dirty="0" err="1">
                <a:solidFill>
                  <a:srgbClr val="C00000"/>
                </a:solidFill>
              </a:rPr>
              <a:t>hồn</a:t>
            </a:r>
            <a:r>
              <a:rPr lang="en-US" sz="5400" dirty="0">
                <a:solidFill>
                  <a:srgbClr val="C00000"/>
                </a:solidFill>
              </a:rPr>
              <a:t> </a:t>
            </a:r>
            <a:r>
              <a:rPr lang="en-US" sz="5400" dirty="0" err="1">
                <a:solidFill>
                  <a:srgbClr val="C00000"/>
                </a:solidFill>
              </a:rPr>
              <a:t>vẹn</a:t>
            </a:r>
            <a:r>
              <a:rPr lang="en-US" sz="5400" dirty="0">
                <a:solidFill>
                  <a:srgbClr val="C00000"/>
                </a:solidFill>
              </a:rPr>
              <a:t> </a:t>
            </a:r>
            <a:r>
              <a:rPr lang="en-US" sz="5400" dirty="0" err="1">
                <a:solidFill>
                  <a:srgbClr val="C00000"/>
                </a:solidFill>
              </a:rPr>
              <a:t>tuyền</a:t>
            </a:r>
            <a:r>
              <a:rPr lang="en-US" sz="5400" dirty="0">
                <a:solidFill>
                  <a:srgbClr val="C0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tới</a:t>
            </a:r>
            <a:r>
              <a:rPr lang="en-US" sz="5400" dirty="0">
                <a:solidFill>
                  <a:srgbClr val="C00000"/>
                </a:solidFill>
              </a:rPr>
              <a:t> </a:t>
            </a:r>
            <a:r>
              <a:rPr lang="en-US" sz="5400" dirty="0" err="1">
                <a:solidFill>
                  <a:srgbClr val="C00000"/>
                </a:solidFill>
              </a:rPr>
              <a:t>Thiên</a:t>
            </a:r>
            <a:r>
              <a:rPr lang="en-US" sz="5400" dirty="0">
                <a:solidFill>
                  <a:srgbClr val="C00000"/>
                </a:solidFill>
              </a:rPr>
              <a:t> </a:t>
            </a:r>
            <a:r>
              <a:rPr lang="en-US" sz="5400" dirty="0" err="1">
                <a:solidFill>
                  <a:srgbClr val="C00000"/>
                </a:solidFill>
              </a:rPr>
              <a:t>đường</a:t>
            </a:r>
            <a:r>
              <a:rPr lang="en-US" sz="5400" dirty="0">
                <a:solidFill>
                  <a:srgbClr val="C00000"/>
                </a:solidFill>
              </a:rPr>
              <a:t>. </a:t>
            </a:r>
            <a:endParaRPr lang="en-US" sz="5400" dirty="0">
              <a:solidFill>
                <a:srgbClr val="C00000"/>
              </a:solidFill>
            </a:endParaRPr>
          </a:p>
        </p:txBody>
      </p:sp>
    </p:spTree>
    <p:extLst>
      <p:ext uri="{BB962C8B-B14F-4D97-AF65-F5344CB8AC3E}">
        <p14:creationId xmlns:p14="http://schemas.microsoft.com/office/powerpoint/2010/main" val="3768538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en-US" sz="5400" u="sng" dirty="0">
                <a:solidFill>
                  <a:srgbClr val="000066"/>
                </a:solidFill>
              </a:rPr>
              <a:t>Tk1:</a:t>
            </a:r>
            <a:r>
              <a:rPr lang="en-US" sz="5400" dirty="0">
                <a:solidFill>
                  <a:srgbClr val="C0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ơi</a:t>
            </a:r>
            <a:r>
              <a:rPr lang="en-US" sz="5400" dirty="0">
                <a:solidFill>
                  <a:srgbClr val="C00000"/>
                </a:solidFill>
              </a:rPr>
              <a:t> </a:t>
            </a:r>
            <a:r>
              <a:rPr lang="en-US" sz="5400" dirty="0" err="1">
                <a:solidFill>
                  <a:srgbClr val="C00000"/>
                </a:solidFill>
              </a:rPr>
              <a:t>thế</a:t>
            </a:r>
            <a:r>
              <a:rPr lang="en-US" sz="5400" dirty="0">
                <a:solidFill>
                  <a:srgbClr val="C00000"/>
                </a:solidFill>
              </a:rPr>
              <a:t> </a:t>
            </a:r>
            <a:r>
              <a:rPr lang="en-US" sz="5400" dirty="0" err="1">
                <a:solidFill>
                  <a:srgbClr val="C00000"/>
                </a:solidFill>
              </a:rPr>
              <a:t>trần</a:t>
            </a:r>
            <a:r>
              <a:rPr lang="en-US" sz="5400" dirty="0">
                <a:solidFill>
                  <a:srgbClr val="C00000"/>
                </a:solidFill>
              </a:rPr>
              <a:t> </a:t>
            </a:r>
            <a:r>
              <a:rPr lang="en-US" sz="5400" dirty="0" err="1">
                <a:solidFill>
                  <a:srgbClr val="C00000"/>
                </a:solidFill>
              </a:rPr>
              <a:t>là</a:t>
            </a:r>
            <a:r>
              <a:rPr lang="en-US" sz="5400" dirty="0">
                <a:solidFill>
                  <a:srgbClr val="C00000"/>
                </a:solidFill>
              </a:rPr>
              <a:t> </a:t>
            </a:r>
            <a:r>
              <a:rPr lang="en-US" sz="5400" dirty="0" err="1">
                <a:solidFill>
                  <a:srgbClr val="C00000"/>
                </a:solidFill>
              </a:rPr>
              <a:t>nơi</a:t>
            </a:r>
            <a:r>
              <a:rPr lang="en-US" sz="5400" dirty="0">
                <a:solidFill>
                  <a:srgbClr val="C00000"/>
                </a:solidFill>
              </a:rPr>
              <a:t> </a:t>
            </a:r>
            <a:r>
              <a:rPr lang="en-US" sz="5400" dirty="0" err="1">
                <a:solidFill>
                  <a:srgbClr val="C00000"/>
                </a:solidFill>
              </a:rPr>
              <a:t>gian</a:t>
            </a:r>
            <a:r>
              <a:rPr lang="en-US" sz="5400" dirty="0">
                <a:solidFill>
                  <a:srgbClr val="C00000"/>
                </a:solidFill>
              </a:rPr>
              <a:t> </a:t>
            </a:r>
            <a:r>
              <a:rPr lang="en-US" sz="5400" dirty="0" err="1">
                <a:solidFill>
                  <a:srgbClr val="C00000"/>
                </a:solidFill>
              </a:rPr>
              <a:t>khổ</a:t>
            </a:r>
            <a:r>
              <a:rPr lang="en-US" sz="5400" dirty="0">
                <a:solidFill>
                  <a:srgbClr val="C00000"/>
                </a:solidFill>
              </a:rPr>
              <a:t> </a:t>
            </a:r>
            <a:r>
              <a:rPr lang="en-US" sz="5400" dirty="0" err="1">
                <a:solidFill>
                  <a:srgbClr val="C00000"/>
                </a:solidFill>
              </a:rPr>
              <a:t>biển</a:t>
            </a:r>
            <a:r>
              <a:rPr lang="en-US" sz="5400" dirty="0">
                <a:solidFill>
                  <a:srgbClr val="C00000"/>
                </a:solidFill>
              </a:rPr>
              <a:t> </a:t>
            </a:r>
            <a:r>
              <a:rPr lang="en-US" sz="5400" dirty="0" err="1">
                <a:solidFill>
                  <a:srgbClr val="C00000"/>
                </a:solidFill>
              </a:rPr>
              <a:t>đời</a:t>
            </a:r>
            <a:r>
              <a:rPr lang="en-US" sz="5400" dirty="0">
                <a:solidFill>
                  <a:srgbClr val="C00000"/>
                </a:solidFill>
              </a:rPr>
              <a:t> con </a:t>
            </a:r>
            <a:r>
              <a:rPr lang="en-US" sz="5400" dirty="0" err="1">
                <a:solidFill>
                  <a:srgbClr val="C00000"/>
                </a:solidFill>
              </a:rPr>
              <a:t>gặp</a:t>
            </a:r>
            <a:r>
              <a:rPr lang="en-US" sz="5400" dirty="0">
                <a:solidFill>
                  <a:srgbClr val="C00000"/>
                </a:solidFill>
              </a:rPr>
              <a:t> </a:t>
            </a:r>
            <a:r>
              <a:rPr lang="en-US" sz="5400" dirty="0" err="1">
                <a:solidFill>
                  <a:srgbClr val="C00000"/>
                </a:solidFill>
              </a:rPr>
              <a:t>bao</a:t>
            </a:r>
            <a:r>
              <a:rPr lang="en-US" sz="5400" dirty="0">
                <a:solidFill>
                  <a:srgbClr val="C00000"/>
                </a:solidFill>
              </a:rPr>
              <a:t> </a:t>
            </a:r>
            <a:r>
              <a:rPr lang="en-US" sz="5400" dirty="0" err="1">
                <a:solidFill>
                  <a:srgbClr val="C00000"/>
                </a:solidFill>
              </a:rPr>
              <a:t>cơn</a:t>
            </a:r>
            <a:r>
              <a:rPr lang="en-US" sz="5400" dirty="0">
                <a:solidFill>
                  <a:srgbClr val="C00000"/>
                </a:solidFill>
              </a:rPr>
              <a:t> </a:t>
            </a:r>
            <a:r>
              <a:rPr lang="en-US" sz="5400" dirty="0" err="1">
                <a:solidFill>
                  <a:srgbClr val="C00000"/>
                </a:solidFill>
              </a:rPr>
              <a:t>giông</a:t>
            </a:r>
            <a:r>
              <a:rPr lang="en-US" sz="5400" dirty="0">
                <a:solidFill>
                  <a:srgbClr val="C00000"/>
                </a:solidFill>
              </a:rPr>
              <a:t> </a:t>
            </a:r>
            <a:r>
              <a:rPr lang="en-US" sz="5400" dirty="0" err="1">
                <a:solidFill>
                  <a:srgbClr val="C00000"/>
                </a:solidFill>
              </a:rPr>
              <a:t>tố</a:t>
            </a:r>
            <a:r>
              <a:rPr lang="en-US" sz="5400" dirty="0">
                <a:solidFill>
                  <a:srgbClr val="C0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chính</a:t>
            </a:r>
            <a:r>
              <a:rPr lang="en-US" sz="5400" dirty="0">
                <a:solidFill>
                  <a:srgbClr val="C00000"/>
                </a:solidFill>
              </a:rPr>
              <a:t> </a:t>
            </a:r>
            <a:r>
              <a:rPr lang="en-US" sz="5400" dirty="0" err="1">
                <a:solidFill>
                  <a:srgbClr val="C00000"/>
                </a:solidFill>
              </a:rPr>
              <a:t>là</a:t>
            </a:r>
            <a:r>
              <a:rPr lang="en-US" sz="5400" dirty="0">
                <a:solidFill>
                  <a:srgbClr val="C00000"/>
                </a:solidFill>
              </a:rPr>
              <a:t> </a:t>
            </a:r>
            <a:r>
              <a:rPr lang="en-US" sz="5400" dirty="0" err="1">
                <a:solidFill>
                  <a:srgbClr val="C00000"/>
                </a:solidFill>
              </a:rPr>
              <a:t>đuốc</a:t>
            </a:r>
            <a:r>
              <a:rPr lang="en-US" sz="5400" dirty="0">
                <a:solidFill>
                  <a:srgbClr val="C00000"/>
                </a:solidFill>
              </a:rPr>
              <a:t> </a:t>
            </a:r>
            <a:r>
              <a:rPr lang="en-US" sz="5400" dirty="0" err="1">
                <a:solidFill>
                  <a:srgbClr val="C00000"/>
                </a:solidFill>
              </a:rPr>
              <a:t>sáng</a:t>
            </a:r>
            <a:r>
              <a:rPr lang="en-US" sz="5400" dirty="0">
                <a:solidFill>
                  <a:srgbClr val="C00000"/>
                </a:solidFill>
              </a:rPr>
              <a:t> </a:t>
            </a:r>
            <a:r>
              <a:rPr lang="en-US" sz="5400" dirty="0" err="1">
                <a:solidFill>
                  <a:srgbClr val="C00000"/>
                </a:solidFill>
              </a:rPr>
              <a:t>soi</a:t>
            </a:r>
            <a:r>
              <a:rPr lang="en-US" sz="5400" dirty="0">
                <a:solidFill>
                  <a:srgbClr val="C00000"/>
                </a:solidFill>
              </a:rPr>
              <a:t> ban </a:t>
            </a:r>
            <a:r>
              <a:rPr lang="en-US" sz="5400" dirty="0" err="1">
                <a:solidFill>
                  <a:srgbClr val="C00000"/>
                </a:solidFill>
              </a:rPr>
              <a:t>đêm</a:t>
            </a:r>
            <a:r>
              <a:rPr lang="en-US" sz="5400" dirty="0">
                <a:solidFill>
                  <a:srgbClr val="C00000"/>
                </a:solidFill>
              </a:rPr>
              <a:t>. </a:t>
            </a:r>
            <a:r>
              <a:rPr lang="en-US" sz="5400" dirty="0" err="1">
                <a:solidFill>
                  <a:srgbClr val="C00000"/>
                </a:solidFill>
              </a:rPr>
              <a:t>Soi</a:t>
            </a:r>
            <a:r>
              <a:rPr lang="en-US" sz="5400" dirty="0">
                <a:solidFill>
                  <a:srgbClr val="C00000"/>
                </a:solidFill>
              </a:rPr>
              <a:t> </a:t>
            </a:r>
            <a:r>
              <a:rPr lang="en-US" sz="5400" dirty="0" err="1">
                <a:solidFill>
                  <a:srgbClr val="C00000"/>
                </a:solidFill>
              </a:rPr>
              <a:t>dẫn</a:t>
            </a:r>
            <a:r>
              <a:rPr lang="en-US" sz="5400" dirty="0">
                <a:solidFill>
                  <a:srgbClr val="C00000"/>
                </a:solidFill>
              </a:rPr>
              <a:t> </a:t>
            </a:r>
            <a:r>
              <a:rPr lang="en-US" sz="5400" dirty="0" err="1">
                <a:solidFill>
                  <a:srgbClr val="C00000"/>
                </a:solidFill>
              </a:rPr>
              <a:t>lối</a:t>
            </a:r>
            <a:r>
              <a:rPr lang="en-US" sz="5400" dirty="0">
                <a:solidFill>
                  <a:srgbClr val="C00000"/>
                </a:solidFill>
              </a:rPr>
              <a:t> </a:t>
            </a:r>
            <a:r>
              <a:rPr lang="en-US" sz="5400" dirty="0" err="1">
                <a:solidFill>
                  <a:srgbClr val="C00000"/>
                </a:solidFill>
              </a:rPr>
              <a:t>thuyền</a:t>
            </a:r>
            <a:r>
              <a:rPr lang="en-US" sz="5400" dirty="0">
                <a:solidFill>
                  <a:srgbClr val="C00000"/>
                </a:solidFill>
              </a:rPr>
              <a:t> con </a:t>
            </a:r>
            <a:r>
              <a:rPr lang="en-US" sz="5400" dirty="0" err="1">
                <a:solidFill>
                  <a:srgbClr val="C00000"/>
                </a:solidFill>
              </a:rPr>
              <a:t>về</a:t>
            </a:r>
            <a:r>
              <a:rPr lang="en-US" sz="5400" dirty="0">
                <a:solidFill>
                  <a:srgbClr val="C00000"/>
                </a:solidFill>
              </a:rPr>
              <a:t> </a:t>
            </a:r>
            <a:r>
              <a:rPr lang="en-US" sz="5400" dirty="0" err="1">
                <a:solidFill>
                  <a:srgbClr val="C00000"/>
                </a:solidFill>
              </a:rPr>
              <a:t>bến</a:t>
            </a:r>
            <a:r>
              <a:rPr lang="en-US" sz="5400" dirty="0">
                <a:solidFill>
                  <a:srgbClr val="C00000"/>
                </a:solidFill>
              </a:rPr>
              <a:t> </a:t>
            </a:r>
            <a:r>
              <a:rPr lang="en-US" sz="5400" dirty="0" err="1">
                <a:solidFill>
                  <a:srgbClr val="C00000"/>
                </a:solidFill>
              </a:rPr>
              <a:t>êm</a:t>
            </a:r>
            <a:r>
              <a:rPr lang="en-US" sz="5400" dirty="0">
                <a:solidFill>
                  <a:srgbClr val="C00000"/>
                </a:solidFill>
              </a:rPr>
              <a:t> </a:t>
            </a:r>
            <a:r>
              <a:rPr lang="en-US" sz="5400" dirty="0" err="1">
                <a:solidFill>
                  <a:srgbClr val="C00000"/>
                </a:solidFill>
              </a:rPr>
              <a:t>đềm</a:t>
            </a:r>
            <a:r>
              <a:rPr lang="en-US" sz="5400" dirty="0">
                <a:solidFill>
                  <a:srgbClr val="C00000"/>
                </a:solidFill>
              </a:rPr>
              <a:t> </a:t>
            </a:r>
            <a:endParaRPr lang="en-US" sz="5400" dirty="0">
              <a:solidFill>
                <a:srgbClr val="C00000"/>
              </a:solidFill>
            </a:endParaRPr>
          </a:p>
        </p:txBody>
      </p:sp>
    </p:spTree>
    <p:extLst>
      <p:ext uri="{BB962C8B-B14F-4D97-AF65-F5344CB8AC3E}">
        <p14:creationId xmlns:p14="http://schemas.microsoft.com/office/powerpoint/2010/main" val="3692522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en-US" sz="5400" u="sng" dirty="0" err="1">
                <a:solidFill>
                  <a:srgbClr val="000066"/>
                </a:solidFill>
              </a:rPr>
              <a:t>Đk</a:t>
            </a:r>
            <a:r>
              <a:rPr lang="en-US" sz="5400" u="sng" dirty="0">
                <a:solidFill>
                  <a:srgbClr val="000066"/>
                </a:solidFill>
              </a:rPr>
              <a:t>:</a:t>
            </a:r>
            <a:r>
              <a:rPr lang="en-US" sz="5400" dirty="0">
                <a:solidFill>
                  <a:srgbClr val="FF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lên</a:t>
            </a:r>
            <a:r>
              <a:rPr lang="en-US" sz="5400" dirty="0">
                <a:solidFill>
                  <a:srgbClr val="C00000"/>
                </a:solidFill>
              </a:rPr>
              <a:t> </a:t>
            </a:r>
            <a:r>
              <a:rPr lang="en-US" sz="5400" dirty="0" err="1">
                <a:solidFill>
                  <a:srgbClr val="C00000"/>
                </a:solidFill>
              </a:rPr>
              <a:t>trời</a:t>
            </a:r>
            <a:r>
              <a:rPr lang="en-US" sz="5400" dirty="0">
                <a:solidFill>
                  <a:srgbClr val="C00000"/>
                </a:solidFill>
              </a:rPr>
              <a:t> </a:t>
            </a:r>
            <a:r>
              <a:rPr lang="en-US" sz="5400" dirty="0" err="1">
                <a:solidFill>
                  <a:srgbClr val="C00000"/>
                </a:solidFill>
              </a:rPr>
              <a:t>giữa</a:t>
            </a:r>
            <a:r>
              <a:rPr lang="en-US" sz="5400" dirty="0">
                <a:solidFill>
                  <a:srgbClr val="C00000"/>
                </a:solidFill>
              </a:rPr>
              <a:t> </a:t>
            </a:r>
            <a:r>
              <a:rPr lang="en-US" sz="5400" dirty="0" err="1">
                <a:solidFill>
                  <a:srgbClr val="C00000"/>
                </a:solidFill>
              </a:rPr>
              <a:t>một</a:t>
            </a:r>
            <a:r>
              <a:rPr lang="en-US" sz="5400" dirty="0">
                <a:solidFill>
                  <a:srgbClr val="C00000"/>
                </a:solidFill>
              </a:rPr>
              <a:t> </a:t>
            </a:r>
            <a:r>
              <a:rPr lang="en-US" sz="5400" dirty="0" err="1">
                <a:solidFill>
                  <a:srgbClr val="C00000"/>
                </a:solidFill>
              </a:rPr>
              <a:t>ngày</a:t>
            </a:r>
            <a:r>
              <a:rPr lang="en-US" sz="5400" dirty="0">
                <a:solidFill>
                  <a:srgbClr val="C00000"/>
                </a:solidFill>
              </a:rPr>
              <a:t> </a:t>
            </a:r>
            <a:r>
              <a:rPr lang="en-US" sz="5400" dirty="0" err="1">
                <a:solidFill>
                  <a:srgbClr val="C00000"/>
                </a:solidFill>
              </a:rPr>
              <a:t>rực</a:t>
            </a:r>
            <a:r>
              <a:rPr lang="en-US" sz="5400" dirty="0">
                <a:solidFill>
                  <a:srgbClr val="C00000"/>
                </a:solidFill>
              </a:rPr>
              <a:t> </a:t>
            </a:r>
            <a:r>
              <a:rPr lang="en-US" sz="5400" dirty="0" err="1">
                <a:solidFill>
                  <a:srgbClr val="C00000"/>
                </a:solidFill>
              </a:rPr>
              <a:t>ánh</a:t>
            </a:r>
            <a:r>
              <a:rPr lang="en-US" sz="5400" dirty="0">
                <a:solidFill>
                  <a:srgbClr val="C00000"/>
                </a:solidFill>
              </a:rPr>
              <a:t> </a:t>
            </a:r>
            <a:r>
              <a:rPr lang="en-US" sz="5400" dirty="0" err="1">
                <a:solidFill>
                  <a:srgbClr val="C00000"/>
                </a:solidFill>
              </a:rPr>
              <a:t>sáng</a:t>
            </a:r>
            <a:r>
              <a:rPr lang="en-US" sz="5400" dirty="0">
                <a:solidFill>
                  <a:srgbClr val="C00000"/>
                </a:solidFill>
              </a:rPr>
              <a:t>. </a:t>
            </a:r>
            <a:r>
              <a:rPr lang="en-US" sz="5400" dirty="0" err="1">
                <a:solidFill>
                  <a:srgbClr val="C00000"/>
                </a:solidFill>
              </a:rPr>
              <a:t>Đàn</a:t>
            </a:r>
            <a:r>
              <a:rPr lang="en-US" sz="5400" dirty="0">
                <a:solidFill>
                  <a:srgbClr val="C00000"/>
                </a:solidFill>
              </a:rPr>
              <a:t> </a:t>
            </a:r>
            <a:r>
              <a:rPr lang="en-US" sz="5400" dirty="0" err="1">
                <a:solidFill>
                  <a:srgbClr val="C00000"/>
                </a:solidFill>
              </a:rPr>
              <a:t>ca</a:t>
            </a:r>
            <a:r>
              <a:rPr lang="en-US" sz="5400" dirty="0">
                <a:solidFill>
                  <a:srgbClr val="C00000"/>
                </a:solidFill>
              </a:rPr>
              <a:t> </a:t>
            </a:r>
            <a:r>
              <a:rPr lang="en-US" sz="5400" dirty="0" err="1">
                <a:solidFill>
                  <a:srgbClr val="C00000"/>
                </a:solidFill>
              </a:rPr>
              <a:t>các</a:t>
            </a:r>
            <a:r>
              <a:rPr lang="en-US" sz="5400" dirty="0">
                <a:solidFill>
                  <a:srgbClr val="C00000"/>
                </a:solidFill>
              </a:rPr>
              <a:t> </a:t>
            </a:r>
            <a:r>
              <a:rPr lang="en-US" sz="5400" dirty="0" err="1">
                <a:solidFill>
                  <a:srgbClr val="C00000"/>
                </a:solidFill>
              </a:rPr>
              <a:t>thánh</a:t>
            </a:r>
            <a:r>
              <a:rPr lang="en-US" sz="5400" dirty="0">
                <a:solidFill>
                  <a:srgbClr val="C00000"/>
                </a:solidFill>
              </a:rPr>
              <a:t> </a:t>
            </a:r>
            <a:r>
              <a:rPr lang="en-US" sz="5400" dirty="0" err="1">
                <a:solidFill>
                  <a:srgbClr val="C00000"/>
                </a:solidFill>
              </a:rPr>
              <a:t>tung</a:t>
            </a:r>
            <a:r>
              <a:rPr lang="en-US" sz="5400" dirty="0">
                <a:solidFill>
                  <a:srgbClr val="C00000"/>
                </a:solidFill>
              </a:rPr>
              <a:t> </a:t>
            </a:r>
            <a:r>
              <a:rPr lang="en-US" sz="5400" dirty="0" err="1">
                <a:solidFill>
                  <a:srgbClr val="C00000"/>
                </a:solidFill>
              </a:rPr>
              <a:t>hô</a:t>
            </a:r>
            <a:r>
              <a:rPr lang="en-US" sz="5400" dirty="0">
                <a:solidFill>
                  <a:srgbClr val="C00000"/>
                </a:solidFill>
              </a:rPr>
              <a:t> </a:t>
            </a:r>
            <a:r>
              <a:rPr lang="en-US" sz="5400" dirty="0" err="1">
                <a:solidFill>
                  <a:srgbClr val="C00000"/>
                </a:solidFill>
              </a:rPr>
              <a:t>nhân</a:t>
            </a:r>
            <a:r>
              <a:rPr lang="en-US" sz="5400" dirty="0">
                <a:solidFill>
                  <a:srgbClr val="C00000"/>
                </a:solidFill>
              </a:rPr>
              <a:t> </a:t>
            </a:r>
            <a:r>
              <a:rPr lang="en-US" sz="5400" dirty="0" err="1">
                <a:solidFill>
                  <a:srgbClr val="C00000"/>
                </a:solidFill>
              </a:rPr>
              <a:t>loại</a:t>
            </a:r>
            <a:r>
              <a:rPr lang="en-US" sz="5400" dirty="0">
                <a:solidFill>
                  <a:srgbClr val="C00000"/>
                </a:solidFill>
              </a:rPr>
              <a:t> </a:t>
            </a:r>
            <a:r>
              <a:rPr lang="en-US" sz="5400" dirty="0" err="1">
                <a:solidFill>
                  <a:srgbClr val="C00000"/>
                </a:solidFill>
              </a:rPr>
              <a:t>vui</a:t>
            </a:r>
            <a:r>
              <a:rPr lang="en-US" sz="5400" dirty="0">
                <a:solidFill>
                  <a:srgbClr val="C00000"/>
                </a:solidFill>
              </a:rPr>
              <a:t> </a:t>
            </a:r>
            <a:r>
              <a:rPr lang="en-US" sz="5400" dirty="0" err="1">
                <a:solidFill>
                  <a:srgbClr val="C00000"/>
                </a:solidFill>
              </a:rPr>
              <a:t>hát</a:t>
            </a:r>
            <a:r>
              <a:rPr lang="en-US" sz="5400" dirty="0">
                <a:solidFill>
                  <a:srgbClr val="C00000"/>
                </a:solidFill>
              </a:rPr>
              <a:t> </a:t>
            </a:r>
            <a:r>
              <a:rPr lang="en-US" sz="5400" dirty="0" err="1">
                <a:solidFill>
                  <a:srgbClr val="C00000"/>
                </a:solidFill>
              </a:rPr>
              <a:t>mừng</a:t>
            </a:r>
            <a:r>
              <a:rPr lang="en-US" sz="5400" dirty="0">
                <a:solidFill>
                  <a:srgbClr val="C00000"/>
                </a:solidFill>
              </a:rPr>
              <a:t> </a:t>
            </a:r>
            <a:r>
              <a:rPr lang="en-US" sz="5400" dirty="0" err="1">
                <a:solidFill>
                  <a:srgbClr val="C00000"/>
                </a:solidFill>
              </a:rPr>
              <a:t>vì</a:t>
            </a:r>
            <a:r>
              <a:rPr lang="en-US" sz="5400" dirty="0">
                <a:solidFill>
                  <a:srgbClr val="C00000"/>
                </a:solidFill>
              </a:rPr>
              <a:t> </a:t>
            </a:r>
            <a:r>
              <a:rPr lang="en-US" sz="5400" dirty="0" err="1">
                <a:solidFill>
                  <a:srgbClr val="C00000"/>
                </a:solidFill>
              </a:rPr>
              <a:t>xác</a:t>
            </a:r>
            <a:r>
              <a:rPr lang="en-US" sz="5400" dirty="0">
                <a:solidFill>
                  <a:srgbClr val="C00000"/>
                </a:solidFill>
              </a:rPr>
              <a:t> </a:t>
            </a:r>
            <a:r>
              <a:rPr lang="en-US" sz="5400" dirty="0" err="1">
                <a:solidFill>
                  <a:srgbClr val="C00000"/>
                </a:solidFill>
              </a:rPr>
              <a:t>hồn</a:t>
            </a:r>
            <a:r>
              <a:rPr lang="en-US" sz="5400" dirty="0">
                <a:solidFill>
                  <a:srgbClr val="C00000"/>
                </a:solidFill>
              </a:rPr>
              <a:t> </a:t>
            </a:r>
            <a:r>
              <a:rPr lang="en-US" sz="5400" dirty="0" err="1">
                <a:solidFill>
                  <a:srgbClr val="C00000"/>
                </a:solidFill>
              </a:rPr>
              <a:t>vẹn</a:t>
            </a:r>
            <a:r>
              <a:rPr lang="en-US" sz="5400" dirty="0">
                <a:solidFill>
                  <a:srgbClr val="C00000"/>
                </a:solidFill>
              </a:rPr>
              <a:t> </a:t>
            </a:r>
            <a:r>
              <a:rPr lang="en-US" sz="5400" dirty="0" err="1">
                <a:solidFill>
                  <a:srgbClr val="C00000"/>
                </a:solidFill>
              </a:rPr>
              <a:t>tuyền</a:t>
            </a:r>
            <a:r>
              <a:rPr lang="en-US" sz="5400" dirty="0">
                <a:solidFill>
                  <a:srgbClr val="C0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về</a:t>
            </a:r>
            <a:r>
              <a:rPr lang="en-US" sz="5400" dirty="0">
                <a:solidFill>
                  <a:srgbClr val="C00000"/>
                </a:solidFill>
              </a:rPr>
              <a:t> </a:t>
            </a:r>
            <a:r>
              <a:rPr lang="en-US" sz="5400" dirty="0" err="1">
                <a:solidFill>
                  <a:srgbClr val="C00000"/>
                </a:solidFill>
              </a:rPr>
              <a:t>Thiên</a:t>
            </a:r>
            <a:r>
              <a:rPr lang="en-US" sz="5400" dirty="0">
                <a:solidFill>
                  <a:srgbClr val="C00000"/>
                </a:solidFill>
              </a:rPr>
              <a:t> </a:t>
            </a:r>
            <a:r>
              <a:rPr lang="en-US" sz="5400" dirty="0" err="1">
                <a:solidFill>
                  <a:srgbClr val="C00000"/>
                </a:solidFill>
              </a:rPr>
              <a:t>cung</a:t>
            </a:r>
            <a:r>
              <a:rPr lang="en-US" sz="5400" dirty="0">
                <a:solidFill>
                  <a:srgbClr val="C00000"/>
                </a:solidFill>
              </a:rPr>
              <a:t>. </a:t>
            </a:r>
            <a:endParaRPr lang="en-US" sz="5400" dirty="0">
              <a:solidFill>
                <a:srgbClr val="C00000"/>
              </a:solidFill>
            </a:endParaRPr>
          </a:p>
        </p:txBody>
      </p:sp>
    </p:spTree>
    <p:extLst>
      <p:ext uri="{BB962C8B-B14F-4D97-AF65-F5344CB8AC3E}">
        <p14:creationId xmlns:p14="http://schemas.microsoft.com/office/powerpoint/2010/main" val="1767343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5400" u="sng" dirty="0">
                <a:solidFill>
                  <a:srgbClr val="000066"/>
                </a:solidFill>
              </a:rPr>
              <a:t>**:</a:t>
            </a:r>
            <a:r>
              <a:rPr lang="en-US" sz="5400" dirty="0">
                <a:solidFill>
                  <a:srgbClr val="C0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lên</a:t>
            </a:r>
            <a:r>
              <a:rPr lang="en-US" sz="5400" dirty="0">
                <a:solidFill>
                  <a:srgbClr val="C00000"/>
                </a:solidFill>
              </a:rPr>
              <a:t> </a:t>
            </a:r>
            <a:r>
              <a:rPr lang="en-US" sz="5400" dirty="0" err="1">
                <a:solidFill>
                  <a:srgbClr val="C00000"/>
                </a:solidFill>
              </a:rPr>
              <a:t>trời</a:t>
            </a:r>
            <a:r>
              <a:rPr lang="en-US" sz="5400" dirty="0">
                <a:solidFill>
                  <a:srgbClr val="C00000"/>
                </a:solidFill>
              </a:rPr>
              <a:t> </a:t>
            </a:r>
            <a:r>
              <a:rPr lang="en-US" sz="5400" dirty="0" err="1">
                <a:solidFill>
                  <a:srgbClr val="C00000"/>
                </a:solidFill>
              </a:rPr>
              <a:t>ngày</a:t>
            </a:r>
            <a:r>
              <a:rPr lang="en-US" sz="5400" dirty="0">
                <a:solidFill>
                  <a:srgbClr val="C00000"/>
                </a:solidFill>
              </a:rPr>
              <a:t> </a:t>
            </a:r>
            <a:r>
              <a:rPr lang="en-US" sz="5400" dirty="0" err="1">
                <a:solidFill>
                  <a:srgbClr val="C00000"/>
                </a:solidFill>
              </a:rPr>
              <a:t>mừng</a:t>
            </a:r>
            <a:r>
              <a:rPr lang="en-US" sz="5400" dirty="0">
                <a:solidFill>
                  <a:srgbClr val="C00000"/>
                </a:solidFill>
              </a:rPr>
              <a:t> </a:t>
            </a:r>
            <a:r>
              <a:rPr lang="en-US" sz="5400" dirty="0" err="1">
                <a:solidFill>
                  <a:srgbClr val="C00000"/>
                </a:solidFill>
              </a:rPr>
              <a:t>vui</a:t>
            </a:r>
            <a:r>
              <a:rPr lang="en-US" sz="5400" dirty="0">
                <a:solidFill>
                  <a:srgbClr val="C00000"/>
                </a:solidFill>
              </a:rPr>
              <a:t> </a:t>
            </a:r>
            <a:r>
              <a:rPr lang="en-US" sz="5400" dirty="0" err="1">
                <a:solidFill>
                  <a:srgbClr val="C00000"/>
                </a:solidFill>
              </a:rPr>
              <a:t>cho</a:t>
            </a:r>
            <a:r>
              <a:rPr lang="en-US" sz="5400" dirty="0">
                <a:solidFill>
                  <a:srgbClr val="C00000"/>
                </a:solidFill>
              </a:rPr>
              <a:t> </a:t>
            </a:r>
            <a:r>
              <a:rPr lang="en-US" sz="5400" dirty="0" err="1">
                <a:solidFill>
                  <a:srgbClr val="C00000"/>
                </a:solidFill>
              </a:rPr>
              <a:t>Thiên</a:t>
            </a:r>
            <a:r>
              <a:rPr lang="en-US" sz="5400" dirty="0">
                <a:solidFill>
                  <a:srgbClr val="C00000"/>
                </a:solidFill>
              </a:rPr>
              <a:t> </a:t>
            </a:r>
            <a:r>
              <a:rPr lang="en-US" sz="5400" dirty="0" err="1">
                <a:solidFill>
                  <a:srgbClr val="C00000"/>
                </a:solidFill>
              </a:rPr>
              <a:t>quốc</a:t>
            </a:r>
            <a:r>
              <a:rPr lang="en-US" sz="5400" dirty="0">
                <a:solidFill>
                  <a:srgbClr val="C00000"/>
                </a:solidFill>
              </a:rPr>
              <a:t>. </a:t>
            </a:r>
            <a:r>
              <a:rPr lang="en-US" sz="5400" dirty="0" err="1">
                <a:solidFill>
                  <a:srgbClr val="C00000"/>
                </a:solidFill>
              </a:rPr>
              <a:t>Hào</a:t>
            </a:r>
            <a:r>
              <a:rPr lang="en-US" sz="5400" dirty="0">
                <a:solidFill>
                  <a:srgbClr val="C00000"/>
                </a:solidFill>
              </a:rPr>
              <a:t> </a:t>
            </a:r>
            <a:r>
              <a:rPr lang="en-US" sz="5400" dirty="0" err="1">
                <a:solidFill>
                  <a:srgbClr val="C00000"/>
                </a:solidFill>
              </a:rPr>
              <a:t>quang</a:t>
            </a:r>
            <a:r>
              <a:rPr lang="en-US" sz="5400" dirty="0">
                <a:solidFill>
                  <a:srgbClr val="C0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Chúa</a:t>
            </a:r>
            <a:r>
              <a:rPr lang="en-US" sz="5400" dirty="0">
                <a:solidFill>
                  <a:srgbClr val="C00000"/>
                </a:solidFill>
              </a:rPr>
              <a:t> Ba </a:t>
            </a:r>
            <a:r>
              <a:rPr lang="en-US" sz="5400" dirty="0" err="1">
                <a:solidFill>
                  <a:srgbClr val="C00000"/>
                </a:solidFill>
              </a:rPr>
              <a:t>ngôi</a:t>
            </a:r>
            <a:r>
              <a:rPr lang="en-US" sz="5400" dirty="0">
                <a:solidFill>
                  <a:srgbClr val="C00000"/>
                </a:solidFill>
              </a:rPr>
              <a:t> </a:t>
            </a:r>
            <a:r>
              <a:rPr lang="en-US" sz="5400" dirty="0" err="1">
                <a:solidFill>
                  <a:srgbClr val="C00000"/>
                </a:solidFill>
              </a:rPr>
              <a:t>sáng</a:t>
            </a:r>
            <a:r>
              <a:rPr lang="en-US" sz="5400" dirty="0">
                <a:solidFill>
                  <a:srgbClr val="C00000"/>
                </a:solidFill>
              </a:rPr>
              <a:t> </a:t>
            </a:r>
            <a:r>
              <a:rPr lang="en-US" sz="5400" dirty="0" err="1">
                <a:solidFill>
                  <a:srgbClr val="C00000"/>
                </a:solidFill>
              </a:rPr>
              <a:t>ngời</a:t>
            </a:r>
            <a:r>
              <a:rPr lang="en-US" sz="5400" dirty="0">
                <a:solidFill>
                  <a:srgbClr val="C00000"/>
                </a:solidFill>
              </a:rPr>
              <a:t> </a:t>
            </a:r>
            <a:r>
              <a:rPr lang="en-US" sz="5400" dirty="0" err="1">
                <a:solidFill>
                  <a:srgbClr val="C00000"/>
                </a:solidFill>
              </a:rPr>
              <a:t>khắp</a:t>
            </a:r>
            <a:r>
              <a:rPr lang="en-US" sz="5400" dirty="0">
                <a:solidFill>
                  <a:srgbClr val="C00000"/>
                </a:solidFill>
              </a:rPr>
              <a:t> </a:t>
            </a:r>
            <a:r>
              <a:rPr lang="en-US" sz="5400" dirty="0" err="1">
                <a:solidFill>
                  <a:srgbClr val="C00000"/>
                </a:solidFill>
              </a:rPr>
              <a:t>chín</a:t>
            </a:r>
            <a:r>
              <a:rPr lang="en-US" sz="5400" dirty="0">
                <a:solidFill>
                  <a:srgbClr val="C00000"/>
                </a:solidFill>
              </a:rPr>
              <a:t> </a:t>
            </a:r>
            <a:r>
              <a:rPr lang="en-US" sz="5400" dirty="0" err="1">
                <a:solidFill>
                  <a:srgbClr val="C00000"/>
                </a:solidFill>
              </a:rPr>
              <a:t>tầng</a:t>
            </a:r>
            <a:r>
              <a:rPr lang="en-US" sz="5400" dirty="0">
                <a:solidFill>
                  <a:srgbClr val="C00000"/>
                </a:solidFill>
              </a:rPr>
              <a:t> </a:t>
            </a:r>
            <a:r>
              <a:rPr lang="en-US" sz="5400" dirty="0" err="1">
                <a:solidFill>
                  <a:srgbClr val="C00000"/>
                </a:solidFill>
              </a:rPr>
              <a:t>vì</a:t>
            </a:r>
            <a:r>
              <a:rPr lang="en-US" sz="5400" dirty="0">
                <a:solidFill>
                  <a:srgbClr val="C00000"/>
                </a:solidFill>
              </a:rPr>
              <a:t> </a:t>
            </a:r>
            <a:r>
              <a:rPr lang="en-US" sz="5400" dirty="0" err="1">
                <a:solidFill>
                  <a:srgbClr val="C00000"/>
                </a:solidFill>
              </a:rPr>
              <a:t>xác</a:t>
            </a:r>
            <a:r>
              <a:rPr lang="en-US" sz="5400" dirty="0">
                <a:solidFill>
                  <a:srgbClr val="C00000"/>
                </a:solidFill>
              </a:rPr>
              <a:t> </a:t>
            </a:r>
            <a:r>
              <a:rPr lang="en-US" sz="5400" dirty="0" err="1">
                <a:solidFill>
                  <a:srgbClr val="C00000"/>
                </a:solidFill>
              </a:rPr>
              <a:t>hồn</a:t>
            </a:r>
            <a:r>
              <a:rPr lang="en-US" sz="5400" dirty="0">
                <a:solidFill>
                  <a:srgbClr val="C00000"/>
                </a:solidFill>
              </a:rPr>
              <a:t> </a:t>
            </a:r>
            <a:r>
              <a:rPr lang="en-US" sz="5400" dirty="0" err="1">
                <a:solidFill>
                  <a:srgbClr val="C00000"/>
                </a:solidFill>
              </a:rPr>
              <a:t>vẹn</a:t>
            </a:r>
            <a:r>
              <a:rPr lang="en-US" sz="5400" dirty="0">
                <a:solidFill>
                  <a:srgbClr val="C00000"/>
                </a:solidFill>
              </a:rPr>
              <a:t> </a:t>
            </a:r>
            <a:r>
              <a:rPr lang="en-US" sz="5400" dirty="0" err="1">
                <a:solidFill>
                  <a:srgbClr val="C00000"/>
                </a:solidFill>
              </a:rPr>
              <a:t>tuyền</a:t>
            </a:r>
            <a:r>
              <a:rPr lang="en-US" sz="5400" dirty="0">
                <a:solidFill>
                  <a:srgbClr val="C00000"/>
                </a:solidFill>
              </a:rPr>
              <a:t> </a:t>
            </a:r>
            <a:r>
              <a:rPr lang="en-US" sz="5400" dirty="0" err="1">
                <a:solidFill>
                  <a:srgbClr val="C00000"/>
                </a:solidFill>
              </a:rPr>
              <a:t>Mẹ</a:t>
            </a:r>
            <a:r>
              <a:rPr lang="en-US" sz="5400" dirty="0">
                <a:solidFill>
                  <a:srgbClr val="C00000"/>
                </a:solidFill>
              </a:rPr>
              <a:t> </a:t>
            </a:r>
            <a:r>
              <a:rPr lang="en-US" sz="5400" dirty="0" err="1">
                <a:solidFill>
                  <a:srgbClr val="C00000"/>
                </a:solidFill>
              </a:rPr>
              <a:t>tới</a:t>
            </a:r>
            <a:r>
              <a:rPr lang="en-US" sz="5400" dirty="0">
                <a:solidFill>
                  <a:srgbClr val="C00000"/>
                </a:solidFill>
              </a:rPr>
              <a:t> </a:t>
            </a:r>
            <a:r>
              <a:rPr lang="en-US" sz="5400" dirty="0" err="1">
                <a:solidFill>
                  <a:srgbClr val="C00000"/>
                </a:solidFill>
              </a:rPr>
              <a:t>Thiên</a:t>
            </a:r>
            <a:r>
              <a:rPr lang="en-US" sz="5400" dirty="0">
                <a:solidFill>
                  <a:srgbClr val="C00000"/>
                </a:solidFill>
              </a:rPr>
              <a:t> </a:t>
            </a:r>
            <a:r>
              <a:rPr lang="en-US" sz="5400" dirty="0" err="1">
                <a:solidFill>
                  <a:srgbClr val="C00000"/>
                </a:solidFill>
              </a:rPr>
              <a:t>đường</a:t>
            </a:r>
            <a:r>
              <a:rPr lang="en-US" sz="5400" dirty="0">
                <a:solidFill>
                  <a:srgbClr val="C00000"/>
                </a:solidFill>
              </a:rPr>
              <a:t>. </a:t>
            </a:r>
            <a:endParaRPr lang="en-US" sz="5400" dirty="0">
              <a:solidFill>
                <a:srgbClr val="C00000"/>
              </a:solidFill>
            </a:endParaRPr>
          </a:p>
        </p:txBody>
      </p:sp>
    </p:spTree>
    <p:extLst>
      <p:ext uri="{BB962C8B-B14F-4D97-AF65-F5344CB8AC3E}">
        <p14:creationId xmlns:p14="http://schemas.microsoft.com/office/powerpoint/2010/main" val="2262461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055852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C00000"/>
                </a:solidFill>
                <a:effectLst/>
                <a:latin typeface="+mj-lt"/>
              </a:rPr>
              <a:t/>
            </a:r>
            <a:br>
              <a:rPr lang="en-US" b="0" dirty="0">
                <a:solidFill>
                  <a:srgbClr val="C00000"/>
                </a:solidFill>
                <a:effectLst/>
                <a:latin typeface="+mj-lt"/>
              </a:rPr>
            </a:br>
            <a:endParaRPr lang="en-US" b="0" dirty="0">
              <a:solidFill>
                <a:srgbClr val="C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85625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C00000"/>
                </a:solidFill>
                <a:effectLst/>
                <a:latin typeface="+mj-lt"/>
              </a:rPr>
              <a:t/>
            </a:r>
            <a:br>
              <a:rPr lang="en-US" b="0" dirty="0">
                <a:solidFill>
                  <a:srgbClr val="C00000"/>
                </a:solidFill>
                <a:effectLst/>
                <a:latin typeface="+mj-lt"/>
              </a:rPr>
            </a:br>
            <a:endParaRPr lang="en-US" b="0" dirty="0">
              <a:solidFill>
                <a:srgbClr val="C0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000066"/>
                </a:solidFill>
                <a:effectLst/>
                <a:latin typeface="+mj-lt"/>
                <a:cs typeface="Times New Roman" panose="02020603050405020304" pitchFamily="18" charset="0"/>
              </a:rPr>
              <a:t>Chủ</a:t>
            </a:r>
            <a:r>
              <a:rPr lang="en-US" sz="4000" b="0" u="sng" dirty="0">
                <a:solidFill>
                  <a:srgbClr val="000066"/>
                </a:solidFill>
                <a:effectLst/>
                <a:latin typeface="+mj-lt"/>
                <a:cs typeface="Times New Roman" panose="02020603050405020304" pitchFamily="18" charset="0"/>
              </a:rPr>
              <a:t> </a:t>
            </a:r>
            <a:r>
              <a:rPr lang="en-US" sz="4000" b="0" u="sng" dirty="0" err="1">
                <a:solidFill>
                  <a:srgbClr val="000066"/>
                </a:solidFill>
                <a:effectLst/>
                <a:latin typeface="+mj-lt"/>
                <a:cs typeface="Times New Roman" panose="02020603050405020304" pitchFamily="18" charset="0"/>
              </a:rPr>
              <a:t>tế</a:t>
            </a:r>
            <a:r>
              <a:rPr lang="en-US" sz="4000" b="0" u="sng" dirty="0">
                <a:solidFill>
                  <a:srgbClr val="000066"/>
                </a:solidFill>
                <a:effectLst/>
                <a:latin typeface="+mj-lt"/>
                <a:cs typeface="Times New Roman" panose="02020603050405020304" pitchFamily="18" charset="0"/>
              </a:rPr>
              <a:t>:</a:t>
            </a:r>
            <a:r>
              <a:rPr lang="en-US" sz="4000" b="0"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Vinh</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danh</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Thiên</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Chúa</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trên</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các</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tầng</a:t>
            </a:r>
            <a:r>
              <a:rPr lang="en-US" sz="5400" b="0" i="1" dirty="0">
                <a:solidFill>
                  <a:srgbClr val="000066"/>
                </a:solidFill>
                <a:effectLst/>
                <a:latin typeface="+mj-lt"/>
                <a:cs typeface="Times New Roman" panose="02020603050405020304" pitchFamily="18" charset="0"/>
              </a:rPr>
              <a:t> </a:t>
            </a:r>
            <a:r>
              <a:rPr lang="en-US" sz="5400" b="0" i="1" dirty="0" err="1">
                <a:solidFill>
                  <a:srgbClr val="000066"/>
                </a:solidFill>
                <a:effectLst/>
                <a:latin typeface="+mj-lt"/>
                <a:cs typeface="Times New Roman" panose="02020603050405020304" pitchFamily="18" charset="0"/>
              </a:rPr>
              <a:t>trời</a:t>
            </a:r>
            <a:r>
              <a:rPr lang="en-US" sz="5400" b="0" i="1" dirty="0">
                <a:solidFill>
                  <a:srgbClr val="000066"/>
                </a:solidFill>
                <a:effectLst/>
                <a:latin typeface="+mj-lt"/>
                <a:cs typeface="Times New Roman" panose="02020603050405020304" pitchFamily="18" charset="0"/>
              </a:rPr>
              <a:t>.</a:t>
            </a:r>
            <a:br>
              <a:rPr lang="en-US" sz="5400" b="0" i="1" dirty="0">
                <a:solidFill>
                  <a:srgbClr val="000066"/>
                </a:solidFill>
                <a:effectLst/>
                <a:latin typeface="+mj-lt"/>
                <a:cs typeface="Times New Roman" panose="02020603050405020304" pitchFamily="18" charset="0"/>
              </a:rPr>
            </a:br>
            <a:r>
              <a:rPr lang="vi-VN" sz="5400" b="0" dirty="0">
                <a:solidFill>
                  <a:srgbClr val="C00000"/>
                </a:solidFill>
                <a:effectLst/>
                <a:latin typeface="+mj-lt"/>
                <a:cs typeface="Times New Roman" panose="02020603050405020304" pitchFamily="18" charset="0"/>
              </a:rPr>
              <a:t>A+B: Và bình an dưới thế cho người thiện tâm</a:t>
            </a:r>
            <a:r>
              <a:rPr lang="en-US" sz="5400" b="0" dirty="0">
                <a:solidFill>
                  <a:srgbClr val="C00000"/>
                </a:solidFill>
                <a:effectLst/>
                <a:latin typeface="+mj-lt"/>
                <a:cs typeface="Times New Roman" panose="02020603050405020304" pitchFamily="18" charset="0"/>
              </a:rPr>
              <a:t>.</a:t>
            </a:r>
            <a:endParaRPr lang="vi-VN" sz="54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28437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80632826"/>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C00000"/>
                </a:solidFill>
                <a:effectLst/>
                <a:latin typeface="+mj-lt"/>
              </a:rPr>
              <a:t/>
            </a:r>
            <a:br>
              <a:rPr lang="en-US" b="0" dirty="0">
                <a:solidFill>
                  <a:srgbClr val="C00000"/>
                </a:solidFill>
                <a:effectLst/>
                <a:latin typeface="+mj-lt"/>
              </a:rPr>
            </a:br>
            <a:endParaRPr lang="en-US" b="0" dirty="0">
              <a:solidFill>
                <a:srgbClr val="C0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000066"/>
                </a:solidFill>
                <a:effectLst/>
                <a:latin typeface="+mj-lt"/>
                <a:cs typeface="Times New Roman" panose="02020603050405020304" pitchFamily="18" charset="0"/>
              </a:rPr>
              <a:t>A:</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Chúng</a:t>
            </a:r>
            <a:r>
              <a:rPr lang="en-US" sz="5000" b="0" dirty="0">
                <a:solidFill>
                  <a:srgbClr val="C00000"/>
                </a:solidFill>
                <a:effectLst/>
                <a:latin typeface="+mj-lt"/>
                <a:cs typeface="Times New Roman" panose="02020603050405020304" pitchFamily="18" charset="0"/>
              </a:rPr>
              <a:t> con </a:t>
            </a:r>
            <a:r>
              <a:rPr lang="en-US" sz="5000" b="0" dirty="0" err="1">
                <a:solidFill>
                  <a:srgbClr val="C00000"/>
                </a:solidFill>
                <a:effectLst/>
                <a:latin typeface="+mj-lt"/>
                <a:cs typeface="Times New Roman" panose="02020603050405020304" pitchFamily="18" charset="0"/>
              </a:rPr>
              <a:t>ca</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ngợi</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Chúa</a:t>
            </a:r>
            <a:r>
              <a:rPr lang="en-US" sz="5000" b="0" dirty="0">
                <a:solidFill>
                  <a:srgbClr val="C00000"/>
                </a:solidFill>
                <a:effectLst/>
                <a:latin typeface="+mj-lt"/>
                <a:cs typeface="Times New Roman" panose="02020603050405020304" pitchFamily="18" charset="0"/>
              </a:rPr>
              <a:t>.</a:t>
            </a:r>
          </a:p>
          <a:p>
            <a:pPr algn="l" eaLnBrk="1" hangingPunct="1">
              <a:lnSpc>
                <a:spcPct val="140000"/>
              </a:lnSpc>
            </a:pPr>
            <a:r>
              <a:rPr lang="en-US" sz="5000" b="0" u="sng" dirty="0">
                <a:solidFill>
                  <a:srgbClr val="000066"/>
                </a:solidFill>
                <a:effectLst/>
                <a:latin typeface="+mj-lt"/>
                <a:cs typeface="Times New Roman" panose="02020603050405020304" pitchFamily="18" charset="0"/>
              </a:rPr>
              <a:t>B:</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Chúng</a:t>
            </a:r>
            <a:r>
              <a:rPr lang="en-US" sz="5000" b="0" dirty="0">
                <a:solidFill>
                  <a:srgbClr val="C00000"/>
                </a:solidFill>
                <a:effectLst/>
                <a:latin typeface="+mj-lt"/>
                <a:cs typeface="Times New Roman" panose="02020603050405020304" pitchFamily="18" charset="0"/>
              </a:rPr>
              <a:t> con </a:t>
            </a:r>
            <a:r>
              <a:rPr lang="en-US" sz="5000" b="0" dirty="0" err="1">
                <a:solidFill>
                  <a:srgbClr val="C00000"/>
                </a:solidFill>
                <a:effectLst/>
                <a:latin typeface="+mj-lt"/>
                <a:cs typeface="Times New Roman" panose="02020603050405020304" pitchFamily="18" charset="0"/>
              </a:rPr>
              <a:t>chúc</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tụng</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Chúa</a:t>
            </a:r>
            <a:r>
              <a:rPr lang="en-US" sz="5000" b="0" dirty="0">
                <a:solidFill>
                  <a:srgbClr val="C00000"/>
                </a:solidFill>
                <a:effectLst/>
                <a:latin typeface="+mj-lt"/>
                <a:cs typeface="Times New Roman" panose="02020603050405020304" pitchFamily="18" charset="0"/>
              </a:rPr>
              <a:t>. </a:t>
            </a:r>
            <a:br>
              <a:rPr lang="en-US" sz="5000" b="0" dirty="0">
                <a:solidFill>
                  <a:srgbClr val="C00000"/>
                </a:solidFill>
                <a:effectLst/>
                <a:latin typeface="+mj-lt"/>
                <a:cs typeface="Times New Roman" panose="02020603050405020304" pitchFamily="18" charset="0"/>
              </a:rPr>
            </a:br>
            <a:r>
              <a:rPr lang="en-US" sz="5000" b="0" dirty="0">
                <a:solidFill>
                  <a:srgbClr val="000066"/>
                </a:solidFill>
                <a:effectLst/>
                <a:latin typeface="+mj-lt"/>
                <a:cs typeface="Times New Roman" panose="02020603050405020304" pitchFamily="18" charset="0"/>
              </a:rPr>
              <a:t>A:</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Chúng</a:t>
            </a:r>
            <a:r>
              <a:rPr lang="en-US" sz="5000" b="0" dirty="0">
                <a:solidFill>
                  <a:srgbClr val="C00000"/>
                </a:solidFill>
                <a:effectLst/>
                <a:latin typeface="+mj-lt"/>
                <a:cs typeface="Times New Roman" panose="02020603050405020304" pitchFamily="18" charset="0"/>
              </a:rPr>
              <a:t> con </a:t>
            </a:r>
            <a:r>
              <a:rPr lang="en-US" sz="5000" b="0" dirty="0" err="1">
                <a:solidFill>
                  <a:srgbClr val="C00000"/>
                </a:solidFill>
                <a:effectLst/>
                <a:latin typeface="+mj-lt"/>
                <a:cs typeface="Times New Roman" panose="02020603050405020304" pitchFamily="18" charset="0"/>
              </a:rPr>
              <a:t>thờ</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lạy</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Chúa</a:t>
            </a:r>
            <a:r>
              <a:rPr lang="en-US" sz="5000" b="0" dirty="0">
                <a:solidFill>
                  <a:srgbClr val="C00000"/>
                </a:solidFill>
                <a:effectLst/>
                <a:latin typeface="+mj-lt"/>
                <a:cs typeface="Times New Roman" panose="02020603050405020304" pitchFamily="18" charset="0"/>
              </a:rPr>
              <a:t>. </a:t>
            </a:r>
          </a:p>
          <a:p>
            <a:pPr algn="l" eaLnBrk="1" hangingPunct="1">
              <a:lnSpc>
                <a:spcPct val="140000"/>
              </a:lnSpc>
            </a:pPr>
            <a:r>
              <a:rPr lang="en-US" sz="5000" b="0" dirty="0">
                <a:solidFill>
                  <a:srgbClr val="000066"/>
                </a:solidFill>
                <a:effectLst/>
                <a:latin typeface="+mj-lt"/>
                <a:cs typeface="Times New Roman" panose="02020603050405020304" pitchFamily="18" charset="0"/>
              </a:rPr>
              <a:t>B:</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Chúng</a:t>
            </a:r>
            <a:r>
              <a:rPr lang="en-US" sz="5000" b="0" dirty="0">
                <a:solidFill>
                  <a:srgbClr val="C00000"/>
                </a:solidFill>
                <a:effectLst/>
                <a:latin typeface="+mj-lt"/>
                <a:cs typeface="Times New Roman" panose="02020603050405020304" pitchFamily="18" charset="0"/>
              </a:rPr>
              <a:t> con </a:t>
            </a:r>
            <a:r>
              <a:rPr lang="en-US" sz="5000" b="0" dirty="0" err="1">
                <a:solidFill>
                  <a:srgbClr val="C00000"/>
                </a:solidFill>
                <a:effectLst/>
                <a:latin typeface="+mj-lt"/>
                <a:cs typeface="Times New Roman" panose="02020603050405020304" pitchFamily="18" charset="0"/>
              </a:rPr>
              <a:t>tôn</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vinh</a:t>
            </a:r>
            <a:r>
              <a:rPr lang="en-US" sz="5000" b="0" dirty="0">
                <a:solidFill>
                  <a:srgbClr val="C00000"/>
                </a:solidFill>
                <a:effectLst/>
                <a:latin typeface="+mj-lt"/>
                <a:cs typeface="Times New Roman" panose="02020603050405020304" pitchFamily="18" charset="0"/>
              </a:rPr>
              <a:t> </a:t>
            </a:r>
            <a:r>
              <a:rPr lang="en-US" sz="5000" b="0" dirty="0" err="1">
                <a:solidFill>
                  <a:srgbClr val="C00000"/>
                </a:solidFill>
                <a:effectLst/>
                <a:latin typeface="+mj-lt"/>
                <a:cs typeface="Times New Roman" panose="02020603050405020304" pitchFamily="18" charset="0"/>
              </a:rPr>
              <a:t>Chúa</a:t>
            </a:r>
            <a:r>
              <a:rPr lang="en-US" sz="5000" b="0" dirty="0">
                <a:solidFill>
                  <a:srgbClr val="C0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6854889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000066"/>
                </a:solidFill>
                <a:effectLst/>
                <a:latin typeface="+mj-lt"/>
                <a:cs typeface="Times New Roman" panose="02020603050405020304" pitchFamily="18" charset="0"/>
              </a:rPr>
              <a:t>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Chúng</a:t>
            </a:r>
            <a:r>
              <a:rPr lang="en-US" sz="4800" b="0" dirty="0">
                <a:solidFill>
                  <a:srgbClr val="C00000"/>
                </a:solidFill>
                <a:effectLst/>
                <a:latin typeface="+mj-lt"/>
                <a:cs typeface="Times New Roman" panose="02020603050405020304" pitchFamily="18" charset="0"/>
              </a:rPr>
              <a:t> con </a:t>
            </a:r>
            <a:r>
              <a:rPr lang="en-US" sz="4800" b="0" dirty="0" err="1">
                <a:solidFill>
                  <a:srgbClr val="C00000"/>
                </a:solidFill>
                <a:effectLst/>
                <a:latin typeface="+mj-lt"/>
                <a:cs typeface="Times New Roman" panose="02020603050405020304" pitchFamily="18" charset="0"/>
              </a:rPr>
              <a:t>cảm</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tạ</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vì</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vinh</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quang</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cao</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cả</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000066"/>
                </a:solidFill>
                <a:effectLst/>
                <a:latin typeface="+mj-lt"/>
                <a:cs typeface="Times New Roman" panose="02020603050405020304" pitchFamily="18" charset="0"/>
              </a:rPr>
              <a:t>B:</a:t>
            </a:r>
            <a:r>
              <a:rPr lang="vi-VN" sz="4800" b="0" dirty="0">
                <a:solidFill>
                  <a:srgbClr val="C0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681706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000066"/>
                </a:solidFill>
                <a:effectLst/>
                <a:latin typeface="+mj-lt"/>
                <a:cs typeface="Times New Roman" panose="02020603050405020304" pitchFamily="18" charset="0"/>
              </a:rPr>
              <a:t>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Lạy</a:t>
            </a:r>
            <a:r>
              <a:rPr lang="en-US" sz="4800" b="0" dirty="0">
                <a:solidFill>
                  <a:srgbClr val="C00000"/>
                </a:solidFill>
                <a:effectLst/>
                <a:latin typeface="+mj-lt"/>
                <a:cs typeface="Times New Roman" panose="02020603050405020304" pitchFamily="18" charset="0"/>
              </a:rPr>
              <a:t> con </a:t>
            </a:r>
            <a:r>
              <a:rPr lang="en-US" sz="4800" b="0" dirty="0" err="1">
                <a:solidFill>
                  <a:srgbClr val="C00000"/>
                </a:solidFill>
                <a:effectLst/>
                <a:latin typeface="+mj-lt"/>
                <a:cs typeface="Times New Roman" panose="02020603050405020304" pitchFamily="18" charset="0"/>
              </a:rPr>
              <a:t>một</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Thiên</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Chúa</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Giêsu</a:t>
            </a:r>
            <a:r>
              <a:rPr lang="en-US" sz="4800" b="0" dirty="0">
                <a:solidFill>
                  <a:srgbClr val="000066"/>
                </a:solidFill>
                <a:effectLst/>
                <a:latin typeface="+mj-lt"/>
                <a:cs typeface="Times New Roman" panose="02020603050405020304" pitchFamily="18" charset="0"/>
              </a:rPr>
              <a:t> </a:t>
            </a:r>
            <a:r>
              <a:rPr lang="en-US" sz="4800" b="0" dirty="0" err="1">
                <a:solidFill>
                  <a:srgbClr val="000066"/>
                </a:solidFill>
                <a:effectLst/>
                <a:latin typeface="+mj-lt"/>
                <a:cs typeface="Times New Roman" panose="02020603050405020304" pitchFamily="18" charset="0"/>
              </a:rPr>
              <a:t>Kitô</a:t>
            </a:r>
            <a:r>
              <a:rPr lang="en-US" sz="4800" b="0" dirty="0">
                <a:solidFill>
                  <a:srgbClr val="000066"/>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000066"/>
                </a:solidFill>
                <a:effectLst/>
                <a:latin typeface="+mj-lt"/>
                <a:cs typeface="Times New Roman" panose="02020603050405020304" pitchFamily="18" charset="0"/>
              </a:rPr>
              <a:t>B:</a:t>
            </a:r>
            <a:r>
              <a:rPr lang="vi-VN" sz="4800" b="0" dirty="0">
                <a:solidFill>
                  <a:srgbClr val="C0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881202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000066"/>
                </a:solidFill>
                <a:effectLst/>
                <a:latin typeface="+mj-lt"/>
                <a:cs typeface="Times New Roman" panose="02020603050405020304" pitchFamily="18" charset="0"/>
              </a:rPr>
              <a:t>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Chúa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xóa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tội</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trần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gian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xin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thương</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xót</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chúng</a:t>
            </a:r>
            <a:r>
              <a:rPr lang="en-US" sz="5400" b="0" dirty="0">
                <a:solidFill>
                  <a:srgbClr val="C000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000066"/>
                </a:solidFill>
                <a:effectLst/>
                <a:latin typeface="+mj-lt"/>
                <a:cs typeface="Times New Roman" panose="02020603050405020304" pitchFamily="18" charset="0"/>
              </a:rPr>
              <a:t>B:</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Chúa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xóa</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tội</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trần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gian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xin</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nhậm</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lời</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chúng</a:t>
            </a:r>
            <a:r>
              <a:rPr lang="en-US" sz="5400" b="0" dirty="0">
                <a:solidFill>
                  <a:srgbClr val="C00000"/>
                </a:solidFill>
                <a:effectLst/>
                <a:latin typeface="+mj-lt"/>
                <a:cs typeface="Times New Roman" panose="02020603050405020304" pitchFamily="18" charset="0"/>
              </a:rPr>
              <a:t> con </a:t>
            </a:r>
            <a:r>
              <a:rPr lang="en-US" sz="5400" b="0" dirty="0" err="1">
                <a:solidFill>
                  <a:srgbClr val="C00000"/>
                </a:solidFill>
                <a:effectLst/>
                <a:latin typeface="+mj-lt"/>
                <a:cs typeface="Times New Roman" panose="02020603050405020304" pitchFamily="18" charset="0"/>
              </a:rPr>
              <a:t>cầu</a:t>
            </a:r>
            <a:r>
              <a:rPr lang="en-US" sz="5400" b="0" dirty="0">
                <a:solidFill>
                  <a:srgbClr val="C00000"/>
                </a:solidFill>
                <a:effectLst/>
                <a:latin typeface="+mj-lt"/>
                <a:cs typeface="Times New Roman" panose="02020603050405020304" pitchFamily="18" charset="0"/>
              </a:rPr>
              <a:t> </a:t>
            </a:r>
            <a:r>
              <a:rPr lang="en-US" sz="5400" b="0" dirty="0" err="1">
                <a:solidFill>
                  <a:srgbClr val="C00000"/>
                </a:solidFill>
                <a:effectLst/>
                <a:latin typeface="+mj-lt"/>
                <a:cs typeface="Times New Roman" panose="02020603050405020304" pitchFamily="18" charset="0"/>
              </a:rPr>
              <a:t>khẩn</a:t>
            </a:r>
            <a:r>
              <a:rPr lang="en-US" sz="5400" b="0" dirty="0">
                <a:solidFill>
                  <a:srgbClr val="C0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5867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000066"/>
                </a:solidFill>
                <a:effectLst/>
                <a:latin typeface="+mj-lt"/>
                <a:cs typeface="Times New Roman" panose="02020603050405020304" pitchFamily="18" charset="0"/>
              </a:rPr>
              <a:t>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ngự</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bên</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hữu</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Đức</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Chúa</a:t>
            </a:r>
            <a:r>
              <a:rPr lang="en-US" sz="4800" b="0" dirty="0">
                <a:solidFill>
                  <a:srgbClr val="C00000"/>
                </a:solidFill>
                <a:effectLst/>
                <a:latin typeface="+mj-lt"/>
                <a:cs typeface="Times New Roman" panose="02020603050405020304" pitchFamily="18" charset="0"/>
              </a:rPr>
              <a:t> Cha, </a:t>
            </a:r>
            <a:r>
              <a:rPr lang="en-US" sz="4800" b="0" dirty="0" err="1">
                <a:solidFill>
                  <a:srgbClr val="C00000"/>
                </a:solidFill>
                <a:effectLst/>
                <a:latin typeface="+mj-lt"/>
                <a:cs typeface="Times New Roman" panose="02020603050405020304" pitchFamily="18" charset="0"/>
              </a:rPr>
              <a:t>xin</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thương</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xót</a:t>
            </a:r>
            <a:r>
              <a:rPr lang="en-US" sz="4800" b="0" dirty="0">
                <a:solidFill>
                  <a:srgbClr val="C00000"/>
                </a:solidFill>
                <a:effectLst/>
                <a:latin typeface="+mj-lt"/>
                <a:cs typeface="Times New Roman" panose="02020603050405020304" pitchFamily="18" charset="0"/>
              </a:rPr>
              <a:t> </a:t>
            </a:r>
            <a:r>
              <a:rPr lang="en-US" sz="4800" b="0" dirty="0" err="1">
                <a:solidFill>
                  <a:srgbClr val="C00000"/>
                </a:solidFill>
                <a:effectLst/>
                <a:latin typeface="+mj-lt"/>
                <a:cs typeface="Times New Roman" panose="02020603050405020304" pitchFamily="18" charset="0"/>
              </a:rPr>
              <a:t>chúng</a:t>
            </a:r>
            <a:r>
              <a:rPr lang="en-US" sz="4800" b="0" dirty="0">
                <a:solidFill>
                  <a:srgbClr val="C000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000066"/>
                </a:solidFill>
                <a:effectLst/>
                <a:latin typeface="+mj-lt"/>
                <a:cs typeface="Times New Roman" panose="02020603050405020304" pitchFamily="18" charset="0"/>
              </a:rPr>
              <a:t>B:</a:t>
            </a:r>
            <a:r>
              <a:rPr lang="vi-VN" sz="4800" b="0" dirty="0">
                <a:solidFill>
                  <a:srgbClr val="C00000"/>
                </a:solidFill>
                <a:effectLst/>
                <a:latin typeface="+mj-lt"/>
                <a:cs typeface="Times New Roman" panose="02020603050405020304" pitchFamily="18" charset="0"/>
              </a:rPr>
              <a:t> Vì lạy </a:t>
            </a:r>
            <a:r>
              <a:rPr lang="vi-VN" sz="4800" b="0" dirty="0">
                <a:solidFill>
                  <a:srgbClr val="000066"/>
                </a:solidFill>
                <a:effectLst/>
                <a:latin typeface="+mj-lt"/>
                <a:cs typeface="Times New Roman" panose="02020603050405020304" pitchFamily="18" charset="0"/>
              </a:rPr>
              <a:t>Chúa Giêsu Kitô, </a:t>
            </a:r>
            <a:r>
              <a:rPr lang="vi-VN" sz="4800" b="0" dirty="0">
                <a:solidFill>
                  <a:srgbClr val="C000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68048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C00000"/>
                </a:solidFill>
                <a:effectLst/>
                <a:latin typeface="+mj-lt"/>
              </a:rPr>
              <a:t/>
            </a:r>
            <a:br>
              <a:rPr lang="en-US" sz="4000" b="0" dirty="0">
                <a:solidFill>
                  <a:srgbClr val="C00000"/>
                </a:solidFill>
                <a:effectLst/>
                <a:latin typeface="+mj-lt"/>
              </a:rPr>
            </a:br>
            <a:endParaRPr lang="en-US" sz="4000" b="0" dirty="0">
              <a:solidFill>
                <a:srgbClr val="C0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C00000"/>
                </a:solidFill>
                <a:effectLst/>
                <a:latin typeface="+mj-lt"/>
                <a:cs typeface="Times New Roman" panose="02020603050405020304" pitchFamily="18" charset="0"/>
              </a:rPr>
              <a:t>Chỉ</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có</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là</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chỉ</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có</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là</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đấng</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tối</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cao</a:t>
            </a:r>
            <a:r>
              <a:rPr lang="en-US" sz="4400" b="0" dirty="0">
                <a:solidFill>
                  <a:srgbClr val="C000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000066"/>
                </a:solidFill>
                <a:effectLst/>
                <a:latin typeface="+mj-lt"/>
                <a:cs typeface="Times New Roman" panose="02020603050405020304" pitchFamily="18" charset="0"/>
              </a:rPr>
              <a:t>A+</a:t>
            </a:r>
            <a:r>
              <a:rPr lang="en-US" sz="4400" b="0" u="sng" dirty="0">
                <a:solidFill>
                  <a:srgbClr val="000066"/>
                </a:solidFill>
                <a:effectLst/>
                <a:latin typeface="+mj-lt"/>
                <a:cs typeface="Times New Roman" panose="02020603050405020304" pitchFamily="18" charset="0"/>
              </a:rPr>
              <a:t>B</a:t>
            </a:r>
            <a:r>
              <a:rPr lang="vi-VN" sz="4400" b="0" u="sng" dirty="0">
                <a:solidFill>
                  <a:srgbClr val="000066"/>
                </a:solidFill>
                <a:effectLst/>
                <a:latin typeface="+mj-lt"/>
                <a:cs typeface="Times New Roman" panose="02020603050405020304" pitchFamily="18" charset="0"/>
              </a:rPr>
              <a:t>:</a:t>
            </a:r>
            <a:r>
              <a:rPr lang="vi-VN" sz="4400" b="0" dirty="0">
                <a:solidFill>
                  <a:srgbClr val="C0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000066"/>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00899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055852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819400" y="285750"/>
            <a:ext cx="5854488" cy="1938992"/>
          </a:xfrm>
          <a:prstGeom prst="rect">
            <a:avLst/>
          </a:prstGeom>
        </p:spPr>
        <p:txBody>
          <a:bodyPr wrap="none">
            <a:spAutoFit/>
          </a:bodyPr>
          <a:lstStyle/>
          <a:p>
            <a:r>
              <a:rPr lang="en-US" sz="2400" dirty="0" err="1" smtClean="0">
                <a:solidFill>
                  <a:srgbClr val="FFFF00"/>
                </a:solidFill>
              </a:rPr>
              <a:t>Thánh</a:t>
            </a:r>
            <a:r>
              <a:rPr lang="en-US" sz="2400" dirty="0" smtClean="0">
                <a:solidFill>
                  <a:srgbClr val="FFFF00"/>
                </a:solidFill>
              </a:rPr>
              <a:t> </a:t>
            </a:r>
            <a:r>
              <a:rPr lang="en-US" sz="2400" dirty="0" err="1" smtClean="0">
                <a:solidFill>
                  <a:srgbClr val="FFFF00"/>
                </a:solidFill>
              </a:rPr>
              <a:t>vịnh</a:t>
            </a:r>
            <a:r>
              <a:rPr lang="en-US" sz="2400" dirty="0" smtClean="0">
                <a:solidFill>
                  <a:srgbClr val="FFFF00"/>
                </a:solidFill>
              </a:rPr>
              <a:t> 44.</a:t>
            </a:r>
          </a:p>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trích</a:t>
            </a:r>
            <a:r>
              <a:rPr lang="en-US" sz="2400" dirty="0" smtClean="0">
                <a:solidFill>
                  <a:srgbClr val="FFFF00"/>
                </a:solidFill>
              </a:rPr>
              <a:t> </a:t>
            </a:r>
            <a:r>
              <a:rPr lang="en-US" sz="2400" dirty="0" err="1" smtClean="0">
                <a:solidFill>
                  <a:srgbClr val="FFFF00"/>
                </a:solidFill>
              </a:rPr>
              <a:t>sách</a:t>
            </a:r>
            <a:r>
              <a:rPr lang="en-US" sz="2400" dirty="0" smtClean="0">
                <a:solidFill>
                  <a:srgbClr val="FFFF00"/>
                </a:solidFill>
              </a:rPr>
              <a:t> </a:t>
            </a:r>
            <a:r>
              <a:rPr lang="en-US" sz="2400" dirty="0" err="1" smtClean="0">
                <a:solidFill>
                  <a:srgbClr val="FFFF00"/>
                </a:solidFill>
              </a:rPr>
              <a:t>khải</a:t>
            </a:r>
            <a:r>
              <a:rPr lang="en-US" sz="2400" dirty="0" smtClean="0">
                <a:solidFill>
                  <a:srgbClr val="FFFF00"/>
                </a:solidFill>
              </a:rPr>
              <a:t> </a:t>
            </a:r>
            <a:r>
              <a:rPr lang="en-US" sz="2400" dirty="0" err="1" smtClean="0">
                <a:solidFill>
                  <a:srgbClr val="FFFF00"/>
                </a:solidFill>
              </a:rPr>
              <a:t>huyền</a:t>
            </a:r>
            <a:r>
              <a:rPr lang="en-US" sz="2400" dirty="0" smtClean="0">
                <a:solidFill>
                  <a:srgbClr val="FFFF00"/>
                </a:solidFill>
              </a:rPr>
              <a:t> </a:t>
            </a:r>
            <a:r>
              <a:rPr lang="en-US" sz="2400" dirty="0" err="1" smtClean="0">
                <a:solidFill>
                  <a:srgbClr val="FFFF00"/>
                </a:solidFill>
              </a:rPr>
              <a:t>của</a:t>
            </a:r>
            <a:r>
              <a:rPr lang="en-US" sz="2400" dirty="0" smtClean="0">
                <a:solidFill>
                  <a:srgbClr val="FFFF00"/>
                </a:solidFill>
              </a:rPr>
              <a:t> </a:t>
            </a:r>
            <a:r>
              <a:rPr lang="en-US" sz="2400" dirty="0" err="1" smtClean="0">
                <a:solidFill>
                  <a:srgbClr val="FFFF00"/>
                </a:solidFill>
              </a:rPr>
              <a:t>thánh</a:t>
            </a:r>
            <a:r>
              <a:rPr lang="en-US" sz="2400" dirty="0">
                <a:solidFill>
                  <a:srgbClr val="FFFF00"/>
                </a:solidFill>
              </a:rPr>
              <a:t/>
            </a:r>
            <a:br>
              <a:rPr lang="en-US" sz="2400" dirty="0">
                <a:solidFill>
                  <a:srgbClr val="FFFF00"/>
                </a:solidFill>
              </a:rPr>
            </a:br>
            <a:r>
              <a:rPr lang="en-US" sz="2400" dirty="0" err="1" smtClean="0">
                <a:solidFill>
                  <a:srgbClr val="FFFF00"/>
                </a:solidFill>
              </a:rPr>
              <a:t>Gioan</a:t>
            </a:r>
            <a:r>
              <a:rPr lang="en-US" sz="2400" dirty="0" smtClean="0">
                <a:solidFill>
                  <a:srgbClr val="FFFF00"/>
                </a:solidFill>
              </a:rPr>
              <a:t> </a:t>
            </a:r>
            <a:r>
              <a:rPr lang="en-US" sz="2400" dirty="0" err="1" smtClean="0">
                <a:solidFill>
                  <a:srgbClr val="FFFF00"/>
                </a:solidFill>
              </a:rPr>
              <a:t>Tộng</a:t>
            </a:r>
            <a:r>
              <a:rPr lang="en-US" sz="2400" dirty="0" smtClean="0">
                <a:solidFill>
                  <a:srgbClr val="FFFF00"/>
                </a:solidFill>
              </a:rPr>
              <a:t> </a:t>
            </a:r>
            <a:r>
              <a:rPr lang="en-US" sz="2400" dirty="0" err="1" smtClean="0">
                <a:solidFill>
                  <a:srgbClr val="FFFF00"/>
                </a:solidFill>
              </a:rPr>
              <a:t>Đồ</a:t>
            </a:r>
            <a:r>
              <a:rPr lang="en-US" sz="2400" dirty="0" smtClean="0">
                <a:solidFill>
                  <a:srgbClr val="FFFF00"/>
                </a:solidFill>
              </a:rPr>
              <a:t>.</a:t>
            </a:r>
            <a:br>
              <a:rPr lang="en-US" sz="2400" dirty="0" smtClean="0">
                <a:solidFill>
                  <a:srgbClr val="FFFF00"/>
                </a:solidFill>
              </a:rPr>
            </a:br>
            <a:r>
              <a:rPr lang="vi-VN" sz="2400" dirty="0">
                <a:solidFill>
                  <a:srgbClr val="FFFF00"/>
                </a:solidFill>
              </a:rPr>
              <a:t>Có một người Phụ Nữ, mình khoác mặt </a:t>
            </a:r>
            <a:r>
              <a:rPr lang="vi-VN" sz="2400" dirty="0" smtClean="0">
                <a:solidFill>
                  <a:srgbClr val="FFFF00"/>
                </a:solidFill>
              </a:rPr>
              <a:t>trời,</a:t>
            </a:r>
            <a:r>
              <a:rPr lang="en-US" sz="2400" dirty="0" smtClean="0">
                <a:solidFill>
                  <a:srgbClr val="FFFF00"/>
                </a:solidFill>
              </a:rPr>
              <a:t/>
            </a:r>
            <a:br>
              <a:rPr lang="en-US" sz="2400" dirty="0" smtClean="0">
                <a:solidFill>
                  <a:srgbClr val="FFFF00"/>
                </a:solidFill>
              </a:rPr>
            </a:br>
            <a:r>
              <a:rPr lang="vi-VN" sz="2400" dirty="0" smtClean="0">
                <a:solidFill>
                  <a:srgbClr val="FFFF00"/>
                </a:solidFill>
              </a:rPr>
              <a:t>chân </a:t>
            </a:r>
            <a:r>
              <a:rPr lang="vi-VN" sz="2400" dirty="0">
                <a:solidFill>
                  <a:srgbClr val="FFFF00"/>
                </a:solidFill>
              </a:rPr>
              <a:t>đạp mặt trăng.</a:t>
            </a:r>
            <a:endParaRPr lang="vi-VN" sz="2400" dirty="0" smtClean="0">
              <a:solidFill>
                <a:srgbClr val="FFFF00"/>
              </a:solidFill>
            </a:endParaRPr>
          </a:p>
        </p:txBody>
      </p:sp>
    </p:spTree>
    <p:extLst>
      <p:ext uri="{BB962C8B-B14F-4D97-AF65-F5344CB8AC3E}">
        <p14:creationId xmlns:p14="http://schemas.microsoft.com/office/powerpoint/2010/main" val="1286258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71800" y="590550"/>
            <a:ext cx="5715000" cy="3657600"/>
          </a:xfrm>
        </p:spPr>
        <p:txBody>
          <a:bodyPr>
            <a:normAutofit lnSpcReduction="10000"/>
          </a:bodyPr>
          <a:lstStyle/>
          <a:p>
            <a:pPr lvl="1"/>
            <a:r>
              <a:rPr lang="en-US" sz="5400" b="1" dirty="0" err="1" smtClean="0">
                <a:solidFill>
                  <a:srgbClr val="C00000"/>
                </a:solidFill>
                <a:latin typeface="+mj-lt"/>
                <a:cs typeface="Times New Roman" pitchFamily="18" charset="0"/>
              </a:rPr>
              <a:t>Dáp</a:t>
            </a:r>
            <a:r>
              <a:rPr lang="en-US" sz="5400" b="1" dirty="0" smtClean="0">
                <a:solidFill>
                  <a:srgbClr val="C00000"/>
                </a:solidFill>
                <a:latin typeface="+mj-lt"/>
                <a:cs typeface="Times New Roman" pitchFamily="18" charset="0"/>
              </a:rPr>
              <a:t> </a:t>
            </a:r>
            <a:r>
              <a:rPr lang="en-US" sz="5400" b="1" dirty="0" err="1" smtClean="0">
                <a:solidFill>
                  <a:srgbClr val="C00000"/>
                </a:solidFill>
                <a:latin typeface="+mj-lt"/>
                <a:cs typeface="Times New Roman" pitchFamily="18" charset="0"/>
              </a:rPr>
              <a:t>Ca</a:t>
            </a:r>
            <a:endParaRPr lang="en-US" sz="5400" b="1" dirty="0" smtClean="0">
              <a:solidFill>
                <a:srgbClr val="C00000"/>
              </a:solidFill>
              <a:latin typeface="+mj-lt"/>
              <a:cs typeface="Times New Roman" pitchFamily="18" charset="0"/>
            </a:endParaRPr>
          </a:p>
          <a:p>
            <a:pPr lvl="1"/>
            <a:r>
              <a:rPr lang="en-US" sz="5400" b="1" dirty="0" err="1" smtClean="0">
                <a:solidFill>
                  <a:srgbClr val="C00000"/>
                </a:solidFill>
                <a:latin typeface="+mj-lt"/>
                <a:cs typeface="Times New Roman" pitchFamily="18" charset="0"/>
              </a:rPr>
              <a:t>Thánh</a:t>
            </a:r>
            <a:r>
              <a:rPr lang="en-US" sz="5400" b="1" dirty="0" smtClean="0">
                <a:solidFill>
                  <a:srgbClr val="C00000"/>
                </a:solidFill>
                <a:latin typeface="+mj-lt"/>
                <a:cs typeface="Times New Roman" pitchFamily="18" charset="0"/>
              </a:rPr>
              <a:t> </a:t>
            </a:r>
            <a:r>
              <a:rPr lang="en-US" sz="5400" b="1" dirty="0" err="1" smtClean="0">
                <a:solidFill>
                  <a:srgbClr val="C00000"/>
                </a:solidFill>
                <a:latin typeface="+mj-lt"/>
                <a:cs typeface="Times New Roman" pitchFamily="18" charset="0"/>
              </a:rPr>
              <a:t>Vịnh</a:t>
            </a:r>
            <a:r>
              <a:rPr lang="en-US" sz="5400" b="1" dirty="0" smtClean="0">
                <a:solidFill>
                  <a:srgbClr val="C00000"/>
                </a:solidFill>
                <a:latin typeface="+mj-lt"/>
                <a:cs typeface="Times New Roman" pitchFamily="18" charset="0"/>
              </a:rPr>
              <a:t> 44</a:t>
            </a:r>
          </a:p>
          <a:p>
            <a:pPr lvl="1"/>
            <a:r>
              <a:rPr lang="en-US" sz="5400" b="1" i="1" dirty="0" smtClean="0">
                <a:solidFill>
                  <a:srgbClr val="000066"/>
                </a:solidFill>
                <a:latin typeface="+mj-lt"/>
                <a:cs typeface="Times New Roman" pitchFamily="18" charset="0"/>
              </a:rPr>
              <a:t>Lm. Kim Long</a:t>
            </a:r>
          </a:p>
          <a:p>
            <a:pPr lvl="1"/>
            <a:r>
              <a:rPr lang="en-US" sz="5400" b="1" i="1" dirty="0" smtClean="0">
                <a:solidFill>
                  <a:srgbClr val="000066"/>
                </a:solidFill>
                <a:latin typeface="+mj-lt"/>
                <a:cs typeface="Times New Roman" pitchFamily="18" charset="0"/>
              </a:rPr>
              <a:t>04 </a:t>
            </a:r>
            <a:r>
              <a:rPr lang="en-US" sz="5400" b="1" i="1" dirty="0" err="1" smtClean="0">
                <a:solidFill>
                  <a:srgbClr val="000066"/>
                </a:solidFill>
                <a:latin typeface="+mj-lt"/>
                <a:cs typeface="Times New Roman" pitchFamily="18" charset="0"/>
              </a:rPr>
              <a:t>Câu</a:t>
            </a:r>
            <a:endParaRPr lang="en-US" sz="6000" b="0" i="1" dirty="0">
              <a:solidFill>
                <a:srgbClr val="000066"/>
              </a:solidFill>
              <a:latin typeface="+mj-lt"/>
              <a:cs typeface="Times New Roman" pitchFamily="18" charset="0"/>
            </a:endParaRPr>
          </a:p>
        </p:txBody>
      </p:sp>
    </p:spTree>
    <p:extLst>
      <p:ext uri="{BB962C8B-B14F-4D97-AF65-F5344CB8AC3E}">
        <p14:creationId xmlns:p14="http://schemas.microsoft.com/office/powerpoint/2010/main" val="2048581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7200" u="sng" dirty="0">
                <a:solidFill>
                  <a:srgbClr val="000066"/>
                </a:solidFill>
              </a:rPr>
              <a:t>Đk:</a:t>
            </a:r>
            <a:r>
              <a:rPr lang="vi-VN" sz="7200" dirty="0">
                <a:solidFill>
                  <a:srgbClr val="C00000"/>
                </a:solidFill>
              </a:rPr>
              <a:t> Hoàng hậu đứng bên hữu Đức Vua, trang điểm vàng ô-phia diễm lệ.</a:t>
            </a:r>
            <a:endParaRPr lang="en-US" sz="7200" dirty="0">
              <a:solidFill>
                <a:srgbClr val="C00000"/>
              </a:solidFill>
            </a:endParaRPr>
          </a:p>
        </p:txBody>
      </p:sp>
    </p:spTree>
    <p:extLst>
      <p:ext uri="{BB962C8B-B14F-4D97-AF65-F5344CB8AC3E}">
        <p14:creationId xmlns:p14="http://schemas.microsoft.com/office/powerpoint/2010/main" val="3352303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C00000"/>
                </a:solidFill>
                <a:effectLst/>
                <a:latin typeface="+mj-lt"/>
              </a:rPr>
              <a:t>Lạy Chúa Thánh Thần là Ánh sáng Chân lý vẹn toàn,</a:t>
            </a:r>
            <a:br>
              <a:rPr lang="vi-VN" sz="5400" b="0" dirty="0">
                <a:solidFill>
                  <a:srgbClr val="C00000"/>
                </a:solidFill>
                <a:effectLst/>
                <a:latin typeface="+mj-lt"/>
              </a:rPr>
            </a:br>
            <a:r>
              <a:rPr lang="vi-VN" sz="5400" b="0" dirty="0">
                <a:solidFill>
                  <a:srgbClr val="C00000"/>
                </a:solidFill>
                <a:effectLst/>
                <a:latin typeface="+mj-lt"/>
              </a:rPr>
              <a:t>Chúa ban những ân huệ thích hợp cho từng thời đại, và dùng nhiều cách thế kỳ diệu để hướng dẫn Hội Thánh,</a:t>
            </a:r>
            <a:endParaRPr lang="en-US" sz="5400" b="0" dirty="0">
              <a:solidFill>
                <a:srgbClr val="C00000"/>
              </a:solidFill>
              <a:effectLst/>
              <a:latin typeface="+mj-lt"/>
            </a:endParaRPr>
          </a:p>
        </p:txBody>
      </p:sp>
    </p:spTree>
    <p:extLst>
      <p:ext uri="{BB962C8B-B14F-4D97-AF65-F5344CB8AC3E}">
        <p14:creationId xmlns:p14="http://schemas.microsoft.com/office/powerpoint/2010/main" val="3845061469"/>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7200" u="sng" dirty="0">
                <a:solidFill>
                  <a:srgbClr val="000066"/>
                </a:solidFill>
              </a:rPr>
              <a:t>Tk1:</a:t>
            </a:r>
            <a:r>
              <a:rPr lang="vi-VN" sz="7200" dirty="0">
                <a:solidFill>
                  <a:srgbClr val="C00000"/>
                </a:solidFill>
              </a:rPr>
              <a:t> Hoàng hậu đứng bên hữu Đức Vua, trang điểm vàng ô-phia diễm lệ.</a:t>
            </a:r>
            <a:endParaRPr lang="en-US" sz="7200" dirty="0">
              <a:solidFill>
                <a:srgbClr val="C00000"/>
              </a:solidFill>
            </a:endParaRPr>
          </a:p>
        </p:txBody>
      </p:sp>
    </p:spTree>
    <p:extLst>
      <p:ext uri="{BB962C8B-B14F-4D97-AF65-F5344CB8AC3E}">
        <p14:creationId xmlns:p14="http://schemas.microsoft.com/office/powerpoint/2010/main" val="2871567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7200" u="sng" dirty="0">
                <a:solidFill>
                  <a:srgbClr val="000066"/>
                </a:solidFill>
              </a:rPr>
              <a:t>Đk:</a:t>
            </a:r>
            <a:r>
              <a:rPr lang="vi-VN" sz="7200" dirty="0">
                <a:solidFill>
                  <a:srgbClr val="C00000"/>
                </a:solidFill>
              </a:rPr>
              <a:t> Hoàng hậu đứng bên hữu Đức Vua, trang điểm vàng ô-phia diễm lệ.</a:t>
            </a:r>
            <a:endParaRPr lang="en-US" sz="7200" dirty="0">
              <a:solidFill>
                <a:srgbClr val="C00000"/>
              </a:solidFill>
            </a:endParaRPr>
          </a:p>
        </p:txBody>
      </p:sp>
    </p:spTree>
    <p:extLst>
      <p:ext uri="{BB962C8B-B14F-4D97-AF65-F5344CB8AC3E}">
        <p14:creationId xmlns:p14="http://schemas.microsoft.com/office/powerpoint/2010/main" val="1686793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7200" u="sng" dirty="0" smtClean="0">
                <a:solidFill>
                  <a:srgbClr val="000066"/>
                </a:solidFill>
              </a:rPr>
              <a:t>Tk</a:t>
            </a:r>
            <a:r>
              <a:rPr lang="en-US" sz="7200" u="sng" dirty="0" smtClean="0">
                <a:solidFill>
                  <a:srgbClr val="000066"/>
                </a:solidFill>
              </a:rPr>
              <a:t>2</a:t>
            </a:r>
            <a:r>
              <a:rPr lang="vi-VN" sz="7200" u="sng" dirty="0" smtClean="0">
                <a:solidFill>
                  <a:srgbClr val="000066"/>
                </a:solidFill>
              </a:rPr>
              <a:t>:</a:t>
            </a:r>
            <a:r>
              <a:rPr lang="vi-VN" sz="7200" dirty="0" smtClean="0">
                <a:solidFill>
                  <a:srgbClr val="C00000"/>
                </a:solidFill>
              </a:rPr>
              <a:t> </a:t>
            </a:r>
            <a:r>
              <a:rPr lang="vi-VN" sz="7200" dirty="0">
                <a:solidFill>
                  <a:srgbClr val="C00000"/>
                </a:solidFill>
              </a:rPr>
              <a:t>Tôn nương hỡi coi đi lắng nghe nào, quên dân tộc quên đi nhà phụ thân.</a:t>
            </a:r>
            <a:endParaRPr lang="en-US" sz="7200" dirty="0">
              <a:solidFill>
                <a:srgbClr val="C00000"/>
              </a:solidFill>
            </a:endParaRPr>
          </a:p>
        </p:txBody>
      </p:sp>
    </p:spTree>
    <p:extLst>
      <p:ext uri="{BB962C8B-B14F-4D97-AF65-F5344CB8AC3E}">
        <p14:creationId xmlns:p14="http://schemas.microsoft.com/office/powerpoint/2010/main" val="2241041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7200" u="sng" dirty="0">
                <a:solidFill>
                  <a:srgbClr val="000066"/>
                </a:solidFill>
              </a:rPr>
              <a:t>Đk:</a:t>
            </a:r>
            <a:r>
              <a:rPr lang="vi-VN" sz="7200" dirty="0">
                <a:solidFill>
                  <a:srgbClr val="C00000"/>
                </a:solidFill>
              </a:rPr>
              <a:t> Hoàng hậu đứng bên hữu Đức Vua, trang điểm vàng ô-phia diễm lệ.</a:t>
            </a:r>
            <a:endParaRPr lang="en-US" sz="7200" dirty="0">
              <a:solidFill>
                <a:srgbClr val="C00000"/>
              </a:solidFill>
            </a:endParaRPr>
          </a:p>
        </p:txBody>
      </p:sp>
    </p:spTree>
    <p:extLst>
      <p:ext uri="{BB962C8B-B14F-4D97-AF65-F5344CB8AC3E}">
        <p14:creationId xmlns:p14="http://schemas.microsoft.com/office/powerpoint/2010/main" val="1686793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7200" u="sng" dirty="0" smtClean="0">
                <a:solidFill>
                  <a:srgbClr val="000066"/>
                </a:solidFill>
              </a:rPr>
              <a:t>Tk</a:t>
            </a:r>
            <a:r>
              <a:rPr lang="en-US" sz="7200" u="sng" dirty="0" smtClean="0">
                <a:solidFill>
                  <a:srgbClr val="000066"/>
                </a:solidFill>
              </a:rPr>
              <a:t>3</a:t>
            </a:r>
            <a:r>
              <a:rPr lang="vi-VN" sz="7200" u="sng" dirty="0" smtClean="0">
                <a:solidFill>
                  <a:srgbClr val="000066"/>
                </a:solidFill>
              </a:rPr>
              <a:t>:</a:t>
            </a:r>
            <a:r>
              <a:rPr lang="vi-VN" sz="7200" dirty="0">
                <a:solidFill>
                  <a:srgbClr val="C00000"/>
                </a:solidFill>
              </a:rPr>
              <a:t> Bao hương sắc quân vương rất yêu vì, mau vô lạy Đức Chúa của nàng đi.</a:t>
            </a:r>
            <a:endParaRPr lang="en-US" sz="7200" dirty="0">
              <a:solidFill>
                <a:srgbClr val="C00000"/>
              </a:solidFill>
            </a:endParaRPr>
          </a:p>
        </p:txBody>
      </p:sp>
    </p:spTree>
    <p:extLst>
      <p:ext uri="{BB962C8B-B14F-4D97-AF65-F5344CB8AC3E}">
        <p14:creationId xmlns:p14="http://schemas.microsoft.com/office/powerpoint/2010/main" val="18406549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7200" u="sng" dirty="0" smtClean="0">
                <a:solidFill>
                  <a:srgbClr val="000066"/>
                </a:solidFill>
              </a:rPr>
              <a:t>Tk</a:t>
            </a:r>
            <a:r>
              <a:rPr lang="en-US" sz="7200" u="sng" dirty="0" smtClean="0">
                <a:solidFill>
                  <a:srgbClr val="000066"/>
                </a:solidFill>
              </a:rPr>
              <a:t>4</a:t>
            </a:r>
            <a:r>
              <a:rPr lang="vi-VN" sz="7200" u="sng" dirty="0" smtClean="0">
                <a:solidFill>
                  <a:srgbClr val="000066"/>
                </a:solidFill>
              </a:rPr>
              <a:t>:</a:t>
            </a:r>
            <a:r>
              <a:rPr lang="vi-VN" sz="7200" dirty="0">
                <a:solidFill>
                  <a:srgbClr val="C00000"/>
                </a:solidFill>
              </a:rPr>
              <a:t> Bao vui sướng hoan ca rất tưng bừng, đây bao người đi vô tận hoàng cung.</a:t>
            </a:r>
            <a:endParaRPr lang="en-US" sz="7200" dirty="0">
              <a:solidFill>
                <a:srgbClr val="C00000"/>
              </a:solidFill>
            </a:endParaRPr>
          </a:p>
        </p:txBody>
      </p:sp>
    </p:spTree>
    <p:extLst>
      <p:ext uri="{BB962C8B-B14F-4D97-AF65-F5344CB8AC3E}">
        <p14:creationId xmlns:p14="http://schemas.microsoft.com/office/powerpoint/2010/main" val="18406549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r>
              <a:rPr lang="vi-VN" sz="7200" u="sng" dirty="0">
                <a:solidFill>
                  <a:srgbClr val="000066"/>
                </a:solidFill>
              </a:rPr>
              <a:t>Đk:</a:t>
            </a:r>
            <a:r>
              <a:rPr lang="vi-VN" sz="7200" dirty="0">
                <a:solidFill>
                  <a:srgbClr val="C00000"/>
                </a:solidFill>
              </a:rPr>
              <a:t> Hoàng hậu đứng bên hữu Đức Vua, trang điểm vàng ô-phia diễm lệ.</a:t>
            </a:r>
            <a:endParaRPr lang="en-US" sz="7200" dirty="0">
              <a:solidFill>
                <a:srgbClr val="C00000"/>
              </a:solidFill>
            </a:endParaRPr>
          </a:p>
        </p:txBody>
      </p:sp>
    </p:spTree>
    <p:extLst>
      <p:ext uri="{BB962C8B-B14F-4D97-AF65-F5344CB8AC3E}">
        <p14:creationId xmlns:p14="http://schemas.microsoft.com/office/powerpoint/2010/main" val="1686793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2438400" y="285750"/>
            <a:ext cx="6615914" cy="1938992"/>
          </a:xfrm>
          <a:prstGeom prst="rect">
            <a:avLst/>
          </a:prstGeom>
        </p:spPr>
        <p:txBody>
          <a:bodyPr wrap="none">
            <a:spAutoFit/>
          </a:bodyPr>
          <a:lstStyle/>
          <a:p>
            <a:r>
              <a:rPr lang="en-US" sz="2400" dirty="0" err="1" smtClean="0">
                <a:solidFill>
                  <a:srgbClr val="FFFF00"/>
                </a:solidFill>
              </a:rPr>
              <a:t>Bài</a:t>
            </a:r>
            <a:r>
              <a:rPr lang="en-US" sz="2400" dirty="0" smtClean="0">
                <a:solidFill>
                  <a:srgbClr val="FFFF00"/>
                </a:solidFill>
              </a:rPr>
              <a:t> </a:t>
            </a:r>
            <a:r>
              <a:rPr lang="en-US" sz="2400" dirty="0" err="1" smtClean="0">
                <a:solidFill>
                  <a:srgbClr val="FFFF00"/>
                </a:solidFill>
              </a:rPr>
              <a:t>đọc</a:t>
            </a:r>
            <a:r>
              <a:rPr lang="en-US" sz="2400" dirty="0" smtClean="0">
                <a:solidFill>
                  <a:srgbClr val="FFFF00"/>
                </a:solidFill>
              </a:rPr>
              <a:t> 2.</a:t>
            </a:r>
          </a:p>
          <a:p>
            <a:r>
              <a:rPr lang="vi-VN" sz="2400" dirty="0">
                <a:solidFill>
                  <a:srgbClr val="FFFF00"/>
                </a:solidFill>
              </a:rPr>
              <a:t>Bài trích thư thứ nhất của thánh Phao-lô tông đồ </a:t>
            </a:r>
            <a:endParaRPr lang="en-US" sz="2400" dirty="0" smtClean="0">
              <a:solidFill>
                <a:srgbClr val="FFFF00"/>
              </a:solidFill>
            </a:endParaRPr>
          </a:p>
          <a:p>
            <a:r>
              <a:rPr lang="vi-VN" sz="2400" dirty="0" smtClean="0">
                <a:solidFill>
                  <a:srgbClr val="FFFF00"/>
                </a:solidFill>
              </a:rPr>
              <a:t>gửi </a:t>
            </a:r>
            <a:r>
              <a:rPr lang="vi-VN" sz="2400" dirty="0">
                <a:solidFill>
                  <a:srgbClr val="FFFF00"/>
                </a:solidFill>
              </a:rPr>
              <a:t>tín hữu Cô-rin-tô</a:t>
            </a:r>
            <a:r>
              <a:rPr lang="vi-VN" sz="2400" dirty="0" smtClean="0">
                <a:solidFill>
                  <a:srgbClr val="FFFF00"/>
                </a:solidFill>
              </a:rPr>
              <a:t>.</a:t>
            </a:r>
            <a:endParaRPr lang="en-US" sz="2400" dirty="0" smtClean="0">
              <a:solidFill>
                <a:srgbClr val="FFFF00"/>
              </a:solidFill>
            </a:endParaRPr>
          </a:p>
          <a:p>
            <a:r>
              <a:rPr lang="vi-VN" sz="2400" dirty="0">
                <a:solidFill>
                  <a:srgbClr val="FFFF00"/>
                </a:solidFill>
              </a:rPr>
              <a:t>Mở đường là Đức </a:t>
            </a:r>
            <a:r>
              <a:rPr lang="vi-VN" sz="2400" dirty="0" smtClean="0">
                <a:solidFill>
                  <a:srgbClr val="FFFF00"/>
                </a:solidFill>
              </a:rPr>
              <a:t>Ki-tô,</a:t>
            </a:r>
            <a:endParaRPr lang="en-US" sz="2400" dirty="0" smtClean="0">
              <a:solidFill>
                <a:srgbClr val="FFFF00"/>
              </a:solidFill>
            </a:endParaRPr>
          </a:p>
          <a:p>
            <a:r>
              <a:rPr lang="vi-VN" sz="2400" dirty="0" smtClean="0">
                <a:solidFill>
                  <a:srgbClr val="FFFF00"/>
                </a:solidFill>
              </a:rPr>
              <a:t>rồi </a:t>
            </a:r>
            <a:r>
              <a:rPr lang="vi-VN" sz="2400" dirty="0">
                <a:solidFill>
                  <a:srgbClr val="FFFF00"/>
                </a:solidFill>
              </a:rPr>
              <a:t>đến lượt những kẻ thuộc về Người.</a:t>
            </a:r>
            <a:endParaRPr lang="vi-VN" sz="2400" dirty="0" smtClean="0">
              <a:solidFill>
                <a:srgbClr val="FFFF00"/>
              </a:solidFill>
            </a:endParaRPr>
          </a:p>
        </p:txBody>
      </p:sp>
    </p:spTree>
    <p:extLst>
      <p:ext uri="{BB962C8B-B14F-4D97-AF65-F5344CB8AC3E}">
        <p14:creationId xmlns:p14="http://schemas.microsoft.com/office/powerpoint/2010/main" val="484380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dirty="0" err="1" smtClean="0">
                <a:solidFill>
                  <a:srgbClr val="C00000"/>
                </a:solidFill>
                <a:latin typeface="+mj-lt"/>
                <a:cs typeface="Times New Roman" pitchFamily="18" charset="0"/>
              </a:rPr>
              <a:t>Đức</a:t>
            </a:r>
            <a:r>
              <a:rPr lang="en-US" sz="6600" dirty="0" smtClean="0">
                <a:solidFill>
                  <a:srgbClr val="C00000"/>
                </a:solidFill>
                <a:latin typeface="+mj-lt"/>
                <a:cs typeface="Times New Roman" pitchFamily="18" charset="0"/>
              </a:rPr>
              <a:t> Maria </a:t>
            </a:r>
            <a:r>
              <a:rPr lang="en-US" sz="6600" dirty="0" err="1" smtClean="0">
                <a:solidFill>
                  <a:srgbClr val="C00000"/>
                </a:solidFill>
                <a:latin typeface="+mj-lt"/>
                <a:cs typeface="Times New Roman" pitchFamily="18" charset="0"/>
              </a:rPr>
              <a:t>được</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rước</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lên</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trời</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muôn</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vàn</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thiên</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sứ</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hỉ</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hoan</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vui</a:t>
            </a:r>
            <a:r>
              <a:rPr lang="en-US" sz="6600" dirty="0" smtClean="0">
                <a:solidFill>
                  <a:srgbClr val="C00000"/>
                </a:solidFill>
                <a:latin typeface="+mj-lt"/>
                <a:cs typeface="Times New Roman" pitchFamily="18" charset="0"/>
              </a:rPr>
              <a:t> </a:t>
            </a:r>
            <a:r>
              <a:rPr lang="en-US" sz="6600" dirty="0" err="1" smtClean="0">
                <a:solidFill>
                  <a:srgbClr val="C00000"/>
                </a:solidFill>
                <a:latin typeface="+mj-lt"/>
                <a:cs typeface="Times New Roman" pitchFamily="18" charset="0"/>
              </a:rPr>
              <a:t>mừng</a:t>
            </a:r>
            <a:endParaRPr lang="en-US" sz="6600" b="0" dirty="0">
              <a:solidFill>
                <a:srgbClr val="C00000"/>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dirty="0">
                <a:solidFill>
                  <a:srgbClr val="000066"/>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000066"/>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981010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C00000"/>
                </a:solidFill>
                <a:effectLst/>
                <a:latin typeface="+mj-lt"/>
              </a:rPr>
              <a:t>này chúng con đang chung lời cầu nguyện cho các</a:t>
            </a:r>
            <a:br>
              <a:rPr lang="vi-VN" sz="5900" b="0" dirty="0">
                <a:solidFill>
                  <a:srgbClr val="C00000"/>
                </a:solidFill>
                <a:effectLst/>
                <a:latin typeface="+mj-lt"/>
              </a:rPr>
            </a:br>
            <a:r>
              <a:rPr lang="vi-VN" sz="5900" b="0" dirty="0">
                <a:solidFill>
                  <a:srgbClr val="C00000"/>
                </a:solidFill>
                <a:effectLst/>
                <a:latin typeface="+mj-lt"/>
              </a:rPr>
              <a:t>Giám mục, và những người tham dự Thượng Hội đồng Giám mục thế giới.</a:t>
            </a:r>
            <a:endParaRPr lang="en-US" sz="5900" b="0" dirty="0">
              <a:solidFill>
                <a:srgbClr val="C00000"/>
              </a:solidFill>
              <a:effectLst/>
              <a:latin typeface="+mj-lt"/>
            </a:endParaRPr>
          </a:p>
        </p:txBody>
      </p:sp>
    </p:spTree>
    <p:extLst>
      <p:ext uri="{BB962C8B-B14F-4D97-AF65-F5344CB8AC3E}">
        <p14:creationId xmlns:p14="http://schemas.microsoft.com/office/powerpoint/2010/main" val="175903332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4343400" y="2876550"/>
            <a:ext cx="4572000" cy="1384995"/>
          </a:xfrm>
          <a:prstGeom prst="rect">
            <a:avLst/>
          </a:prstGeom>
        </p:spPr>
        <p:txBody>
          <a:bodyPr>
            <a:spAutoFit/>
          </a:bodyPr>
          <a:lstStyle/>
          <a:p>
            <a:pPr algn="ctr"/>
            <a:r>
              <a:rPr lang="en-US" sz="4800" dirty="0" err="1" smtClean="0">
                <a:solidFill>
                  <a:srgbClr val="000066"/>
                </a:solidFill>
              </a:rPr>
              <a:t>Hiến</a:t>
            </a:r>
            <a:r>
              <a:rPr lang="en-US" sz="4800" dirty="0" smtClean="0">
                <a:solidFill>
                  <a:srgbClr val="000066"/>
                </a:solidFill>
              </a:rPr>
              <a:t> </a:t>
            </a:r>
            <a:r>
              <a:rPr lang="en-US" sz="4800" dirty="0" err="1" smtClean="0">
                <a:solidFill>
                  <a:srgbClr val="000066"/>
                </a:solidFill>
              </a:rPr>
              <a:t>Lễ</a:t>
            </a:r>
            <a:r>
              <a:rPr lang="en-US" sz="4800" dirty="0" smtClean="0">
                <a:solidFill>
                  <a:srgbClr val="000066"/>
                </a:solidFill>
              </a:rPr>
              <a:t> </a:t>
            </a:r>
            <a:r>
              <a:rPr lang="en-US" sz="4800" dirty="0" err="1" smtClean="0">
                <a:solidFill>
                  <a:srgbClr val="000066"/>
                </a:solidFill>
              </a:rPr>
              <a:t>Tình</a:t>
            </a:r>
            <a:r>
              <a:rPr lang="en-US" sz="4800" dirty="0" smtClean="0">
                <a:solidFill>
                  <a:srgbClr val="000066"/>
                </a:solidFill>
              </a:rPr>
              <a:t> </a:t>
            </a:r>
            <a:r>
              <a:rPr lang="en-US" sz="4800" dirty="0" err="1" smtClean="0">
                <a:solidFill>
                  <a:srgbClr val="000066"/>
                </a:solidFill>
              </a:rPr>
              <a:t>Yêu</a:t>
            </a:r>
            <a:r>
              <a:rPr lang="en-US" sz="4800" dirty="0" smtClean="0">
                <a:solidFill>
                  <a:srgbClr val="000066"/>
                </a:solidFill>
              </a:rPr>
              <a:t> </a:t>
            </a:r>
            <a:endParaRPr lang="en-US" sz="4800" dirty="0" smtClean="0">
              <a:solidFill>
                <a:srgbClr val="000066"/>
              </a:solidFill>
            </a:endParaRPr>
          </a:p>
          <a:p>
            <a:pPr algn="ctr"/>
            <a:r>
              <a:rPr lang="en-US" sz="3600" i="1" dirty="0" err="1" smtClean="0">
                <a:solidFill>
                  <a:srgbClr val="000066"/>
                </a:solidFill>
              </a:rPr>
              <a:t>Thế</a:t>
            </a:r>
            <a:r>
              <a:rPr lang="en-US" sz="3600" i="1" dirty="0" smtClean="0">
                <a:solidFill>
                  <a:srgbClr val="000066"/>
                </a:solidFill>
              </a:rPr>
              <a:t> </a:t>
            </a:r>
            <a:r>
              <a:rPr lang="en-US" sz="3600" i="1" dirty="0" err="1" smtClean="0">
                <a:solidFill>
                  <a:srgbClr val="000066"/>
                </a:solidFill>
              </a:rPr>
              <a:t>Thông</a:t>
            </a:r>
            <a:r>
              <a:rPr lang="en-US" sz="3600" i="1" dirty="0" smtClean="0">
                <a:solidFill>
                  <a:srgbClr val="000066"/>
                </a:solidFill>
              </a:rPr>
              <a:t>- </a:t>
            </a:r>
            <a:r>
              <a:rPr lang="en-US" sz="3600" i="1" dirty="0" err="1" smtClean="0">
                <a:solidFill>
                  <a:srgbClr val="000066"/>
                </a:solidFill>
              </a:rPr>
              <a:t>Miên</a:t>
            </a:r>
            <a:r>
              <a:rPr lang="en-US" sz="3600" i="1" dirty="0" smtClean="0">
                <a:solidFill>
                  <a:srgbClr val="000066"/>
                </a:solidFill>
              </a:rPr>
              <a:t> Ly</a:t>
            </a:r>
            <a:endParaRPr lang="en-US" sz="3600" i="1" dirty="0">
              <a:solidFill>
                <a:srgbClr val="000066"/>
              </a:solidFill>
            </a:endParaRPr>
          </a:p>
        </p:txBody>
      </p:sp>
    </p:spTree>
    <p:extLst>
      <p:ext uri="{BB962C8B-B14F-4D97-AF65-F5344CB8AC3E}">
        <p14:creationId xmlns:p14="http://schemas.microsoft.com/office/powerpoint/2010/main" val="3370140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u="sng" dirty="0">
                <a:solidFill>
                  <a:srgbClr val="000066"/>
                </a:solidFill>
              </a:rPr>
              <a:t>Tk1:</a:t>
            </a:r>
            <a:r>
              <a:rPr lang="en-US" dirty="0">
                <a:solidFill>
                  <a:srgbClr val="C00000"/>
                </a:solidFill>
              </a:rPr>
              <a:t> </a:t>
            </a:r>
            <a:r>
              <a:rPr lang="en-US" dirty="0" err="1">
                <a:solidFill>
                  <a:srgbClr val="C00000"/>
                </a:solidFill>
              </a:rPr>
              <a:t>Đền</a:t>
            </a:r>
            <a:r>
              <a:rPr lang="en-US" dirty="0">
                <a:solidFill>
                  <a:srgbClr val="C00000"/>
                </a:solidFill>
              </a:rPr>
              <a:t> </a:t>
            </a:r>
            <a:r>
              <a:rPr lang="en-US" dirty="0" err="1">
                <a:solidFill>
                  <a:srgbClr val="C00000"/>
                </a:solidFill>
              </a:rPr>
              <a:t>vàng</a:t>
            </a:r>
            <a:r>
              <a:rPr lang="en-US" dirty="0">
                <a:solidFill>
                  <a:srgbClr val="C00000"/>
                </a:solidFill>
              </a:rPr>
              <a:t> </a:t>
            </a:r>
            <a:r>
              <a:rPr lang="en-US" dirty="0" err="1">
                <a:solidFill>
                  <a:srgbClr val="C00000"/>
                </a:solidFill>
              </a:rPr>
              <a:t>vang</a:t>
            </a:r>
            <a:r>
              <a:rPr lang="en-US" dirty="0">
                <a:solidFill>
                  <a:srgbClr val="C00000"/>
                </a:solidFill>
              </a:rPr>
              <a:t> </a:t>
            </a:r>
            <a:r>
              <a:rPr lang="en-US" dirty="0" err="1">
                <a:solidFill>
                  <a:srgbClr val="C00000"/>
                </a:solidFill>
              </a:rPr>
              <a:t>điệu</a:t>
            </a:r>
            <a:r>
              <a:rPr lang="en-US" dirty="0">
                <a:solidFill>
                  <a:srgbClr val="C00000"/>
                </a:solidFill>
              </a:rPr>
              <a:t> </a:t>
            </a:r>
            <a:r>
              <a:rPr lang="en-US" dirty="0" err="1">
                <a:solidFill>
                  <a:srgbClr val="C00000"/>
                </a:solidFill>
              </a:rPr>
              <a:t>nhạc</a:t>
            </a:r>
            <a:r>
              <a:rPr lang="en-US" dirty="0">
                <a:solidFill>
                  <a:srgbClr val="C00000"/>
                </a:solidFill>
              </a:rPr>
              <a:t> </a:t>
            </a:r>
            <a:r>
              <a:rPr lang="en-US" dirty="0" err="1">
                <a:solidFill>
                  <a:srgbClr val="C00000"/>
                </a:solidFill>
              </a:rPr>
              <a:t>cung</a:t>
            </a:r>
            <a:r>
              <a:rPr lang="en-US" dirty="0">
                <a:solidFill>
                  <a:srgbClr val="C00000"/>
                </a:solidFill>
              </a:rPr>
              <a:t> </a:t>
            </a:r>
            <a:r>
              <a:rPr lang="en-US" dirty="0" err="1">
                <a:solidFill>
                  <a:srgbClr val="C00000"/>
                </a:solidFill>
              </a:rPr>
              <a:t>tiến</a:t>
            </a:r>
            <a:r>
              <a:rPr lang="en-US" dirty="0">
                <a:solidFill>
                  <a:srgbClr val="C00000"/>
                </a:solidFill>
              </a:rPr>
              <a:t> con </a:t>
            </a:r>
            <a:r>
              <a:rPr lang="en-US" dirty="0" err="1">
                <a:solidFill>
                  <a:srgbClr val="C00000"/>
                </a:solidFill>
              </a:rPr>
              <a:t>đến</a:t>
            </a:r>
            <a:r>
              <a:rPr lang="en-US" dirty="0">
                <a:solidFill>
                  <a:srgbClr val="C00000"/>
                </a:solidFill>
              </a:rPr>
              <a:t> </a:t>
            </a:r>
            <a:r>
              <a:rPr lang="en-US" dirty="0" err="1">
                <a:solidFill>
                  <a:srgbClr val="C00000"/>
                </a:solidFill>
              </a:rPr>
              <a:t>tiến</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tình</a:t>
            </a:r>
            <a:r>
              <a:rPr lang="en-US" dirty="0">
                <a:solidFill>
                  <a:srgbClr val="C00000"/>
                </a:solidFill>
              </a:rPr>
              <a:t> </a:t>
            </a:r>
            <a:r>
              <a:rPr lang="en-US" dirty="0" err="1">
                <a:solidFill>
                  <a:srgbClr val="C00000"/>
                </a:solidFill>
              </a:rPr>
              <a:t>yêu</a:t>
            </a:r>
            <a:r>
              <a:rPr lang="en-US" dirty="0">
                <a:solidFill>
                  <a:srgbClr val="C00000"/>
                </a:solidFill>
              </a:rPr>
              <a:t>. </a:t>
            </a:r>
            <a:r>
              <a:rPr lang="en-US" dirty="0" err="1">
                <a:solidFill>
                  <a:srgbClr val="C00000"/>
                </a:solidFill>
              </a:rPr>
              <a:t>Tiến</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ước</a:t>
            </a:r>
            <a:r>
              <a:rPr lang="en-US" dirty="0">
                <a:solidFill>
                  <a:srgbClr val="C00000"/>
                </a:solidFill>
              </a:rPr>
              <a:t> </a:t>
            </a:r>
            <a:r>
              <a:rPr lang="en-US" dirty="0" err="1">
                <a:solidFill>
                  <a:srgbClr val="C00000"/>
                </a:solidFill>
              </a:rPr>
              <a:t>mơ</a:t>
            </a:r>
            <a:r>
              <a:rPr lang="en-US" dirty="0">
                <a:solidFill>
                  <a:srgbClr val="C00000"/>
                </a:solidFill>
              </a:rPr>
              <a:t> </a:t>
            </a:r>
            <a:r>
              <a:rPr lang="en-US" dirty="0" err="1">
                <a:solidFill>
                  <a:srgbClr val="C00000"/>
                </a:solidFill>
              </a:rPr>
              <a:t>và</a:t>
            </a:r>
            <a:r>
              <a:rPr lang="en-US" dirty="0">
                <a:solidFill>
                  <a:srgbClr val="C00000"/>
                </a:solidFill>
              </a:rPr>
              <a:t> </a:t>
            </a:r>
            <a:r>
              <a:rPr lang="en-US" dirty="0" err="1">
                <a:solidFill>
                  <a:srgbClr val="C00000"/>
                </a:solidFill>
              </a:rPr>
              <a:t>xác</a:t>
            </a:r>
            <a:r>
              <a:rPr lang="en-US" dirty="0">
                <a:solidFill>
                  <a:srgbClr val="C00000"/>
                </a:solidFill>
              </a:rPr>
              <a:t> </a:t>
            </a:r>
            <a:r>
              <a:rPr lang="en-US" dirty="0" err="1">
                <a:solidFill>
                  <a:srgbClr val="C00000"/>
                </a:solidFill>
              </a:rPr>
              <a:t>hồn</a:t>
            </a:r>
            <a:r>
              <a:rPr lang="en-US" dirty="0">
                <a:solidFill>
                  <a:srgbClr val="C00000"/>
                </a:solidFill>
              </a:rPr>
              <a:t> </a:t>
            </a:r>
            <a:r>
              <a:rPr lang="en-US" dirty="0" err="1">
                <a:solidFill>
                  <a:srgbClr val="C00000"/>
                </a:solidFill>
              </a:rPr>
              <a:t>nguyện</a:t>
            </a:r>
            <a:r>
              <a:rPr lang="en-US" dirty="0">
                <a:solidFill>
                  <a:srgbClr val="C00000"/>
                </a:solidFill>
              </a:rPr>
              <a:t> </a:t>
            </a:r>
            <a:r>
              <a:rPr lang="en-US" dirty="0" err="1">
                <a:solidFill>
                  <a:srgbClr val="C00000"/>
                </a:solidFill>
              </a:rPr>
              <a:t>như</a:t>
            </a:r>
            <a:r>
              <a:rPr lang="en-US" dirty="0">
                <a:solidFill>
                  <a:srgbClr val="C00000"/>
                </a:solidFill>
              </a:rPr>
              <a:t> </a:t>
            </a:r>
            <a:r>
              <a:rPr lang="en-US" dirty="0" err="1">
                <a:solidFill>
                  <a:srgbClr val="C00000"/>
                </a:solidFill>
              </a:rPr>
              <a:t>lễ</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toàn</a:t>
            </a:r>
            <a:r>
              <a:rPr lang="en-US" dirty="0">
                <a:solidFill>
                  <a:srgbClr val="C00000"/>
                </a:solidFill>
              </a:rPr>
              <a:t> </a:t>
            </a:r>
            <a:r>
              <a:rPr lang="en-US" dirty="0" err="1">
                <a:solidFill>
                  <a:srgbClr val="C00000"/>
                </a:solidFill>
              </a:rPr>
              <a:t>thiêu</a:t>
            </a:r>
            <a:r>
              <a:rPr lang="en-US" dirty="0">
                <a:solidFill>
                  <a:srgbClr val="C00000"/>
                </a:solidFill>
              </a:rPr>
              <a:t>. </a:t>
            </a:r>
            <a:r>
              <a:rPr lang="en-US" dirty="0" err="1">
                <a:solidFill>
                  <a:srgbClr val="C00000"/>
                </a:solidFill>
              </a:rPr>
              <a:t>Xin</a:t>
            </a:r>
            <a:r>
              <a:rPr lang="en-US" dirty="0">
                <a:solidFill>
                  <a:srgbClr val="C00000"/>
                </a:solidFill>
              </a:rPr>
              <a:t> </a:t>
            </a:r>
            <a:r>
              <a:rPr lang="en-US" dirty="0" err="1">
                <a:solidFill>
                  <a:srgbClr val="C00000"/>
                </a:solidFill>
              </a:rPr>
              <a:t>nhận</a:t>
            </a:r>
            <a:r>
              <a:rPr lang="en-US" dirty="0">
                <a:solidFill>
                  <a:srgbClr val="C00000"/>
                </a:solidFill>
              </a:rPr>
              <a:t> </a:t>
            </a:r>
            <a:r>
              <a:rPr lang="en-US" dirty="0" err="1">
                <a:solidFill>
                  <a:srgbClr val="C00000"/>
                </a:solidFill>
              </a:rPr>
              <a:t>tình</a:t>
            </a:r>
            <a:r>
              <a:rPr lang="en-US" dirty="0">
                <a:solidFill>
                  <a:srgbClr val="C00000"/>
                </a:solidFill>
              </a:rPr>
              <a:t> con </a:t>
            </a:r>
            <a:r>
              <a:rPr lang="en-US" dirty="0" err="1">
                <a:solidFill>
                  <a:srgbClr val="C00000"/>
                </a:solidFill>
              </a:rPr>
              <a:t>nhỏ</a:t>
            </a:r>
            <a:r>
              <a:rPr lang="en-US" dirty="0">
                <a:solidFill>
                  <a:srgbClr val="C00000"/>
                </a:solidFill>
              </a:rPr>
              <a:t> </a:t>
            </a:r>
            <a:r>
              <a:rPr lang="en-US" dirty="0" err="1">
                <a:solidFill>
                  <a:srgbClr val="C00000"/>
                </a:solidFill>
              </a:rPr>
              <a:t>bé</a:t>
            </a:r>
            <a:r>
              <a:rPr lang="en-US" dirty="0">
                <a:solidFill>
                  <a:srgbClr val="C00000"/>
                </a:solidFill>
              </a:rPr>
              <a:t> </a:t>
            </a:r>
            <a:r>
              <a:rPr lang="en-US" dirty="0" err="1">
                <a:solidFill>
                  <a:srgbClr val="C00000"/>
                </a:solidFill>
              </a:rPr>
              <a:t>xin</a:t>
            </a:r>
            <a:r>
              <a:rPr lang="en-US" dirty="0">
                <a:solidFill>
                  <a:srgbClr val="C00000"/>
                </a:solidFill>
              </a:rPr>
              <a:t> </a:t>
            </a:r>
            <a:r>
              <a:rPr lang="en-US" dirty="0" err="1">
                <a:solidFill>
                  <a:srgbClr val="C00000"/>
                </a:solidFill>
              </a:rPr>
              <a:t>hiệp</a:t>
            </a:r>
            <a:r>
              <a:rPr lang="en-US" dirty="0">
                <a:solidFill>
                  <a:srgbClr val="C00000"/>
                </a:solidFill>
              </a:rPr>
              <a:t> </a:t>
            </a:r>
            <a:r>
              <a:rPr lang="en-US" dirty="0" err="1">
                <a:solidFill>
                  <a:srgbClr val="C00000"/>
                </a:solidFill>
              </a:rPr>
              <a:t>cùng</a:t>
            </a:r>
            <a:r>
              <a:rPr lang="en-US" dirty="0">
                <a:solidFill>
                  <a:srgbClr val="C00000"/>
                </a:solidFill>
              </a:rPr>
              <a:t> </a:t>
            </a:r>
            <a:r>
              <a:rPr lang="en-US" dirty="0" err="1">
                <a:solidFill>
                  <a:srgbClr val="C00000"/>
                </a:solidFill>
              </a:rPr>
              <a:t>với</a:t>
            </a:r>
            <a:r>
              <a:rPr lang="en-US" dirty="0">
                <a:solidFill>
                  <a:srgbClr val="C00000"/>
                </a:solidFill>
              </a:rPr>
              <a:t> </a:t>
            </a:r>
            <a:r>
              <a:rPr lang="en-US" dirty="0" err="1">
                <a:solidFill>
                  <a:srgbClr val="C00000"/>
                </a:solidFill>
              </a:rPr>
              <a:t>rượu</a:t>
            </a:r>
            <a:r>
              <a:rPr lang="en-US" dirty="0">
                <a:solidFill>
                  <a:srgbClr val="C00000"/>
                </a:solidFill>
              </a:rPr>
              <a:t> </a:t>
            </a:r>
            <a:r>
              <a:rPr lang="en-US" dirty="0" err="1">
                <a:solidFill>
                  <a:srgbClr val="C00000"/>
                </a:solidFill>
              </a:rPr>
              <a:t>bánh</a:t>
            </a:r>
            <a:r>
              <a:rPr lang="en-US" dirty="0">
                <a:solidFill>
                  <a:srgbClr val="C00000"/>
                </a:solidFill>
              </a:rPr>
              <a:t>. </a:t>
            </a:r>
            <a:r>
              <a:rPr lang="en-US" dirty="0" err="1">
                <a:solidFill>
                  <a:srgbClr val="C00000"/>
                </a:solidFill>
              </a:rPr>
              <a:t>Như</a:t>
            </a:r>
            <a:r>
              <a:rPr lang="en-US" dirty="0">
                <a:solidFill>
                  <a:srgbClr val="C00000"/>
                </a:solidFill>
              </a:rPr>
              <a:t> </a:t>
            </a:r>
            <a:r>
              <a:rPr lang="en-US" dirty="0" err="1">
                <a:solidFill>
                  <a:srgbClr val="C00000"/>
                </a:solidFill>
              </a:rPr>
              <a:t>chiều</a:t>
            </a:r>
            <a:r>
              <a:rPr lang="en-US" dirty="0">
                <a:solidFill>
                  <a:srgbClr val="C00000"/>
                </a:solidFill>
              </a:rPr>
              <a:t> </a:t>
            </a:r>
            <a:r>
              <a:rPr lang="en-US" dirty="0" err="1">
                <a:solidFill>
                  <a:srgbClr val="C00000"/>
                </a:solidFill>
              </a:rPr>
              <a:t>tiệc</a:t>
            </a:r>
            <a:r>
              <a:rPr lang="en-US" dirty="0">
                <a:solidFill>
                  <a:srgbClr val="C00000"/>
                </a:solidFill>
              </a:rPr>
              <a:t> </a:t>
            </a:r>
            <a:r>
              <a:rPr lang="en-US" dirty="0" err="1">
                <a:solidFill>
                  <a:srgbClr val="C00000"/>
                </a:solidFill>
              </a:rPr>
              <a:t>ly</a:t>
            </a:r>
            <a:r>
              <a:rPr lang="en-US" dirty="0">
                <a:solidFill>
                  <a:srgbClr val="C00000"/>
                </a:solidFill>
              </a:rPr>
              <a:t> </a:t>
            </a:r>
            <a:r>
              <a:rPr lang="en-US" dirty="0" err="1">
                <a:solidFill>
                  <a:srgbClr val="C00000"/>
                </a:solidFill>
              </a:rPr>
              <a:t>ngày</a:t>
            </a:r>
            <a:r>
              <a:rPr lang="en-US" dirty="0">
                <a:solidFill>
                  <a:srgbClr val="C00000"/>
                </a:solidFill>
              </a:rPr>
              <a:t> </a:t>
            </a:r>
            <a:r>
              <a:rPr lang="en-US" dirty="0" err="1">
                <a:solidFill>
                  <a:srgbClr val="C00000"/>
                </a:solidFill>
              </a:rPr>
              <a:t>xưa</a:t>
            </a:r>
            <a:r>
              <a:rPr lang="en-US" dirty="0">
                <a:solidFill>
                  <a:srgbClr val="C00000"/>
                </a:solidFill>
              </a:rPr>
              <a:t> </a:t>
            </a:r>
            <a:r>
              <a:rPr lang="en-US" dirty="0" err="1">
                <a:solidFill>
                  <a:srgbClr val="C00000"/>
                </a:solidFill>
              </a:rPr>
              <a:t>nên</a:t>
            </a:r>
            <a:r>
              <a:rPr lang="en-US" dirty="0">
                <a:solidFill>
                  <a:srgbClr val="C00000"/>
                </a:solidFill>
              </a:rPr>
              <a:t> </a:t>
            </a:r>
            <a:r>
              <a:rPr lang="en-US" dirty="0" err="1">
                <a:solidFill>
                  <a:srgbClr val="C00000"/>
                </a:solidFill>
              </a:rPr>
              <a:t>của</a:t>
            </a:r>
            <a:r>
              <a:rPr lang="en-US" dirty="0">
                <a:solidFill>
                  <a:srgbClr val="C00000"/>
                </a:solidFill>
              </a:rPr>
              <a:t> </a:t>
            </a:r>
            <a:r>
              <a:rPr lang="en-US" dirty="0" err="1">
                <a:solidFill>
                  <a:srgbClr val="C00000"/>
                </a:solidFill>
              </a:rPr>
              <a:t>lễ</a:t>
            </a:r>
            <a:r>
              <a:rPr lang="en-US" dirty="0">
                <a:solidFill>
                  <a:srgbClr val="C00000"/>
                </a:solidFill>
              </a:rPr>
              <a:t> </a:t>
            </a:r>
            <a:r>
              <a:rPr lang="en-US" dirty="0" err="1">
                <a:solidFill>
                  <a:srgbClr val="C00000"/>
                </a:solidFill>
              </a:rPr>
              <a:t>mừng</a:t>
            </a:r>
            <a:r>
              <a:rPr lang="en-US" dirty="0">
                <a:solidFill>
                  <a:srgbClr val="C00000"/>
                </a:solidFill>
              </a:rPr>
              <a:t> </a:t>
            </a:r>
            <a:r>
              <a:rPr lang="en-US" dirty="0" err="1">
                <a:solidFill>
                  <a:srgbClr val="C00000"/>
                </a:solidFill>
              </a:rPr>
              <a:t>khen</a:t>
            </a:r>
            <a:r>
              <a:rPr lang="en-US" dirty="0">
                <a:solidFill>
                  <a:srgbClr val="C00000"/>
                </a:solidFill>
              </a:rPr>
              <a:t> </a:t>
            </a:r>
            <a:r>
              <a:rPr lang="en-US" dirty="0" err="1">
                <a:solidFill>
                  <a:srgbClr val="C00000"/>
                </a:solidFill>
              </a:rPr>
              <a:t>Chúa</a:t>
            </a:r>
            <a:r>
              <a:rPr lang="en-US" dirty="0">
                <a:solidFill>
                  <a:srgbClr val="C00000"/>
                </a:solidFill>
              </a:rPr>
              <a:t> </a:t>
            </a:r>
            <a:r>
              <a:rPr lang="en-US" dirty="0" err="1">
                <a:solidFill>
                  <a:srgbClr val="C00000"/>
                </a:solidFill>
              </a:rPr>
              <a:t>Trời</a:t>
            </a:r>
            <a:r>
              <a:rPr lang="en-US" dirty="0">
                <a:solidFill>
                  <a:srgbClr val="C00000"/>
                </a:solidFill>
              </a:rPr>
              <a:t>. </a:t>
            </a:r>
            <a:endParaRPr lang="vi-VN" dirty="0">
              <a:solidFill>
                <a:srgbClr val="C00000"/>
              </a:solidFill>
            </a:endParaRPr>
          </a:p>
        </p:txBody>
      </p:sp>
    </p:spTree>
    <p:extLst>
      <p:ext uri="{BB962C8B-B14F-4D97-AF65-F5344CB8AC3E}">
        <p14:creationId xmlns:p14="http://schemas.microsoft.com/office/powerpoint/2010/main" val="3605686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u="sng" dirty="0" err="1">
                <a:solidFill>
                  <a:srgbClr val="000066"/>
                </a:solidFill>
              </a:rPr>
              <a:t>Đk</a:t>
            </a:r>
            <a:r>
              <a:rPr lang="en-US" u="sng" dirty="0">
                <a:solidFill>
                  <a:srgbClr val="000066"/>
                </a:solidFill>
              </a:rPr>
              <a:t>:</a:t>
            </a:r>
            <a:r>
              <a:rPr lang="en-US" dirty="0">
                <a:solidFill>
                  <a:srgbClr val="000066"/>
                </a:solidFill>
              </a:rPr>
              <a:t> </a:t>
            </a:r>
            <a:r>
              <a:rPr lang="en-US" dirty="0" err="1">
                <a:solidFill>
                  <a:srgbClr val="C00000"/>
                </a:solidFill>
              </a:rPr>
              <a:t>Của</a:t>
            </a:r>
            <a:r>
              <a:rPr lang="en-US" dirty="0">
                <a:solidFill>
                  <a:srgbClr val="C00000"/>
                </a:solidFill>
              </a:rPr>
              <a:t> </a:t>
            </a:r>
            <a:r>
              <a:rPr lang="en-US" dirty="0" err="1">
                <a:solidFill>
                  <a:srgbClr val="C00000"/>
                </a:solidFill>
              </a:rPr>
              <a:t>lễ</a:t>
            </a:r>
            <a:r>
              <a:rPr lang="en-US" dirty="0">
                <a:solidFill>
                  <a:srgbClr val="C00000"/>
                </a:solidFill>
              </a:rPr>
              <a:t> </a:t>
            </a:r>
            <a:r>
              <a:rPr lang="en-US" dirty="0" err="1">
                <a:solidFill>
                  <a:srgbClr val="C00000"/>
                </a:solidFill>
              </a:rPr>
              <a:t>góp</a:t>
            </a:r>
            <a:r>
              <a:rPr lang="en-US" dirty="0">
                <a:solidFill>
                  <a:srgbClr val="C00000"/>
                </a:solidFill>
              </a:rPr>
              <a:t> </a:t>
            </a:r>
            <a:r>
              <a:rPr lang="en-US" dirty="0" err="1">
                <a:solidFill>
                  <a:srgbClr val="C00000"/>
                </a:solidFill>
              </a:rPr>
              <a:t>về</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Chúa</a:t>
            </a:r>
            <a:r>
              <a:rPr lang="en-US" dirty="0">
                <a:solidFill>
                  <a:srgbClr val="C00000"/>
                </a:solidFill>
              </a:rPr>
              <a:t> </a:t>
            </a:r>
            <a:r>
              <a:rPr lang="en-US" dirty="0" err="1">
                <a:solidFill>
                  <a:srgbClr val="C00000"/>
                </a:solidFill>
              </a:rPr>
              <a:t>là</a:t>
            </a:r>
            <a:r>
              <a:rPr lang="en-US" dirty="0">
                <a:solidFill>
                  <a:srgbClr val="C00000"/>
                </a:solidFill>
              </a:rPr>
              <a:t> </a:t>
            </a:r>
            <a:r>
              <a:rPr lang="en-US" dirty="0" err="1">
                <a:solidFill>
                  <a:srgbClr val="C00000"/>
                </a:solidFill>
              </a:rPr>
              <a:t>bao</a:t>
            </a:r>
            <a:r>
              <a:rPr lang="en-US" dirty="0">
                <a:solidFill>
                  <a:srgbClr val="C00000"/>
                </a:solidFill>
              </a:rPr>
              <a:t> </a:t>
            </a:r>
            <a:r>
              <a:rPr lang="en-US" dirty="0" err="1">
                <a:solidFill>
                  <a:srgbClr val="C00000"/>
                </a:solidFill>
              </a:rPr>
              <a:t>sướng</a:t>
            </a:r>
            <a:r>
              <a:rPr lang="en-US" dirty="0">
                <a:solidFill>
                  <a:srgbClr val="C00000"/>
                </a:solidFill>
              </a:rPr>
              <a:t> </a:t>
            </a:r>
            <a:r>
              <a:rPr lang="en-US" dirty="0" err="1">
                <a:solidFill>
                  <a:srgbClr val="C00000"/>
                </a:solidFill>
              </a:rPr>
              <a:t>vui</a:t>
            </a:r>
            <a:r>
              <a:rPr lang="en-US" dirty="0">
                <a:solidFill>
                  <a:srgbClr val="C00000"/>
                </a:solidFill>
              </a:rPr>
              <a:t> </a:t>
            </a:r>
            <a:r>
              <a:rPr lang="en-US" dirty="0" err="1">
                <a:solidFill>
                  <a:srgbClr val="C00000"/>
                </a:solidFill>
              </a:rPr>
              <a:t>đau</a:t>
            </a:r>
            <a:r>
              <a:rPr lang="en-US" dirty="0">
                <a:solidFill>
                  <a:srgbClr val="C00000"/>
                </a:solidFill>
              </a:rPr>
              <a:t> </a:t>
            </a:r>
            <a:r>
              <a:rPr lang="en-US" dirty="0" err="1">
                <a:solidFill>
                  <a:srgbClr val="C00000"/>
                </a:solidFill>
              </a:rPr>
              <a:t>buồn</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ước</a:t>
            </a:r>
            <a:r>
              <a:rPr lang="en-US" dirty="0">
                <a:solidFill>
                  <a:srgbClr val="C00000"/>
                </a:solidFill>
              </a:rPr>
              <a:t> </a:t>
            </a:r>
            <a:r>
              <a:rPr lang="en-US" dirty="0" err="1">
                <a:solidFill>
                  <a:srgbClr val="C00000"/>
                </a:solidFill>
              </a:rPr>
              <a:t>vọng</a:t>
            </a:r>
            <a:r>
              <a:rPr lang="en-US" dirty="0">
                <a:solidFill>
                  <a:srgbClr val="C00000"/>
                </a:solidFill>
              </a:rPr>
              <a:t> </a:t>
            </a:r>
            <a:r>
              <a:rPr lang="en-US" dirty="0" err="1">
                <a:solidFill>
                  <a:srgbClr val="C00000"/>
                </a:solidFill>
              </a:rPr>
              <a:t>mai</a:t>
            </a:r>
            <a:r>
              <a:rPr lang="en-US" dirty="0">
                <a:solidFill>
                  <a:srgbClr val="C00000"/>
                </a:solidFill>
              </a:rPr>
              <a:t> </a:t>
            </a:r>
            <a:r>
              <a:rPr lang="en-US" dirty="0" err="1">
                <a:solidFill>
                  <a:srgbClr val="C00000"/>
                </a:solidFill>
              </a:rPr>
              <a:t>sau</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tháng</a:t>
            </a:r>
            <a:r>
              <a:rPr lang="en-US" dirty="0">
                <a:solidFill>
                  <a:srgbClr val="C00000"/>
                </a:solidFill>
              </a:rPr>
              <a:t> </a:t>
            </a:r>
            <a:r>
              <a:rPr lang="en-US" dirty="0" err="1">
                <a:solidFill>
                  <a:srgbClr val="C00000"/>
                </a:solidFill>
              </a:rPr>
              <a:t>ngày</a:t>
            </a:r>
            <a:r>
              <a:rPr lang="en-US" dirty="0">
                <a:solidFill>
                  <a:srgbClr val="C00000"/>
                </a:solidFill>
              </a:rPr>
              <a:t> </a:t>
            </a:r>
            <a:r>
              <a:rPr lang="en-US" dirty="0" err="1">
                <a:solidFill>
                  <a:srgbClr val="C00000"/>
                </a:solidFill>
              </a:rPr>
              <a:t>đã</a:t>
            </a:r>
            <a:r>
              <a:rPr lang="en-US" dirty="0">
                <a:solidFill>
                  <a:srgbClr val="C00000"/>
                </a:solidFill>
              </a:rPr>
              <a:t> qua. </a:t>
            </a:r>
            <a:r>
              <a:rPr lang="en-US" dirty="0" err="1">
                <a:solidFill>
                  <a:srgbClr val="C00000"/>
                </a:solidFill>
              </a:rPr>
              <a:t>Nguyện</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lên</a:t>
            </a:r>
            <a:r>
              <a:rPr lang="en-US" dirty="0">
                <a:solidFill>
                  <a:srgbClr val="C00000"/>
                </a:solidFill>
              </a:rPr>
              <a:t> </a:t>
            </a:r>
            <a:r>
              <a:rPr lang="en-US" dirty="0" err="1">
                <a:solidFill>
                  <a:srgbClr val="C00000"/>
                </a:solidFill>
              </a:rPr>
              <a:t>cả</a:t>
            </a:r>
            <a:r>
              <a:rPr lang="en-US" dirty="0">
                <a:solidFill>
                  <a:srgbClr val="C00000"/>
                </a:solidFill>
              </a:rPr>
              <a:t> </a:t>
            </a:r>
            <a:r>
              <a:rPr lang="en-US" dirty="0" err="1">
                <a:solidFill>
                  <a:srgbClr val="C00000"/>
                </a:solidFill>
              </a:rPr>
              <a:t>cuộc</a:t>
            </a:r>
            <a:r>
              <a:rPr lang="en-US" dirty="0">
                <a:solidFill>
                  <a:srgbClr val="C00000"/>
                </a:solidFill>
              </a:rPr>
              <a:t> </a:t>
            </a:r>
            <a:r>
              <a:rPr lang="en-US" dirty="0" err="1">
                <a:solidFill>
                  <a:srgbClr val="C00000"/>
                </a:solidFill>
              </a:rPr>
              <a:t>đời</a:t>
            </a:r>
            <a:r>
              <a:rPr lang="en-US" dirty="0">
                <a:solidFill>
                  <a:srgbClr val="C00000"/>
                </a:solidFill>
              </a:rPr>
              <a:t> </a:t>
            </a:r>
            <a:r>
              <a:rPr lang="en-US" dirty="0" err="1">
                <a:solidFill>
                  <a:srgbClr val="C00000"/>
                </a:solidFill>
              </a:rPr>
              <a:t>còn</a:t>
            </a:r>
            <a:r>
              <a:rPr lang="en-US" dirty="0">
                <a:solidFill>
                  <a:srgbClr val="C00000"/>
                </a:solidFill>
              </a:rPr>
              <a:t> </a:t>
            </a:r>
            <a:r>
              <a:rPr lang="en-US" dirty="0" err="1">
                <a:solidFill>
                  <a:srgbClr val="C00000"/>
                </a:solidFill>
              </a:rPr>
              <a:t>đang</a:t>
            </a:r>
            <a:r>
              <a:rPr lang="en-US" dirty="0">
                <a:solidFill>
                  <a:srgbClr val="C00000"/>
                </a:solidFill>
              </a:rPr>
              <a:t> </a:t>
            </a:r>
            <a:r>
              <a:rPr lang="en-US" dirty="0" err="1">
                <a:solidFill>
                  <a:srgbClr val="C00000"/>
                </a:solidFill>
              </a:rPr>
              <a:t>rong</a:t>
            </a:r>
            <a:r>
              <a:rPr lang="en-US" dirty="0">
                <a:solidFill>
                  <a:srgbClr val="C00000"/>
                </a:solidFill>
              </a:rPr>
              <a:t> </a:t>
            </a:r>
            <a:r>
              <a:rPr lang="en-US" dirty="0" err="1">
                <a:solidFill>
                  <a:srgbClr val="C00000"/>
                </a:solidFill>
              </a:rPr>
              <a:t>ruổi</a:t>
            </a:r>
            <a:r>
              <a:rPr lang="en-US" dirty="0">
                <a:solidFill>
                  <a:srgbClr val="C00000"/>
                </a:solidFill>
              </a:rPr>
              <a:t> </a:t>
            </a:r>
            <a:r>
              <a:rPr lang="en-US" dirty="0" err="1">
                <a:solidFill>
                  <a:srgbClr val="C00000"/>
                </a:solidFill>
              </a:rPr>
              <a:t>gian</a:t>
            </a:r>
            <a:r>
              <a:rPr lang="en-US" dirty="0">
                <a:solidFill>
                  <a:srgbClr val="C00000"/>
                </a:solidFill>
              </a:rPr>
              <a:t> </a:t>
            </a:r>
            <a:r>
              <a:rPr lang="en-US" dirty="0" err="1">
                <a:solidFill>
                  <a:srgbClr val="C00000"/>
                </a:solidFill>
              </a:rPr>
              <a:t>trần</a:t>
            </a:r>
            <a:r>
              <a:rPr lang="en-US" dirty="0">
                <a:solidFill>
                  <a:srgbClr val="C00000"/>
                </a:solidFill>
              </a:rPr>
              <a:t>. </a:t>
            </a:r>
            <a:r>
              <a:rPr lang="en-US" dirty="0" err="1">
                <a:solidFill>
                  <a:srgbClr val="C00000"/>
                </a:solidFill>
              </a:rPr>
              <a:t>Nguyện</a:t>
            </a:r>
            <a:r>
              <a:rPr lang="en-US" dirty="0">
                <a:solidFill>
                  <a:srgbClr val="C00000"/>
                </a:solidFill>
              </a:rPr>
              <a:t> </a:t>
            </a:r>
            <a:r>
              <a:rPr lang="en-US" dirty="0" err="1">
                <a:solidFill>
                  <a:srgbClr val="C00000"/>
                </a:solidFill>
              </a:rPr>
              <a:t>Chúa</a:t>
            </a:r>
            <a:r>
              <a:rPr lang="en-US" dirty="0">
                <a:solidFill>
                  <a:srgbClr val="C00000"/>
                </a:solidFill>
              </a:rPr>
              <a:t> </a:t>
            </a:r>
            <a:r>
              <a:rPr lang="en-US" dirty="0" err="1">
                <a:solidFill>
                  <a:srgbClr val="C00000"/>
                </a:solidFill>
              </a:rPr>
              <a:t>thương</a:t>
            </a:r>
            <a:r>
              <a:rPr lang="en-US" dirty="0">
                <a:solidFill>
                  <a:srgbClr val="C00000"/>
                </a:solidFill>
              </a:rPr>
              <a:t> </a:t>
            </a:r>
            <a:r>
              <a:rPr lang="en-US" dirty="0" err="1">
                <a:solidFill>
                  <a:srgbClr val="C00000"/>
                </a:solidFill>
              </a:rPr>
              <a:t>nhận</a:t>
            </a:r>
            <a:r>
              <a:rPr lang="en-US" dirty="0">
                <a:solidFill>
                  <a:srgbClr val="C00000"/>
                </a:solidFill>
              </a:rPr>
              <a:t> </a:t>
            </a:r>
            <a:r>
              <a:rPr lang="en-US" dirty="0" err="1">
                <a:solidFill>
                  <a:srgbClr val="C00000"/>
                </a:solidFill>
              </a:rPr>
              <a:t>lễ</a:t>
            </a:r>
            <a:r>
              <a:rPr lang="en-US" dirty="0">
                <a:solidFill>
                  <a:srgbClr val="C00000"/>
                </a:solidFill>
              </a:rPr>
              <a:t> con </a:t>
            </a:r>
            <a:r>
              <a:rPr lang="en-US" dirty="0" err="1">
                <a:solidFill>
                  <a:srgbClr val="C00000"/>
                </a:solidFill>
              </a:rPr>
              <a:t>dâng</a:t>
            </a:r>
            <a:r>
              <a:rPr lang="en-US" dirty="0">
                <a:solidFill>
                  <a:srgbClr val="C00000"/>
                </a:solidFill>
              </a:rPr>
              <a:t> </a:t>
            </a:r>
            <a:r>
              <a:rPr lang="en-US" dirty="0" err="1">
                <a:solidFill>
                  <a:srgbClr val="C00000"/>
                </a:solidFill>
              </a:rPr>
              <a:t>nguyện</a:t>
            </a:r>
            <a:r>
              <a:rPr lang="en-US" dirty="0">
                <a:solidFill>
                  <a:srgbClr val="C00000"/>
                </a:solidFill>
              </a:rPr>
              <a:t> </a:t>
            </a:r>
            <a:r>
              <a:rPr lang="en-US" dirty="0" err="1">
                <a:solidFill>
                  <a:srgbClr val="C00000"/>
                </a:solidFill>
              </a:rPr>
              <a:t>Chúa</a:t>
            </a:r>
            <a:r>
              <a:rPr lang="en-US" dirty="0">
                <a:solidFill>
                  <a:srgbClr val="C00000"/>
                </a:solidFill>
              </a:rPr>
              <a:t> ban </a:t>
            </a:r>
            <a:r>
              <a:rPr lang="en-US" dirty="0" err="1">
                <a:solidFill>
                  <a:srgbClr val="C00000"/>
                </a:solidFill>
              </a:rPr>
              <a:t>nhiều</a:t>
            </a:r>
            <a:r>
              <a:rPr lang="en-US" dirty="0">
                <a:solidFill>
                  <a:srgbClr val="C00000"/>
                </a:solidFill>
              </a:rPr>
              <a:t> </a:t>
            </a:r>
            <a:r>
              <a:rPr lang="en-US" dirty="0" err="1">
                <a:solidFill>
                  <a:srgbClr val="C00000"/>
                </a:solidFill>
              </a:rPr>
              <a:t>thánh</a:t>
            </a:r>
            <a:r>
              <a:rPr lang="en-US" dirty="0">
                <a:solidFill>
                  <a:srgbClr val="C00000"/>
                </a:solidFill>
              </a:rPr>
              <a:t> </a:t>
            </a:r>
            <a:r>
              <a:rPr lang="en-US" dirty="0" err="1">
                <a:solidFill>
                  <a:srgbClr val="C00000"/>
                </a:solidFill>
              </a:rPr>
              <a:t>ân</a:t>
            </a:r>
            <a:r>
              <a:rPr lang="en-US" dirty="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3240778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u="sng" dirty="0">
                <a:solidFill>
                  <a:srgbClr val="000066"/>
                </a:solidFill>
              </a:rPr>
              <a:t>Tk2:</a:t>
            </a:r>
            <a:r>
              <a:rPr lang="en-US" dirty="0">
                <a:solidFill>
                  <a:srgbClr val="C00000"/>
                </a:solidFill>
              </a:rPr>
              <a:t> </a:t>
            </a:r>
            <a:r>
              <a:rPr lang="en-US" dirty="0" err="1">
                <a:solidFill>
                  <a:srgbClr val="C00000"/>
                </a:solidFill>
              </a:rPr>
              <a:t>Chỉ</a:t>
            </a:r>
            <a:r>
              <a:rPr lang="en-US" dirty="0">
                <a:solidFill>
                  <a:srgbClr val="C00000"/>
                </a:solidFill>
              </a:rPr>
              <a:t> </a:t>
            </a:r>
            <a:r>
              <a:rPr lang="en-US" dirty="0" err="1">
                <a:solidFill>
                  <a:srgbClr val="C00000"/>
                </a:solidFill>
              </a:rPr>
              <a:t>là</a:t>
            </a:r>
            <a:r>
              <a:rPr lang="en-US" dirty="0">
                <a:solidFill>
                  <a:srgbClr val="C00000"/>
                </a:solidFill>
              </a:rPr>
              <a:t> </a:t>
            </a:r>
            <a:r>
              <a:rPr lang="en-US" dirty="0" err="1">
                <a:solidFill>
                  <a:srgbClr val="C00000"/>
                </a:solidFill>
              </a:rPr>
              <a:t>thân</a:t>
            </a:r>
            <a:r>
              <a:rPr lang="en-US" dirty="0">
                <a:solidFill>
                  <a:srgbClr val="C00000"/>
                </a:solidFill>
              </a:rPr>
              <a:t> </a:t>
            </a:r>
            <a:r>
              <a:rPr lang="en-US" dirty="0" err="1">
                <a:solidFill>
                  <a:srgbClr val="C00000"/>
                </a:solidFill>
              </a:rPr>
              <a:t>phận</a:t>
            </a:r>
            <a:r>
              <a:rPr lang="en-US" dirty="0">
                <a:solidFill>
                  <a:srgbClr val="C00000"/>
                </a:solidFill>
              </a:rPr>
              <a:t> </a:t>
            </a:r>
            <a:r>
              <a:rPr lang="en-US" dirty="0" err="1">
                <a:solidFill>
                  <a:srgbClr val="C00000"/>
                </a:solidFill>
              </a:rPr>
              <a:t>người</a:t>
            </a:r>
            <a:r>
              <a:rPr lang="en-US" dirty="0">
                <a:solidFill>
                  <a:srgbClr val="C00000"/>
                </a:solidFill>
              </a:rPr>
              <a:t> </a:t>
            </a:r>
            <a:r>
              <a:rPr lang="en-US" dirty="0" err="1">
                <a:solidFill>
                  <a:srgbClr val="C00000"/>
                </a:solidFill>
              </a:rPr>
              <a:t>mỏng</a:t>
            </a:r>
            <a:r>
              <a:rPr lang="en-US" dirty="0">
                <a:solidFill>
                  <a:srgbClr val="C00000"/>
                </a:solidFill>
              </a:rPr>
              <a:t> </a:t>
            </a:r>
            <a:r>
              <a:rPr lang="en-US" dirty="0" err="1">
                <a:solidFill>
                  <a:srgbClr val="C00000"/>
                </a:solidFill>
              </a:rPr>
              <a:t>manh</a:t>
            </a:r>
            <a:r>
              <a:rPr lang="en-US" dirty="0">
                <a:solidFill>
                  <a:srgbClr val="C00000"/>
                </a:solidFill>
              </a:rPr>
              <a:t> </a:t>
            </a:r>
            <a:r>
              <a:rPr lang="en-US" dirty="0" err="1">
                <a:solidFill>
                  <a:srgbClr val="C00000"/>
                </a:solidFill>
              </a:rPr>
              <a:t>sao</a:t>
            </a:r>
            <a:r>
              <a:rPr lang="en-US" dirty="0">
                <a:solidFill>
                  <a:srgbClr val="C00000"/>
                </a:solidFill>
              </a:rPr>
              <a:t> </a:t>
            </a:r>
            <a:r>
              <a:rPr lang="en-US" dirty="0" err="1">
                <a:solidFill>
                  <a:srgbClr val="C00000"/>
                </a:solidFill>
              </a:rPr>
              <a:t>dám</a:t>
            </a:r>
            <a:r>
              <a:rPr lang="en-US" dirty="0">
                <a:solidFill>
                  <a:srgbClr val="C00000"/>
                </a:solidFill>
              </a:rPr>
              <a:t> </a:t>
            </a:r>
            <a:r>
              <a:rPr lang="en-US" dirty="0" err="1">
                <a:solidFill>
                  <a:srgbClr val="C00000"/>
                </a:solidFill>
              </a:rPr>
              <a:t>tiến</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tình</a:t>
            </a:r>
            <a:r>
              <a:rPr lang="en-US" dirty="0">
                <a:solidFill>
                  <a:srgbClr val="C00000"/>
                </a:solidFill>
              </a:rPr>
              <a:t> </a:t>
            </a:r>
            <a:r>
              <a:rPr lang="en-US" dirty="0" err="1">
                <a:solidFill>
                  <a:srgbClr val="C00000"/>
                </a:solidFill>
              </a:rPr>
              <a:t>yêu</a:t>
            </a:r>
            <a:r>
              <a:rPr lang="en-US" dirty="0">
                <a:solidFill>
                  <a:srgbClr val="C00000"/>
                </a:solidFill>
              </a:rPr>
              <a:t>. </a:t>
            </a:r>
            <a:r>
              <a:rPr lang="en-US" dirty="0" err="1">
                <a:solidFill>
                  <a:srgbClr val="C00000"/>
                </a:solidFill>
              </a:rPr>
              <a:t>Chính</a:t>
            </a:r>
            <a:r>
              <a:rPr lang="en-US" dirty="0">
                <a:solidFill>
                  <a:srgbClr val="C00000"/>
                </a:solidFill>
              </a:rPr>
              <a:t> Cha </a:t>
            </a:r>
            <a:r>
              <a:rPr lang="en-US" dirty="0" err="1">
                <a:solidFill>
                  <a:srgbClr val="C00000"/>
                </a:solidFill>
              </a:rPr>
              <a:t>đã</a:t>
            </a:r>
            <a:r>
              <a:rPr lang="en-US" dirty="0">
                <a:solidFill>
                  <a:srgbClr val="C00000"/>
                </a:solidFill>
              </a:rPr>
              <a:t> </a:t>
            </a:r>
            <a:r>
              <a:rPr lang="en-US" dirty="0" err="1">
                <a:solidFill>
                  <a:srgbClr val="C00000"/>
                </a:solidFill>
              </a:rPr>
              <a:t>kêu</a:t>
            </a:r>
            <a:r>
              <a:rPr lang="en-US" dirty="0">
                <a:solidFill>
                  <a:srgbClr val="C00000"/>
                </a:solidFill>
              </a:rPr>
              <a:t> </a:t>
            </a:r>
            <a:r>
              <a:rPr lang="en-US" dirty="0" err="1">
                <a:solidFill>
                  <a:srgbClr val="C00000"/>
                </a:solidFill>
              </a:rPr>
              <a:t>gọi</a:t>
            </a:r>
            <a:r>
              <a:rPr lang="en-US" dirty="0">
                <a:solidFill>
                  <a:srgbClr val="C00000"/>
                </a:solidFill>
              </a:rPr>
              <a:t> con </a:t>
            </a:r>
            <a:r>
              <a:rPr lang="en-US" dirty="0" err="1">
                <a:solidFill>
                  <a:srgbClr val="C00000"/>
                </a:solidFill>
              </a:rPr>
              <a:t>về</a:t>
            </a:r>
            <a:r>
              <a:rPr lang="en-US" dirty="0">
                <a:solidFill>
                  <a:srgbClr val="C00000"/>
                </a:solidFill>
              </a:rPr>
              <a:t> </a:t>
            </a:r>
            <a:r>
              <a:rPr lang="en-US" dirty="0" err="1">
                <a:solidFill>
                  <a:srgbClr val="C00000"/>
                </a:solidFill>
              </a:rPr>
              <a:t>để</a:t>
            </a:r>
            <a:r>
              <a:rPr lang="en-US" dirty="0">
                <a:solidFill>
                  <a:srgbClr val="C00000"/>
                </a:solidFill>
              </a:rPr>
              <a:t> con </a:t>
            </a:r>
            <a:r>
              <a:rPr lang="en-US" dirty="0" err="1">
                <a:solidFill>
                  <a:srgbClr val="C00000"/>
                </a:solidFill>
              </a:rPr>
              <a:t>bước</a:t>
            </a:r>
            <a:r>
              <a:rPr lang="en-US" dirty="0">
                <a:solidFill>
                  <a:srgbClr val="C00000"/>
                </a:solidFill>
              </a:rPr>
              <a:t> </a:t>
            </a:r>
            <a:r>
              <a:rPr lang="en-US" dirty="0" err="1">
                <a:solidFill>
                  <a:srgbClr val="C00000"/>
                </a:solidFill>
              </a:rPr>
              <a:t>đi</a:t>
            </a:r>
            <a:r>
              <a:rPr lang="en-US" dirty="0">
                <a:solidFill>
                  <a:srgbClr val="C00000"/>
                </a:solidFill>
              </a:rPr>
              <a:t> </a:t>
            </a:r>
            <a:r>
              <a:rPr lang="en-US" dirty="0" err="1">
                <a:solidFill>
                  <a:srgbClr val="C00000"/>
                </a:solidFill>
              </a:rPr>
              <a:t>cùng</a:t>
            </a:r>
            <a:r>
              <a:rPr lang="en-US" dirty="0">
                <a:solidFill>
                  <a:srgbClr val="C00000"/>
                </a:solidFill>
              </a:rPr>
              <a:t> Cha. Con </a:t>
            </a:r>
            <a:r>
              <a:rPr lang="en-US" dirty="0" err="1">
                <a:solidFill>
                  <a:srgbClr val="C00000"/>
                </a:solidFill>
              </a:rPr>
              <a:t>được</a:t>
            </a:r>
            <a:r>
              <a:rPr lang="en-US" dirty="0">
                <a:solidFill>
                  <a:srgbClr val="C00000"/>
                </a:solidFill>
              </a:rPr>
              <a:t> </a:t>
            </a:r>
            <a:r>
              <a:rPr lang="en-US" dirty="0" err="1">
                <a:solidFill>
                  <a:srgbClr val="C00000"/>
                </a:solidFill>
              </a:rPr>
              <a:t>nhận</a:t>
            </a:r>
            <a:r>
              <a:rPr lang="en-US" dirty="0">
                <a:solidFill>
                  <a:srgbClr val="C00000"/>
                </a:solidFill>
              </a:rPr>
              <a:t> </a:t>
            </a:r>
            <a:r>
              <a:rPr lang="en-US" dirty="0" err="1">
                <a:solidFill>
                  <a:srgbClr val="C00000"/>
                </a:solidFill>
              </a:rPr>
              <a:t>như</a:t>
            </a:r>
            <a:r>
              <a:rPr lang="en-US" dirty="0">
                <a:solidFill>
                  <a:srgbClr val="C00000"/>
                </a:solidFill>
              </a:rPr>
              <a:t> </a:t>
            </a:r>
            <a:r>
              <a:rPr lang="en-US" dirty="0" err="1">
                <a:solidFill>
                  <a:srgbClr val="C00000"/>
                </a:solidFill>
              </a:rPr>
              <a:t>của</a:t>
            </a:r>
            <a:r>
              <a:rPr lang="en-US" dirty="0">
                <a:solidFill>
                  <a:srgbClr val="C00000"/>
                </a:solidFill>
              </a:rPr>
              <a:t> </a:t>
            </a:r>
            <a:r>
              <a:rPr lang="en-US" dirty="0" err="1">
                <a:solidFill>
                  <a:srgbClr val="C00000"/>
                </a:solidFill>
              </a:rPr>
              <a:t>lễ</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về</a:t>
            </a:r>
            <a:r>
              <a:rPr lang="en-US" dirty="0">
                <a:solidFill>
                  <a:srgbClr val="C00000"/>
                </a:solidFill>
              </a:rPr>
              <a:t> </a:t>
            </a:r>
            <a:r>
              <a:rPr lang="en-US" dirty="0" err="1">
                <a:solidFill>
                  <a:srgbClr val="C00000"/>
                </a:solidFill>
              </a:rPr>
              <a:t>từ</a:t>
            </a:r>
            <a:r>
              <a:rPr lang="en-US" dirty="0">
                <a:solidFill>
                  <a:srgbClr val="C00000"/>
                </a:solidFill>
              </a:rPr>
              <a:t> </a:t>
            </a:r>
            <a:r>
              <a:rPr lang="en-US" dirty="0" err="1">
                <a:solidFill>
                  <a:srgbClr val="C00000"/>
                </a:solidFill>
              </a:rPr>
              <a:t>nơi</a:t>
            </a:r>
            <a:r>
              <a:rPr lang="en-US" dirty="0">
                <a:solidFill>
                  <a:srgbClr val="C00000"/>
                </a:solidFill>
              </a:rPr>
              <a:t> </a:t>
            </a:r>
            <a:r>
              <a:rPr lang="en-US" dirty="0" err="1">
                <a:solidFill>
                  <a:srgbClr val="C00000"/>
                </a:solidFill>
              </a:rPr>
              <a:t>trần</a:t>
            </a:r>
            <a:r>
              <a:rPr lang="en-US" dirty="0">
                <a:solidFill>
                  <a:srgbClr val="C00000"/>
                </a:solidFill>
              </a:rPr>
              <a:t> </a:t>
            </a:r>
            <a:r>
              <a:rPr lang="en-US" dirty="0" err="1">
                <a:solidFill>
                  <a:srgbClr val="C00000"/>
                </a:solidFill>
              </a:rPr>
              <a:t>thế</a:t>
            </a:r>
            <a:r>
              <a:rPr lang="en-US" dirty="0">
                <a:solidFill>
                  <a:srgbClr val="C00000"/>
                </a:solidFill>
              </a:rPr>
              <a:t>. </a:t>
            </a:r>
            <a:r>
              <a:rPr lang="en-US" dirty="0" err="1">
                <a:solidFill>
                  <a:srgbClr val="C00000"/>
                </a:solidFill>
              </a:rPr>
              <a:t>Cứu</a:t>
            </a:r>
            <a:r>
              <a:rPr lang="en-US" dirty="0">
                <a:solidFill>
                  <a:srgbClr val="C00000"/>
                </a:solidFill>
              </a:rPr>
              <a:t> </a:t>
            </a:r>
            <a:r>
              <a:rPr lang="en-US" dirty="0" err="1">
                <a:solidFill>
                  <a:srgbClr val="C00000"/>
                </a:solidFill>
              </a:rPr>
              <a:t>đời</a:t>
            </a:r>
            <a:r>
              <a:rPr lang="en-US" dirty="0">
                <a:solidFill>
                  <a:srgbClr val="C00000"/>
                </a:solidFill>
              </a:rPr>
              <a:t> </a:t>
            </a:r>
            <a:r>
              <a:rPr lang="en-US" dirty="0" err="1">
                <a:solidFill>
                  <a:srgbClr val="C00000"/>
                </a:solidFill>
              </a:rPr>
              <a:t>lầm</a:t>
            </a:r>
            <a:r>
              <a:rPr lang="en-US" dirty="0">
                <a:solidFill>
                  <a:srgbClr val="C00000"/>
                </a:solidFill>
              </a:rPr>
              <a:t> than </a:t>
            </a:r>
            <a:r>
              <a:rPr lang="en-US" dirty="0" err="1">
                <a:solidFill>
                  <a:srgbClr val="C00000"/>
                </a:solidFill>
              </a:rPr>
              <a:t>tội</a:t>
            </a:r>
            <a:r>
              <a:rPr lang="en-US" dirty="0">
                <a:solidFill>
                  <a:srgbClr val="C00000"/>
                </a:solidFill>
              </a:rPr>
              <a:t> </a:t>
            </a:r>
            <a:r>
              <a:rPr lang="en-US" dirty="0" err="1">
                <a:solidFill>
                  <a:srgbClr val="C00000"/>
                </a:solidFill>
              </a:rPr>
              <a:t>mê</a:t>
            </a:r>
            <a:r>
              <a:rPr lang="en-US" dirty="0">
                <a:solidFill>
                  <a:srgbClr val="C00000"/>
                </a:solidFill>
              </a:rPr>
              <a:t> </a:t>
            </a:r>
            <a:r>
              <a:rPr lang="en-US" dirty="0" err="1">
                <a:solidFill>
                  <a:srgbClr val="C00000"/>
                </a:solidFill>
              </a:rPr>
              <a:t>đem</a:t>
            </a:r>
            <a:r>
              <a:rPr lang="en-US" dirty="0">
                <a:solidFill>
                  <a:srgbClr val="C00000"/>
                </a:solidFill>
              </a:rPr>
              <a:t> </a:t>
            </a:r>
            <a:r>
              <a:rPr lang="en-US" dirty="0" err="1">
                <a:solidFill>
                  <a:srgbClr val="C00000"/>
                </a:solidFill>
              </a:rPr>
              <a:t>tình</a:t>
            </a:r>
            <a:r>
              <a:rPr lang="en-US" dirty="0">
                <a:solidFill>
                  <a:srgbClr val="C00000"/>
                </a:solidFill>
              </a:rPr>
              <a:t> </a:t>
            </a:r>
            <a:r>
              <a:rPr lang="en-US" dirty="0" err="1">
                <a:solidFill>
                  <a:srgbClr val="C00000"/>
                </a:solidFill>
              </a:rPr>
              <a:t>Chúa</a:t>
            </a:r>
            <a:r>
              <a:rPr lang="en-US" dirty="0">
                <a:solidFill>
                  <a:srgbClr val="C00000"/>
                </a:solidFill>
              </a:rPr>
              <a:t> </a:t>
            </a:r>
            <a:r>
              <a:rPr lang="en-US" dirty="0" err="1">
                <a:solidFill>
                  <a:srgbClr val="C00000"/>
                </a:solidFill>
              </a:rPr>
              <a:t>vào</a:t>
            </a:r>
            <a:r>
              <a:rPr lang="en-US" dirty="0">
                <a:solidFill>
                  <a:srgbClr val="C00000"/>
                </a:solidFill>
              </a:rPr>
              <a:t> </a:t>
            </a:r>
            <a:r>
              <a:rPr lang="en-US" dirty="0" err="1">
                <a:solidFill>
                  <a:srgbClr val="C00000"/>
                </a:solidFill>
              </a:rPr>
              <a:t>tim</a:t>
            </a:r>
            <a:r>
              <a:rPr lang="en-US" dirty="0">
                <a:solidFill>
                  <a:srgbClr val="C00000"/>
                </a:solidFill>
              </a:rPr>
              <a:t> </a:t>
            </a:r>
            <a:r>
              <a:rPr lang="en-US" dirty="0" err="1">
                <a:solidFill>
                  <a:srgbClr val="C00000"/>
                </a:solidFill>
              </a:rPr>
              <a:t>mỗi</a:t>
            </a:r>
            <a:r>
              <a:rPr lang="en-US" dirty="0">
                <a:solidFill>
                  <a:srgbClr val="C00000"/>
                </a:solidFill>
              </a:rPr>
              <a:t> </a:t>
            </a:r>
            <a:r>
              <a:rPr lang="en-US" dirty="0" err="1">
                <a:solidFill>
                  <a:srgbClr val="C00000"/>
                </a:solidFill>
              </a:rPr>
              <a:t>người</a:t>
            </a:r>
            <a:r>
              <a:rPr lang="en-US" dirty="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3942620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u="sng" dirty="0" err="1">
                <a:solidFill>
                  <a:srgbClr val="000066"/>
                </a:solidFill>
              </a:rPr>
              <a:t>Đk</a:t>
            </a:r>
            <a:r>
              <a:rPr lang="en-US" u="sng" dirty="0">
                <a:solidFill>
                  <a:srgbClr val="000066"/>
                </a:solidFill>
              </a:rPr>
              <a:t>:</a:t>
            </a:r>
            <a:r>
              <a:rPr lang="en-US" dirty="0">
                <a:solidFill>
                  <a:srgbClr val="000066"/>
                </a:solidFill>
              </a:rPr>
              <a:t> </a:t>
            </a:r>
            <a:r>
              <a:rPr lang="en-US" dirty="0" err="1">
                <a:solidFill>
                  <a:srgbClr val="C00000"/>
                </a:solidFill>
              </a:rPr>
              <a:t>Của</a:t>
            </a:r>
            <a:r>
              <a:rPr lang="en-US" dirty="0">
                <a:solidFill>
                  <a:srgbClr val="C00000"/>
                </a:solidFill>
              </a:rPr>
              <a:t> </a:t>
            </a:r>
            <a:r>
              <a:rPr lang="en-US" dirty="0" err="1">
                <a:solidFill>
                  <a:srgbClr val="C00000"/>
                </a:solidFill>
              </a:rPr>
              <a:t>lễ</a:t>
            </a:r>
            <a:r>
              <a:rPr lang="en-US" dirty="0">
                <a:solidFill>
                  <a:srgbClr val="C00000"/>
                </a:solidFill>
              </a:rPr>
              <a:t> </a:t>
            </a:r>
            <a:r>
              <a:rPr lang="en-US" dirty="0" err="1">
                <a:solidFill>
                  <a:srgbClr val="C00000"/>
                </a:solidFill>
              </a:rPr>
              <a:t>góp</a:t>
            </a:r>
            <a:r>
              <a:rPr lang="en-US" dirty="0">
                <a:solidFill>
                  <a:srgbClr val="C00000"/>
                </a:solidFill>
              </a:rPr>
              <a:t> </a:t>
            </a:r>
            <a:r>
              <a:rPr lang="en-US" dirty="0" err="1">
                <a:solidFill>
                  <a:srgbClr val="C00000"/>
                </a:solidFill>
              </a:rPr>
              <a:t>về</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Chúa</a:t>
            </a:r>
            <a:r>
              <a:rPr lang="en-US" dirty="0">
                <a:solidFill>
                  <a:srgbClr val="C00000"/>
                </a:solidFill>
              </a:rPr>
              <a:t> </a:t>
            </a:r>
            <a:r>
              <a:rPr lang="en-US" dirty="0" err="1">
                <a:solidFill>
                  <a:srgbClr val="C00000"/>
                </a:solidFill>
              </a:rPr>
              <a:t>là</a:t>
            </a:r>
            <a:r>
              <a:rPr lang="en-US" dirty="0">
                <a:solidFill>
                  <a:srgbClr val="C00000"/>
                </a:solidFill>
              </a:rPr>
              <a:t> </a:t>
            </a:r>
            <a:r>
              <a:rPr lang="en-US" dirty="0" err="1">
                <a:solidFill>
                  <a:srgbClr val="C00000"/>
                </a:solidFill>
              </a:rPr>
              <a:t>bao</a:t>
            </a:r>
            <a:r>
              <a:rPr lang="en-US" dirty="0">
                <a:solidFill>
                  <a:srgbClr val="C00000"/>
                </a:solidFill>
              </a:rPr>
              <a:t> </a:t>
            </a:r>
            <a:r>
              <a:rPr lang="en-US" dirty="0" err="1">
                <a:solidFill>
                  <a:srgbClr val="C00000"/>
                </a:solidFill>
              </a:rPr>
              <a:t>sướng</a:t>
            </a:r>
            <a:r>
              <a:rPr lang="en-US" dirty="0">
                <a:solidFill>
                  <a:srgbClr val="C00000"/>
                </a:solidFill>
              </a:rPr>
              <a:t> </a:t>
            </a:r>
            <a:r>
              <a:rPr lang="en-US" dirty="0" err="1">
                <a:solidFill>
                  <a:srgbClr val="C00000"/>
                </a:solidFill>
              </a:rPr>
              <a:t>vui</a:t>
            </a:r>
            <a:r>
              <a:rPr lang="en-US" dirty="0">
                <a:solidFill>
                  <a:srgbClr val="C00000"/>
                </a:solidFill>
              </a:rPr>
              <a:t> </a:t>
            </a:r>
            <a:r>
              <a:rPr lang="en-US" dirty="0" err="1">
                <a:solidFill>
                  <a:srgbClr val="C00000"/>
                </a:solidFill>
              </a:rPr>
              <a:t>đau</a:t>
            </a:r>
            <a:r>
              <a:rPr lang="en-US" dirty="0">
                <a:solidFill>
                  <a:srgbClr val="C00000"/>
                </a:solidFill>
              </a:rPr>
              <a:t> </a:t>
            </a:r>
            <a:r>
              <a:rPr lang="en-US" dirty="0" err="1">
                <a:solidFill>
                  <a:srgbClr val="C00000"/>
                </a:solidFill>
              </a:rPr>
              <a:t>buồn</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ước</a:t>
            </a:r>
            <a:r>
              <a:rPr lang="en-US" dirty="0">
                <a:solidFill>
                  <a:srgbClr val="C00000"/>
                </a:solidFill>
              </a:rPr>
              <a:t> </a:t>
            </a:r>
            <a:r>
              <a:rPr lang="en-US" dirty="0" err="1">
                <a:solidFill>
                  <a:srgbClr val="C00000"/>
                </a:solidFill>
              </a:rPr>
              <a:t>vọng</a:t>
            </a:r>
            <a:r>
              <a:rPr lang="en-US" dirty="0">
                <a:solidFill>
                  <a:srgbClr val="C00000"/>
                </a:solidFill>
              </a:rPr>
              <a:t> </a:t>
            </a:r>
            <a:r>
              <a:rPr lang="en-US" dirty="0" err="1">
                <a:solidFill>
                  <a:srgbClr val="C00000"/>
                </a:solidFill>
              </a:rPr>
              <a:t>mai</a:t>
            </a:r>
            <a:r>
              <a:rPr lang="en-US" dirty="0">
                <a:solidFill>
                  <a:srgbClr val="C00000"/>
                </a:solidFill>
              </a:rPr>
              <a:t> </a:t>
            </a:r>
            <a:r>
              <a:rPr lang="en-US" dirty="0" err="1">
                <a:solidFill>
                  <a:srgbClr val="C00000"/>
                </a:solidFill>
              </a:rPr>
              <a:t>sau</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tháng</a:t>
            </a:r>
            <a:r>
              <a:rPr lang="en-US" dirty="0">
                <a:solidFill>
                  <a:srgbClr val="C00000"/>
                </a:solidFill>
              </a:rPr>
              <a:t> </a:t>
            </a:r>
            <a:r>
              <a:rPr lang="en-US" dirty="0" err="1">
                <a:solidFill>
                  <a:srgbClr val="C00000"/>
                </a:solidFill>
              </a:rPr>
              <a:t>ngày</a:t>
            </a:r>
            <a:r>
              <a:rPr lang="en-US" dirty="0">
                <a:solidFill>
                  <a:srgbClr val="C00000"/>
                </a:solidFill>
              </a:rPr>
              <a:t> </a:t>
            </a:r>
            <a:r>
              <a:rPr lang="en-US" dirty="0" err="1">
                <a:solidFill>
                  <a:srgbClr val="C00000"/>
                </a:solidFill>
              </a:rPr>
              <a:t>đã</a:t>
            </a:r>
            <a:r>
              <a:rPr lang="en-US" dirty="0">
                <a:solidFill>
                  <a:srgbClr val="C00000"/>
                </a:solidFill>
              </a:rPr>
              <a:t> qua. </a:t>
            </a:r>
            <a:r>
              <a:rPr lang="en-US" dirty="0" err="1">
                <a:solidFill>
                  <a:srgbClr val="C00000"/>
                </a:solidFill>
              </a:rPr>
              <a:t>Nguyện</a:t>
            </a:r>
            <a:r>
              <a:rPr lang="en-US" dirty="0">
                <a:solidFill>
                  <a:srgbClr val="C00000"/>
                </a:solidFill>
              </a:rPr>
              <a:t> </a:t>
            </a:r>
            <a:r>
              <a:rPr lang="en-US" dirty="0" err="1">
                <a:solidFill>
                  <a:srgbClr val="C00000"/>
                </a:solidFill>
              </a:rPr>
              <a:t>dâng</a:t>
            </a:r>
            <a:r>
              <a:rPr lang="en-US" dirty="0">
                <a:solidFill>
                  <a:srgbClr val="C00000"/>
                </a:solidFill>
              </a:rPr>
              <a:t> </a:t>
            </a:r>
            <a:r>
              <a:rPr lang="en-US" dirty="0" err="1">
                <a:solidFill>
                  <a:srgbClr val="C00000"/>
                </a:solidFill>
              </a:rPr>
              <a:t>lên</a:t>
            </a:r>
            <a:r>
              <a:rPr lang="en-US" dirty="0">
                <a:solidFill>
                  <a:srgbClr val="C00000"/>
                </a:solidFill>
              </a:rPr>
              <a:t> </a:t>
            </a:r>
            <a:r>
              <a:rPr lang="en-US" dirty="0" err="1">
                <a:solidFill>
                  <a:srgbClr val="C00000"/>
                </a:solidFill>
              </a:rPr>
              <a:t>cả</a:t>
            </a:r>
            <a:r>
              <a:rPr lang="en-US" dirty="0">
                <a:solidFill>
                  <a:srgbClr val="C00000"/>
                </a:solidFill>
              </a:rPr>
              <a:t> </a:t>
            </a:r>
            <a:r>
              <a:rPr lang="en-US" dirty="0" err="1">
                <a:solidFill>
                  <a:srgbClr val="C00000"/>
                </a:solidFill>
              </a:rPr>
              <a:t>cuộc</a:t>
            </a:r>
            <a:r>
              <a:rPr lang="en-US" dirty="0">
                <a:solidFill>
                  <a:srgbClr val="C00000"/>
                </a:solidFill>
              </a:rPr>
              <a:t> </a:t>
            </a:r>
            <a:r>
              <a:rPr lang="en-US" dirty="0" err="1">
                <a:solidFill>
                  <a:srgbClr val="C00000"/>
                </a:solidFill>
              </a:rPr>
              <a:t>đời</a:t>
            </a:r>
            <a:r>
              <a:rPr lang="en-US" dirty="0">
                <a:solidFill>
                  <a:srgbClr val="C00000"/>
                </a:solidFill>
              </a:rPr>
              <a:t> </a:t>
            </a:r>
            <a:r>
              <a:rPr lang="en-US" dirty="0" err="1">
                <a:solidFill>
                  <a:srgbClr val="C00000"/>
                </a:solidFill>
              </a:rPr>
              <a:t>còn</a:t>
            </a:r>
            <a:r>
              <a:rPr lang="en-US" dirty="0">
                <a:solidFill>
                  <a:srgbClr val="C00000"/>
                </a:solidFill>
              </a:rPr>
              <a:t> </a:t>
            </a:r>
            <a:r>
              <a:rPr lang="en-US" dirty="0" err="1">
                <a:solidFill>
                  <a:srgbClr val="C00000"/>
                </a:solidFill>
              </a:rPr>
              <a:t>đang</a:t>
            </a:r>
            <a:r>
              <a:rPr lang="en-US" dirty="0">
                <a:solidFill>
                  <a:srgbClr val="C00000"/>
                </a:solidFill>
              </a:rPr>
              <a:t> </a:t>
            </a:r>
            <a:r>
              <a:rPr lang="en-US" dirty="0" err="1">
                <a:solidFill>
                  <a:srgbClr val="C00000"/>
                </a:solidFill>
              </a:rPr>
              <a:t>rong</a:t>
            </a:r>
            <a:r>
              <a:rPr lang="en-US" dirty="0">
                <a:solidFill>
                  <a:srgbClr val="C00000"/>
                </a:solidFill>
              </a:rPr>
              <a:t> </a:t>
            </a:r>
            <a:r>
              <a:rPr lang="en-US" dirty="0" err="1">
                <a:solidFill>
                  <a:srgbClr val="C00000"/>
                </a:solidFill>
              </a:rPr>
              <a:t>ruổi</a:t>
            </a:r>
            <a:r>
              <a:rPr lang="en-US" dirty="0">
                <a:solidFill>
                  <a:srgbClr val="C00000"/>
                </a:solidFill>
              </a:rPr>
              <a:t> </a:t>
            </a:r>
            <a:r>
              <a:rPr lang="en-US" dirty="0" err="1">
                <a:solidFill>
                  <a:srgbClr val="C00000"/>
                </a:solidFill>
              </a:rPr>
              <a:t>gian</a:t>
            </a:r>
            <a:r>
              <a:rPr lang="en-US" dirty="0">
                <a:solidFill>
                  <a:srgbClr val="C00000"/>
                </a:solidFill>
              </a:rPr>
              <a:t> </a:t>
            </a:r>
            <a:r>
              <a:rPr lang="en-US" dirty="0" err="1">
                <a:solidFill>
                  <a:srgbClr val="C00000"/>
                </a:solidFill>
              </a:rPr>
              <a:t>trần</a:t>
            </a:r>
            <a:r>
              <a:rPr lang="en-US" dirty="0">
                <a:solidFill>
                  <a:srgbClr val="C00000"/>
                </a:solidFill>
              </a:rPr>
              <a:t>. </a:t>
            </a:r>
            <a:r>
              <a:rPr lang="en-US" dirty="0" err="1">
                <a:solidFill>
                  <a:srgbClr val="C00000"/>
                </a:solidFill>
              </a:rPr>
              <a:t>Nguyện</a:t>
            </a:r>
            <a:r>
              <a:rPr lang="en-US" dirty="0">
                <a:solidFill>
                  <a:srgbClr val="C00000"/>
                </a:solidFill>
              </a:rPr>
              <a:t> </a:t>
            </a:r>
            <a:r>
              <a:rPr lang="en-US" dirty="0" err="1">
                <a:solidFill>
                  <a:srgbClr val="C00000"/>
                </a:solidFill>
              </a:rPr>
              <a:t>Chúa</a:t>
            </a:r>
            <a:r>
              <a:rPr lang="en-US" dirty="0">
                <a:solidFill>
                  <a:srgbClr val="C00000"/>
                </a:solidFill>
              </a:rPr>
              <a:t> </a:t>
            </a:r>
            <a:r>
              <a:rPr lang="en-US" dirty="0" err="1">
                <a:solidFill>
                  <a:srgbClr val="C00000"/>
                </a:solidFill>
              </a:rPr>
              <a:t>thương</a:t>
            </a:r>
            <a:r>
              <a:rPr lang="en-US" dirty="0">
                <a:solidFill>
                  <a:srgbClr val="C00000"/>
                </a:solidFill>
              </a:rPr>
              <a:t> </a:t>
            </a:r>
            <a:r>
              <a:rPr lang="en-US" dirty="0" err="1">
                <a:solidFill>
                  <a:srgbClr val="C00000"/>
                </a:solidFill>
              </a:rPr>
              <a:t>nhận</a:t>
            </a:r>
            <a:r>
              <a:rPr lang="en-US" dirty="0">
                <a:solidFill>
                  <a:srgbClr val="C00000"/>
                </a:solidFill>
              </a:rPr>
              <a:t> </a:t>
            </a:r>
            <a:r>
              <a:rPr lang="en-US" dirty="0" err="1">
                <a:solidFill>
                  <a:srgbClr val="C00000"/>
                </a:solidFill>
              </a:rPr>
              <a:t>lễ</a:t>
            </a:r>
            <a:r>
              <a:rPr lang="en-US" dirty="0">
                <a:solidFill>
                  <a:srgbClr val="C00000"/>
                </a:solidFill>
              </a:rPr>
              <a:t> con </a:t>
            </a:r>
            <a:r>
              <a:rPr lang="en-US" dirty="0" err="1">
                <a:solidFill>
                  <a:srgbClr val="C00000"/>
                </a:solidFill>
              </a:rPr>
              <a:t>dâng</a:t>
            </a:r>
            <a:r>
              <a:rPr lang="en-US" dirty="0">
                <a:solidFill>
                  <a:srgbClr val="C00000"/>
                </a:solidFill>
              </a:rPr>
              <a:t> </a:t>
            </a:r>
            <a:r>
              <a:rPr lang="en-US" dirty="0" err="1">
                <a:solidFill>
                  <a:srgbClr val="C00000"/>
                </a:solidFill>
              </a:rPr>
              <a:t>nguyện</a:t>
            </a:r>
            <a:r>
              <a:rPr lang="en-US" dirty="0">
                <a:solidFill>
                  <a:srgbClr val="C00000"/>
                </a:solidFill>
              </a:rPr>
              <a:t> </a:t>
            </a:r>
            <a:r>
              <a:rPr lang="en-US" dirty="0" err="1">
                <a:solidFill>
                  <a:srgbClr val="C00000"/>
                </a:solidFill>
              </a:rPr>
              <a:t>Chúa</a:t>
            </a:r>
            <a:r>
              <a:rPr lang="en-US" dirty="0">
                <a:solidFill>
                  <a:srgbClr val="C00000"/>
                </a:solidFill>
              </a:rPr>
              <a:t> ban </a:t>
            </a:r>
            <a:r>
              <a:rPr lang="en-US" dirty="0" err="1">
                <a:solidFill>
                  <a:srgbClr val="C00000"/>
                </a:solidFill>
              </a:rPr>
              <a:t>nhiều</a:t>
            </a:r>
            <a:r>
              <a:rPr lang="en-US" dirty="0">
                <a:solidFill>
                  <a:srgbClr val="C00000"/>
                </a:solidFill>
              </a:rPr>
              <a:t> </a:t>
            </a:r>
            <a:r>
              <a:rPr lang="en-US" dirty="0" err="1">
                <a:solidFill>
                  <a:srgbClr val="C00000"/>
                </a:solidFill>
              </a:rPr>
              <a:t>thánh</a:t>
            </a:r>
            <a:r>
              <a:rPr lang="en-US" dirty="0">
                <a:solidFill>
                  <a:srgbClr val="C00000"/>
                </a:solidFill>
              </a:rPr>
              <a:t> </a:t>
            </a:r>
            <a:r>
              <a:rPr lang="en-US" dirty="0" err="1">
                <a:solidFill>
                  <a:srgbClr val="C00000"/>
                </a:solidFill>
              </a:rPr>
              <a:t>ân</a:t>
            </a:r>
            <a:r>
              <a:rPr lang="en-US" dirty="0">
                <a:solidFill>
                  <a:srgbClr val="C00000"/>
                </a:solidFill>
              </a:rPr>
              <a:t>. </a:t>
            </a:r>
            <a:endParaRPr lang="en-US" dirty="0">
              <a:solidFill>
                <a:srgbClr val="C00000"/>
              </a:solidFill>
            </a:endParaRPr>
          </a:p>
        </p:txBody>
      </p:sp>
    </p:spTree>
    <p:extLst>
      <p:ext uri="{BB962C8B-B14F-4D97-AF65-F5344CB8AC3E}">
        <p14:creationId xmlns:p14="http://schemas.microsoft.com/office/powerpoint/2010/main" val="30959274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550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3180647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248150"/>
          </a:xfrm>
        </p:spPr>
        <p:txBody>
          <a:bodyPr>
            <a:normAutofit fontScale="62500" lnSpcReduction="20000"/>
          </a:bodyPr>
          <a:lstStyle/>
          <a:p>
            <a:r>
              <a:rPr lang="en-US" sz="7200" b="1" dirty="0" err="1" smtClean="0">
                <a:solidFill>
                  <a:srgbClr val="000066"/>
                </a:solidFill>
                <a:latin typeface="+mj-lt"/>
                <a:cs typeface="Times New Roman" pitchFamily="18" charset="0"/>
              </a:rPr>
              <a:t>Ca</a:t>
            </a:r>
            <a:r>
              <a:rPr lang="en-US" sz="7200" b="1" dirty="0" smtClean="0">
                <a:solidFill>
                  <a:srgbClr val="000066"/>
                </a:solidFill>
                <a:latin typeface="+mj-lt"/>
                <a:cs typeface="Times New Roman" pitchFamily="18" charset="0"/>
              </a:rPr>
              <a:t> </a:t>
            </a:r>
            <a:r>
              <a:rPr lang="en-US" sz="7200" b="1" dirty="0" err="1" smtClean="0">
                <a:solidFill>
                  <a:srgbClr val="000066"/>
                </a:solidFill>
                <a:latin typeface="+mj-lt"/>
                <a:cs typeface="Times New Roman" pitchFamily="18" charset="0"/>
              </a:rPr>
              <a:t>Nguyện</a:t>
            </a:r>
            <a:r>
              <a:rPr lang="en-US" sz="7200" b="1" dirty="0" smtClean="0">
                <a:solidFill>
                  <a:srgbClr val="000066"/>
                </a:solidFill>
                <a:latin typeface="+mj-lt"/>
                <a:cs typeface="Times New Roman" pitchFamily="18" charset="0"/>
              </a:rPr>
              <a:t> </a:t>
            </a:r>
            <a:r>
              <a:rPr lang="en-US" sz="7200" b="1" dirty="0" err="1" smtClean="0">
                <a:solidFill>
                  <a:srgbClr val="000066"/>
                </a:solidFill>
                <a:latin typeface="+mj-lt"/>
                <a:cs typeface="Times New Roman" pitchFamily="18" charset="0"/>
              </a:rPr>
              <a:t>Hiệp</a:t>
            </a:r>
            <a:r>
              <a:rPr lang="en-US" sz="7200" b="1" dirty="0" smtClean="0">
                <a:solidFill>
                  <a:srgbClr val="000066"/>
                </a:solidFill>
                <a:latin typeface="+mj-lt"/>
                <a:cs typeface="Times New Roman" pitchFamily="18" charset="0"/>
              </a:rPr>
              <a:t> </a:t>
            </a:r>
            <a:r>
              <a:rPr lang="en-US" sz="7200" b="1" dirty="0" err="1" smtClean="0">
                <a:solidFill>
                  <a:srgbClr val="000066"/>
                </a:solidFill>
                <a:latin typeface="+mj-lt"/>
                <a:cs typeface="Times New Roman" pitchFamily="18" charset="0"/>
              </a:rPr>
              <a:t>Lễ</a:t>
            </a:r>
            <a:endParaRPr lang="en-US" sz="7200" b="1" dirty="0" smtClean="0">
              <a:solidFill>
                <a:srgbClr val="000066"/>
              </a:solidFill>
              <a:latin typeface="+mj-lt"/>
              <a:cs typeface="Times New Roman" pitchFamily="18" charset="0"/>
            </a:endParaRPr>
          </a:p>
          <a:p>
            <a:r>
              <a:rPr lang="en-US" sz="9600" b="1" dirty="0" err="1">
                <a:solidFill>
                  <a:srgbClr val="FF0000"/>
                </a:solidFill>
                <a:cs typeface="Times New Roman" pitchFamily="18" charset="0"/>
              </a:rPr>
              <a:t>Ca</a:t>
            </a:r>
            <a:r>
              <a:rPr lang="en-US" sz="9600" b="1" dirty="0">
                <a:solidFill>
                  <a:srgbClr val="FF0000"/>
                </a:solidFill>
                <a:cs typeface="Times New Roman" pitchFamily="18" charset="0"/>
              </a:rPr>
              <a:t> </a:t>
            </a:r>
            <a:r>
              <a:rPr lang="en-US" sz="9600" b="1" dirty="0" err="1">
                <a:solidFill>
                  <a:srgbClr val="FF0000"/>
                </a:solidFill>
                <a:cs typeface="Times New Roman" pitchFamily="18" charset="0"/>
              </a:rPr>
              <a:t>Vang</a:t>
            </a:r>
            <a:r>
              <a:rPr lang="en-US" sz="9600" b="1" dirty="0">
                <a:solidFill>
                  <a:srgbClr val="FF0000"/>
                </a:solidFill>
                <a:cs typeface="Times New Roman" pitchFamily="18" charset="0"/>
              </a:rPr>
              <a:t> </a:t>
            </a:r>
            <a:r>
              <a:rPr lang="en-US" sz="9600" b="1" dirty="0" err="1">
                <a:solidFill>
                  <a:srgbClr val="FF0000"/>
                </a:solidFill>
                <a:cs typeface="Times New Roman" pitchFamily="18" charset="0"/>
              </a:rPr>
              <a:t>Tình</a:t>
            </a:r>
            <a:r>
              <a:rPr lang="en-US" sz="9600" b="1" dirty="0">
                <a:solidFill>
                  <a:srgbClr val="FF0000"/>
                </a:solidFill>
                <a:cs typeface="Times New Roman" pitchFamily="18" charset="0"/>
              </a:rPr>
              <a:t> </a:t>
            </a:r>
            <a:r>
              <a:rPr lang="en-US" sz="9600" b="1" dirty="0" err="1">
                <a:solidFill>
                  <a:srgbClr val="FF0000"/>
                </a:solidFill>
                <a:cs typeface="Times New Roman" pitchFamily="18" charset="0"/>
              </a:rPr>
              <a:t>Yêu</a:t>
            </a:r>
            <a:r>
              <a:rPr lang="en-US" sz="9600" b="1" dirty="0">
                <a:solidFill>
                  <a:srgbClr val="FF0000"/>
                </a:solidFill>
                <a:cs typeface="Times New Roman" pitchFamily="18" charset="0"/>
              </a:rPr>
              <a:t> </a:t>
            </a:r>
            <a:r>
              <a:rPr lang="en-US" sz="9600" b="1" dirty="0" err="1">
                <a:solidFill>
                  <a:srgbClr val="FF0000"/>
                </a:solidFill>
                <a:cs typeface="Times New Roman" pitchFamily="18" charset="0"/>
              </a:rPr>
              <a:t>Chúa</a:t>
            </a:r>
            <a:r>
              <a:rPr lang="en-US" sz="9600" b="1" dirty="0">
                <a:solidFill>
                  <a:srgbClr val="FF0000"/>
                </a:solidFill>
                <a:cs typeface="Times New Roman" pitchFamily="18" charset="0"/>
              </a:rPr>
              <a:t> (2)</a:t>
            </a:r>
            <a:br>
              <a:rPr lang="en-US" sz="9600" b="1" dirty="0">
                <a:solidFill>
                  <a:srgbClr val="FF0000"/>
                </a:solidFill>
                <a:cs typeface="Times New Roman" pitchFamily="18" charset="0"/>
              </a:rPr>
            </a:br>
            <a:r>
              <a:rPr lang="en-US" sz="7200" b="1" i="1" dirty="0" err="1" smtClean="0">
                <a:solidFill>
                  <a:srgbClr val="000066"/>
                </a:solidFill>
                <a:effectLst>
                  <a:outerShdw blurRad="38100" dist="38100" dir="2700000" algn="tl">
                    <a:srgbClr val="000000">
                      <a:alpha val="43137"/>
                    </a:srgbClr>
                  </a:outerShdw>
                </a:effectLst>
                <a:ea typeface="Tahoma" pitchFamily="34" charset="0"/>
                <a:cs typeface="Times New Roman" pitchFamily="18" charset="0"/>
              </a:rPr>
              <a:t>Đinh</a:t>
            </a:r>
            <a:r>
              <a:rPr lang="en-US" sz="7200" b="1" i="1" dirty="0" smtClean="0">
                <a:solidFill>
                  <a:srgbClr val="000066"/>
                </a:solidFill>
                <a:effectLst>
                  <a:outerShdw blurRad="38100" dist="38100" dir="2700000" algn="tl">
                    <a:srgbClr val="000000">
                      <a:alpha val="43137"/>
                    </a:srgbClr>
                  </a:outerShdw>
                </a:effectLst>
                <a:ea typeface="Tahoma" pitchFamily="34" charset="0"/>
                <a:cs typeface="Times New Roman" pitchFamily="18" charset="0"/>
              </a:rPr>
              <a:t> </a:t>
            </a:r>
            <a:r>
              <a:rPr lang="en-US" sz="7200" b="1" i="1" dirty="0">
                <a:solidFill>
                  <a:srgbClr val="000066"/>
                </a:solidFill>
                <a:effectLst>
                  <a:outerShdw blurRad="38100" dist="38100" dir="2700000" algn="tl">
                    <a:srgbClr val="000000">
                      <a:alpha val="43137"/>
                    </a:srgbClr>
                  </a:outerShdw>
                </a:effectLst>
                <a:ea typeface="Tahoma" pitchFamily="34" charset="0"/>
                <a:cs typeface="Times New Roman" pitchFamily="18" charset="0"/>
              </a:rPr>
              <a:t>Minh </a:t>
            </a:r>
            <a:r>
              <a:rPr lang="en-US" sz="7200" b="1" i="1" dirty="0" err="1">
                <a:solidFill>
                  <a:srgbClr val="000066"/>
                </a:solidFill>
                <a:effectLst>
                  <a:outerShdw blurRad="38100" dist="38100" dir="2700000" algn="tl">
                    <a:srgbClr val="000000">
                      <a:alpha val="43137"/>
                    </a:srgbClr>
                  </a:outerShdw>
                </a:effectLst>
                <a:ea typeface="Tahoma" pitchFamily="34" charset="0"/>
                <a:cs typeface="Times New Roman" pitchFamily="18" charset="0"/>
              </a:rPr>
              <a:t>Hoàng</a:t>
            </a:r>
            <a:r>
              <a:rPr lang="en-US" sz="7200" b="1" i="1" dirty="0">
                <a:solidFill>
                  <a:srgbClr val="000066"/>
                </a:solidFill>
                <a:effectLst>
                  <a:outerShdw blurRad="38100" dist="38100" dir="2700000" algn="tl">
                    <a:srgbClr val="000000">
                      <a:alpha val="43137"/>
                    </a:srgbClr>
                  </a:outerShdw>
                </a:effectLst>
                <a:ea typeface="Tahoma" pitchFamily="34" charset="0"/>
                <a:cs typeface="Times New Roman" pitchFamily="18" charset="0"/>
              </a:rPr>
              <a:t>- </a:t>
            </a:r>
            <a:r>
              <a:rPr lang="en-US" sz="7200" b="1" i="1" dirty="0" err="1">
                <a:solidFill>
                  <a:srgbClr val="000066"/>
                </a:solidFill>
                <a:effectLst>
                  <a:outerShdw blurRad="38100" dist="38100" dir="2700000" algn="tl">
                    <a:srgbClr val="000000">
                      <a:alpha val="43137"/>
                    </a:srgbClr>
                  </a:outerShdw>
                </a:effectLst>
                <a:ea typeface="Tahoma" pitchFamily="34" charset="0"/>
                <a:cs typeface="Times New Roman" pitchFamily="18" charset="0"/>
              </a:rPr>
              <a:t>Đinh</a:t>
            </a:r>
            <a:r>
              <a:rPr lang="en-US" sz="7200" b="1" i="1" dirty="0">
                <a:solidFill>
                  <a:srgbClr val="000066"/>
                </a:solidFill>
                <a:effectLst>
                  <a:outerShdw blurRad="38100" dist="38100" dir="2700000" algn="tl">
                    <a:srgbClr val="000000">
                      <a:alpha val="43137"/>
                    </a:srgbClr>
                  </a:outerShdw>
                </a:effectLst>
                <a:ea typeface="Tahoma" pitchFamily="34" charset="0"/>
                <a:cs typeface="Times New Roman" pitchFamily="18" charset="0"/>
              </a:rPr>
              <a:t> </a:t>
            </a:r>
            <a:r>
              <a:rPr lang="en-US" sz="7200" b="1" i="1" dirty="0" err="1">
                <a:solidFill>
                  <a:srgbClr val="000066"/>
                </a:solidFill>
                <a:effectLst>
                  <a:outerShdw blurRad="38100" dist="38100" dir="2700000" algn="tl">
                    <a:srgbClr val="000000">
                      <a:alpha val="43137"/>
                    </a:srgbClr>
                  </a:outerShdw>
                </a:effectLst>
                <a:ea typeface="Tahoma" pitchFamily="34" charset="0"/>
                <a:cs typeface="Times New Roman" pitchFamily="18" charset="0"/>
              </a:rPr>
              <a:t>Công</a:t>
            </a:r>
            <a:r>
              <a:rPr lang="en-US" sz="7200" b="1" i="1" dirty="0">
                <a:solidFill>
                  <a:srgbClr val="000066"/>
                </a:solidFill>
                <a:effectLst>
                  <a:outerShdw blurRad="38100" dist="38100" dir="2700000" algn="tl">
                    <a:srgbClr val="000000">
                      <a:alpha val="43137"/>
                    </a:srgbClr>
                  </a:outerShdw>
                </a:effectLst>
                <a:ea typeface="Tahoma" pitchFamily="34" charset="0"/>
                <a:cs typeface="Times New Roman" pitchFamily="18" charset="0"/>
              </a:rPr>
              <a:t> </a:t>
            </a:r>
            <a:r>
              <a:rPr lang="en-US" sz="7200" b="1" i="1" dirty="0" err="1">
                <a:solidFill>
                  <a:srgbClr val="000066"/>
                </a:solidFill>
                <a:effectLst>
                  <a:outerShdw blurRad="38100" dist="38100" dir="2700000" algn="tl">
                    <a:srgbClr val="000000">
                      <a:alpha val="43137"/>
                    </a:srgbClr>
                  </a:outerShdw>
                </a:effectLst>
                <a:ea typeface="Tahoma" pitchFamily="34" charset="0"/>
                <a:cs typeface="Times New Roman" pitchFamily="18" charset="0"/>
              </a:rPr>
              <a:t>Huỳnh</a:t>
            </a:r>
            <a:r>
              <a:rPr lang="en-US" sz="7200" b="1" i="1" dirty="0">
                <a:solidFill>
                  <a:srgbClr val="000066"/>
                </a:solidFill>
                <a:effectLst>
                  <a:outerShdw blurRad="38100" dist="38100" dir="2700000" algn="tl">
                    <a:srgbClr val="000000">
                      <a:alpha val="43137"/>
                    </a:srgbClr>
                  </a:outerShdw>
                </a:effectLst>
                <a:ea typeface="Tahoma" pitchFamily="34" charset="0"/>
                <a:cs typeface="Times New Roman" pitchFamily="18" charset="0"/>
              </a:rPr>
              <a:t/>
            </a:r>
            <a:br>
              <a:rPr lang="en-US" sz="7200" b="1" i="1" dirty="0">
                <a:solidFill>
                  <a:srgbClr val="000066"/>
                </a:solidFill>
                <a:effectLst>
                  <a:outerShdw blurRad="38100" dist="38100" dir="2700000" algn="tl">
                    <a:srgbClr val="000000">
                      <a:alpha val="43137"/>
                    </a:srgbClr>
                  </a:outerShdw>
                </a:effectLst>
                <a:ea typeface="Tahoma" pitchFamily="34" charset="0"/>
                <a:cs typeface="Times New Roman" pitchFamily="18" charset="0"/>
              </a:rPr>
            </a:br>
            <a:endParaRPr lang="en-US" sz="7200" b="0" dirty="0">
              <a:solidFill>
                <a:srgbClr val="000066"/>
              </a:solidFill>
              <a:latin typeface="+mj-lt"/>
              <a:cs typeface="Times New Roman" pitchFamily="18" charset="0"/>
            </a:endParaRPr>
          </a:p>
        </p:txBody>
      </p:sp>
    </p:spTree>
    <p:extLst>
      <p:ext uri="{BB962C8B-B14F-4D97-AF65-F5344CB8AC3E}">
        <p14:creationId xmlns:p14="http://schemas.microsoft.com/office/powerpoint/2010/main" val="2095525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4800" b="1" u="sng" dirty="0">
                <a:solidFill>
                  <a:srgbClr val="000066"/>
                </a:solidFill>
                <a:effectLst>
                  <a:outerShdw blurRad="38100" dist="38100" dir="2700000" algn="tl">
                    <a:srgbClr val="000000">
                      <a:alpha val="43137"/>
                    </a:srgbClr>
                  </a:outerShdw>
                </a:effectLst>
                <a:cs typeface="Times New Roman" panose="02020603050405020304" pitchFamily="18" charset="0"/>
              </a:rPr>
              <a:t>Tk1:</a:t>
            </a:r>
            <a:r>
              <a:rPr lang="en-US" sz="4800" dirty="0">
                <a:solidFill>
                  <a:srgbClr val="C00000"/>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C00000"/>
                </a:solidFill>
                <a:cs typeface="Times New Roman" panose="02020603050405020304" pitchFamily="18" charset="0"/>
              </a:rPr>
              <a:t>Tình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yêu</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Thiên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Chúa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bao</a:t>
            </a:r>
            <a:r>
              <a:rPr lang="en-US" sz="4800" b="1" dirty="0">
                <a:solidFill>
                  <a:srgbClr val="C00000"/>
                </a:solidFill>
                <a:cs typeface="Times New Roman" panose="02020603050405020304" pitchFamily="18" charset="0"/>
              </a:rPr>
              <a:t> la </a:t>
            </a:r>
            <a:r>
              <a:rPr lang="en-US" sz="4800" b="1" dirty="0" err="1">
                <a:solidFill>
                  <a:srgbClr val="C00000"/>
                </a:solidFill>
                <a:cs typeface="Times New Roman" panose="02020603050405020304" pitchFamily="18" charset="0"/>
              </a:rPr>
              <a:t>tựa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như</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biển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khơi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Tình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yêu</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Thiên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Chúa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mênh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mông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trùng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dương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sóng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xô</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Tình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yêu</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bát</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ngát</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mây</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trời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tựa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ánh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trăng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thanh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soi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đêm</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trường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tỏa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sáng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ngàn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phương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dẫn</a:t>
            </a:r>
            <a:r>
              <a:rPr lang="en-US" sz="4800" b="1" dirty="0">
                <a:solidFill>
                  <a:srgbClr val="C00000"/>
                </a:solidFill>
                <a:cs typeface="Times New Roman" panose="02020603050405020304" pitchFamily="18" charset="0"/>
              </a:rPr>
              <a:t> con </a:t>
            </a:r>
            <a:r>
              <a:rPr lang="en-US" sz="4800" b="1" dirty="0" err="1">
                <a:solidFill>
                  <a:srgbClr val="C00000"/>
                </a:solidFill>
                <a:cs typeface="Times New Roman" panose="02020603050405020304" pitchFamily="18" charset="0"/>
              </a:rPr>
              <a:t>trên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nẻo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đường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dương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thế</a:t>
            </a:r>
            <a:r>
              <a:rPr lang="en-US" sz="4800" b="1" dirty="0">
                <a:solidFill>
                  <a:srgbClr val="C00000"/>
                </a:solidFill>
                <a:cs typeface="Times New Roman" panose="02020603050405020304" pitchFamily="18" charset="0"/>
              </a:rPr>
              <a:t>. </a:t>
            </a:r>
            <a:endParaRPr lang="en-US" sz="4800" dirty="0">
              <a:solidFill>
                <a:srgbClr val="C00000"/>
              </a:solidFill>
            </a:endParaRPr>
          </a:p>
        </p:txBody>
      </p:sp>
    </p:spTree>
    <p:extLst>
      <p:ext uri="{BB962C8B-B14F-4D97-AF65-F5344CB8AC3E}">
        <p14:creationId xmlns:p14="http://schemas.microsoft.com/office/powerpoint/2010/main" val="74202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C00000"/>
                </a:solidFill>
                <a:effectLst/>
                <a:latin typeface="+mj-lt"/>
                <a:cs typeface="Times New Roman" pitchFamily="18" charset="0"/>
              </a:rPr>
              <a:t>Xin Chúa làm nên cuộc Hiện Xuống mới trong đời sống Hội</a:t>
            </a:r>
            <a:br>
              <a:rPr lang="vi-VN" sz="4800" b="0" dirty="0">
                <a:solidFill>
                  <a:srgbClr val="C00000"/>
                </a:solidFill>
                <a:effectLst/>
                <a:latin typeface="+mj-lt"/>
                <a:cs typeface="Times New Roman" pitchFamily="18" charset="0"/>
              </a:rPr>
            </a:br>
            <a:r>
              <a:rPr lang="vi-VN" sz="4800" b="0" dirty="0">
                <a:solidFill>
                  <a:srgbClr val="C000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46057254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b="1" u="sng" dirty="0">
                <a:solidFill>
                  <a:srgbClr val="000066"/>
                </a:solidFill>
                <a:effectLst>
                  <a:outerShdw blurRad="38100" dist="38100" dir="2700000" algn="tl">
                    <a:srgbClr val="000000">
                      <a:alpha val="43137"/>
                    </a:srgbClr>
                  </a:outerShdw>
                </a:effectLst>
                <a:cs typeface="Times New Roman" panose="02020603050405020304" pitchFamily="18" charset="0"/>
              </a:rPr>
              <a:t>***:</a:t>
            </a:r>
            <a:r>
              <a:rPr lang="en-US" dirty="0">
                <a:solidFill>
                  <a:srgbClr val="000066"/>
                </a:solidFill>
                <a:effectLst>
                  <a:outerShdw blurRad="38100" dist="38100" dir="2700000" algn="tl">
                    <a:srgbClr val="000000">
                      <a:alpha val="43137"/>
                    </a:srgbClr>
                  </a:outerShdw>
                </a:effectLst>
                <a:cs typeface="Times New Roman" panose="02020603050405020304" pitchFamily="18" charset="0"/>
              </a:rPr>
              <a:t> </a:t>
            </a:r>
            <a:r>
              <a:rPr lang="en-US" b="1" dirty="0" err="1">
                <a:solidFill>
                  <a:srgbClr val="C00000"/>
                </a:solidFill>
                <a:cs typeface="Times New Roman" panose="02020603050405020304" pitchFamily="18" charset="0"/>
              </a:rPr>
              <a:t>Tình</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yêu</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Thiên</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Chúa</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êm</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như</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dòng</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sông</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lướt</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trôi</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Tình</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yêu</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Thiên</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Chúa</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ngát</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xanh</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mùa</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xuân</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thắm</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tươi</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Dù</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cho</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gom</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hết</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lá</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vàng</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dù</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nước</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biển</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Đông</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có</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dâng</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tràn</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tình</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Chúa</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ngàn</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năm</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vẫn</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cao</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thâm</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hơn</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núi</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Thái</a:t>
            </a:r>
            <a:r>
              <a:rPr lang="en-US" b="1" dirty="0">
                <a:solidFill>
                  <a:srgbClr val="C00000"/>
                </a:solidFill>
                <a:cs typeface="Times New Roman" panose="02020603050405020304" pitchFamily="18" charset="0"/>
              </a:rPr>
              <a:t> </a:t>
            </a:r>
            <a:r>
              <a:rPr lang="en-US" b="1" dirty="0" err="1">
                <a:solidFill>
                  <a:srgbClr val="C00000"/>
                </a:solidFill>
                <a:cs typeface="Times New Roman" panose="02020603050405020304" pitchFamily="18" charset="0"/>
              </a:rPr>
              <a:t>Sơn</a:t>
            </a:r>
            <a:r>
              <a:rPr lang="en-US" b="1" dirty="0">
                <a:solidFill>
                  <a:srgbClr val="C00000"/>
                </a:solidFill>
                <a:cs typeface="Times New Roman" panose="02020603050405020304" pitchFamily="18" charset="0"/>
              </a:rPr>
              <a:t>. </a:t>
            </a:r>
            <a:endParaRPr lang="vi-VN" dirty="0">
              <a:solidFill>
                <a:srgbClr val="C00000"/>
              </a:solidFill>
            </a:endParaRPr>
          </a:p>
        </p:txBody>
      </p:sp>
    </p:spTree>
    <p:extLst>
      <p:ext uri="{BB962C8B-B14F-4D97-AF65-F5344CB8AC3E}">
        <p14:creationId xmlns:p14="http://schemas.microsoft.com/office/powerpoint/2010/main" val="33545497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4800" b="1" u="sng" dirty="0">
                <a:solidFill>
                  <a:srgbClr val="000066"/>
                </a:solidFill>
                <a:effectLst>
                  <a:outerShdw blurRad="38100" dist="38100" dir="2700000" algn="tl">
                    <a:srgbClr val="000000">
                      <a:alpha val="43137"/>
                    </a:srgbClr>
                  </a:outerShdw>
                </a:effectLst>
                <a:cs typeface="Times New Roman" panose="02020603050405020304" pitchFamily="18" charset="0"/>
              </a:rPr>
              <a:t>Đk</a:t>
            </a:r>
            <a:r>
              <a:rPr lang="en-US" sz="4800" b="1" u="sng" dirty="0">
                <a:solidFill>
                  <a:srgbClr val="000066"/>
                </a:solidFill>
                <a:effectLst>
                  <a:outerShdw blurRad="38100" dist="38100" dir="2700000" algn="tl">
                    <a:srgbClr val="000000">
                      <a:alpha val="43137"/>
                    </a:srgbClr>
                  </a:outerShdw>
                </a:effectLst>
                <a:cs typeface="Times New Roman" panose="02020603050405020304" pitchFamily="18" charset="0"/>
              </a:rPr>
              <a:t>:</a:t>
            </a:r>
            <a:r>
              <a:rPr lang="en-US" sz="4800" dirty="0">
                <a:solidFill>
                  <a:srgbClr val="C00000"/>
                </a:solidFill>
                <a:effectLst>
                  <a:outerShdw blurRad="38100" dist="38100" dir="2700000" algn="tl">
                    <a:srgbClr val="000000">
                      <a:alpha val="43137"/>
                    </a:srgbClr>
                  </a:outerShdw>
                </a:effectLst>
                <a:cs typeface="Times New Roman" panose="02020603050405020304" pitchFamily="18" charset="0"/>
              </a:rPr>
              <a:t> </a:t>
            </a:r>
            <a:r>
              <a:rPr lang="vi-VN" sz="4000" dirty="0">
                <a:solidFill>
                  <a:srgbClr val="C00000"/>
                </a:solidFill>
              </a:rPr>
              <a:t> </a:t>
            </a:r>
            <a:r>
              <a:rPr lang="en-US" sz="4800" b="1" dirty="0" err="1">
                <a:solidFill>
                  <a:srgbClr val="C00000"/>
                </a:solidFill>
                <a:cs typeface="Times New Roman" panose="02020603050405020304" pitchFamily="18" charset="0"/>
              </a:rPr>
              <a:t>Ca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vang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tình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Chúa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muôn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đời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chẳng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phút</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nào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ngơi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vang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tình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Chúa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dù</a:t>
            </a:r>
            <a:r>
              <a:rPr lang="en-US" sz="4800" b="1" dirty="0">
                <a:solidFill>
                  <a:srgbClr val="C00000"/>
                </a:solidFill>
                <a:cs typeface="Times New Roman" panose="02020603050405020304" pitchFamily="18" charset="0"/>
              </a:rPr>
              <a:t> ở </a:t>
            </a:r>
            <a:r>
              <a:rPr lang="en-US" sz="4800" b="1" dirty="0" err="1">
                <a:solidFill>
                  <a:srgbClr val="C00000"/>
                </a:solidFill>
                <a:cs typeface="Times New Roman" panose="02020603050405020304" pitchFamily="18" charset="0"/>
              </a:rPr>
              <a:t>khắp</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mọi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nơi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Ngài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là</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chân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lý</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cao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vời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tuyệt</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mỹ</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vô</a:t>
            </a:r>
            <a:r>
              <a:rPr lang="en-US" sz="4800" b="1" dirty="0">
                <a:solidFill>
                  <a:srgbClr val="C00000"/>
                </a:solidFill>
                <a:cs typeface="Times New Roman" panose="02020603050405020304" pitchFamily="18" charset="0"/>
              </a:rPr>
              <a:t> song. </a:t>
            </a:r>
            <a:r>
              <a:rPr lang="en-US" sz="4800" b="1" dirty="0" err="1">
                <a:solidFill>
                  <a:srgbClr val="C00000"/>
                </a:solidFill>
                <a:cs typeface="Times New Roman" panose="02020603050405020304" pitchFamily="18" charset="0"/>
              </a:rPr>
              <a:t>Ngài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là</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lẽ</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sống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gian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trần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tìm</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đến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suối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nguồn</a:t>
            </a:r>
            <a:r>
              <a:rPr lang="en-US" sz="4800" b="1" dirty="0">
                <a:solidFill>
                  <a:srgbClr val="C00000"/>
                </a:solidFill>
                <a:cs typeface="Times New Roman" panose="02020603050405020304" pitchFamily="18" charset="0"/>
              </a:rPr>
              <a:t>. </a:t>
            </a:r>
            <a:endParaRPr lang="en-US" sz="4800" dirty="0">
              <a:solidFill>
                <a:srgbClr val="C00000"/>
              </a:solidFill>
            </a:endParaRPr>
          </a:p>
        </p:txBody>
      </p:sp>
    </p:spTree>
    <p:extLst>
      <p:ext uri="{BB962C8B-B14F-4D97-AF65-F5344CB8AC3E}">
        <p14:creationId xmlns:p14="http://schemas.microsoft.com/office/powerpoint/2010/main" val="1366564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r>
              <a:rPr lang="en-US" sz="5400" b="1" u="sng" dirty="0" err="1">
                <a:solidFill>
                  <a:srgbClr val="000066"/>
                </a:solidFill>
                <a:effectLst>
                  <a:outerShdw blurRad="38100" dist="38100" dir="2700000" algn="tl">
                    <a:srgbClr val="000000">
                      <a:alpha val="43137"/>
                    </a:srgbClr>
                  </a:outerShdw>
                </a:effectLst>
                <a:cs typeface="Times New Roman" panose="02020603050405020304" pitchFamily="18" charset="0"/>
              </a:rPr>
              <a:t>Tk</a:t>
            </a:r>
            <a:r>
              <a:rPr lang="vi-VN" sz="5400" b="1" u="sng" dirty="0">
                <a:solidFill>
                  <a:srgbClr val="000066"/>
                </a:solidFill>
                <a:effectLst>
                  <a:outerShdw blurRad="38100" dist="38100" dir="2700000" algn="tl">
                    <a:srgbClr val="000000">
                      <a:alpha val="43137"/>
                    </a:srgbClr>
                  </a:outerShdw>
                </a:effectLst>
                <a:cs typeface="Times New Roman" panose="02020603050405020304" pitchFamily="18" charset="0"/>
              </a:rPr>
              <a:t>2</a:t>
            </a:r>
            <a:r>
              <a:rPr lang="en-US" sz="5400" b="1" u="sng" dirty="0">
                <a:solidFill>
                  <a:srgbClr val="000066"/>
                </a:solidFill>
                <a:effectLst>
                  <a:outerShdw blurRad="38100" dist="38100" dir="2700000" algn="tl">
                    <a:srgbClr val="000000">
                      <a:alpha val="43137"/>
                    </a:srgbClr>
                  </a:outerShdw>
                </a:effectLst>
                <a:cs typeface="Times New Roman" panose="02020603050405020304" pitchFamily="18" charset="0"/>
              </a:rPr>
              <a:t>:</a:t>
            </a:r>
            <a:r>
              <a:rPr lang="en-US" sz="3600" dirty="0">
                <a:solidFill>
                  <a:srgbClr val="C00000"/>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C00000"/>
                </a:solidFill>
                <a:cs typeface="Times New Roman" panose="02020603050405020304" pitchFamily="18" charset="0"/>
              </a:rPr>
              <a:t>Ngàn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năm</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Chúa</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vẫn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thương</a:t>
            </a:r>
            <a:r>
              <a:rPr lang="en-US" sz="5400" b="1" dirty="0">
                <a:solidFill>
                  <a:srgbClr val="C00000"/>
                </a:solidFill>
                <a:cs typeface="Times New Roman" panose="02020603050405020304" pitchFamily="18" charset="0"/>
              </a:rPr>
              <a:t> con </a:t>
            </a:r>
            <a:r>
              <a:rPr lang="en-US" sz="5400" b="1" dirty="0" err="1">
                <a:solidFill>
                  <a:srgbClr val="C00000"/>
                </a:solidFill>
                <a:cs typeface="Times New Roman" panose="02020603050405020304" pitchFamily="18" charset="0"/>
              </a:rPr>
              <a:t>tựa</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như</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mẫu</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thân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Ngày</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đêm</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đưa</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dẫn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trên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đường</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và</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nâng</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đỡ</a:t>
            </a:r>
            <a:r>
              <a:rPr lang="en-US" sz="5400" b="1" dirty="0">
                <a:solidFill>
                  <a:srgbClr val="C00000"/>
                </a:solidFill>
                <a:cs typeface="Times New Roman" panose="02020603050405020304" pitchFamily="18" charset="0"/>
              </a:rPr>
              <a:t> con. </a:t>
            </a:r>
            <a:r>
              <a:rPr lang="en-US" sz="5400" b="1" dirty="0" err="1">
                <a:solidFill>
                  <a:srgbClr val="C00000"/>
                </a:solidFill>
                <a:cs typeface="Times New Roman" panose="02020603050405020304" pitchFamily="18" charset="0"/>
              </a:rPr>
              <a:t>Làm</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sao</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nói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hết</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ân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tình</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Ngài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đã</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thương</a:t>
            </a:r>
            <a:r>
              <a:rPr lang="en-US" sz="5400" b="1" dirty="0">
                <a:solidFill>
                  <a:srgbClr val="C00000"/>
                </a:solidFill>
                <a:cs typeface="Times New Roman" panose="02020603050405020304" pitchFamily="18" charset="0"/>
              </a:rPr>
              <a:t> con </a:t>
            </a:r>
            <a:r>
              <a:rPr lang="en-US" sz="5400" b="1" dirty="0" err="1">
                <a:solidFill>
                  <a:srgbClr val="C00000"/>
                </a:solidFill>
                <a:cs typeface="Times New Roman" panose="02020603050405020304" pitchFamily="18" charset="0"/>
              </a:rPr>
              <a:t>xin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một</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đời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hòa</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khúc</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tạ</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ơn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để</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ca</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vang</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tình</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yêu</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Thiên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Chúa</a:t>
            </a:r>
            <a:r>
              <a:rPr lang="en-US" sz="5400" b="1" dirty="0">
                <a:solidFill>
                  <a:srgbClr val="C00000"/>
                </a:solidFill>
                <a:cs typeface="Times New Roman" panose="02020603050405020304" pitchFamily="18" charset="0"/>
              </a:rPr>
              <a:t>. </a:t>
            </a:r>
            <a:endParaRPr lang="en-US" sz="5400" dirty="0">
              <a:solidFill>
                <a:srgbClr val="C00000"/>
              </a:solidFill>
            </a:endParaRPr>
          </a:p>
        </p:txBody>
      </p:sp>
    </p:spTree>
    <p:extLst>
      <p:ext uri="{BB962C8B-B14F-4D97-AF65-F5344CB8AC3E}">
        <p14:creationId xmlns:p14="http://schemas.microsoft.com/office/powerpoint/2010/main" val="2950562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3200" b="1" u="sng" dirty="0">
                <a:solidFill>
                  <a:srgbClr val="000066"/>
                </a:solidFill>
                <a:effectLst>
                  <a:outerShdw blurRad="38100" dist="38100" dir="2700000" algn="tl">
                    <a:srgbClr val="000000">
                      <a:alpha val="43137"/>
                    </a:srgbClr>
                  </a:outerShdw>
                </a:effectLst>
                <a:cs typeface="Times New Roman" panose="02020603050405020304" pitchFamily="18" charset="0"/>
              </a:rPr>
              <a:t>***:</a:t>
            </a:r>
            <a:r>
              <a:rPr lang="en-US" sz="3200" dirty="0">
                <a:solidFill>
                  <a:srgbClr val="000066"/>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C00000"/>
                </a:solidFill>
                <a:cs typeface="Times New Roman" panose="02020603050405020304" pitchFamily="18" charset="0"/>
              </a:rPr>
              <a:t>Phận</a:t>
            </a:r>
            <a:r>
              <a:rPr lang="en-US" sz="4800" b="1" dirty="0">
                <a:solidFill>
                  <a:srgbClr val="C00000"/>
                </a:solidFill>
                <a:cs typeface="Times New Roman" panose="02020603050405020304" pitchFamily="18" charset="0"/>
              </a:rPr>
              <a:t> con </a:t>
            </a:r>
            <a:r>
              <a:rPr lang="en-US" sz="4800" b="1" dirty="0" err="1">
                <a:solidFill>
                  <a:srgbClr val="C00000"/>
                </a:solidFill>
                <a:cs typeface="Times New Roman" panose="02020603050405020304" pitchFamily="18" charset="0"/>
              </a:rPr>
              <a:t>yếu</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đuối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mọn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hèn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mỏng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manh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Chúa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ơi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Tựa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như</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chiếc</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lá</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tiêu</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sơ</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nhẹ</a:t>
            </a:r>
            <a:r>
              <a:rPr lang="en-US" sz="4800" b="1" dirty="0">
                <a:solidFill>
                  <a:srgbClr val="C00000"/>
                </a:solidFill>
                <a:cs typeface="Times New Roman" panose="02020603050405020304" pitchFamily="18" charset="0"/>
              </a:rPr>
              <a:t> bay </a:t>
            </a:r>
            <a:r>
              <a:rPr lang="en-US" sz="4800" b="1" dirty="0" err="1">
                <a:solidFill>
                  <a:srgbClr val="C00000"/>
                </a:solidFill>
                <a:cs typeface="Times New Roman" panose="02020603050405020304" pitchFamily="18" charset="0"/>
              </a:rPr>
              <a:t>cuối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thu</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Mà</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sao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Chúa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vẫn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ân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cần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dành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hết</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cho</a:t>
            </a:r>
            <a:r>
              <a:rPr lang="en-US" sz="4800" b="1" dirty="0">
                <a:solidFill>
                  <a:srgbClr val="C00000"/>
                </a:solidFill>
                <a:cs typeface="Times New Roman" panose="02020603050405020304" pitchFamily="18" charset="0"/>
              </a:rPr>
              <a:t> con </a:t>
            </a:r>
            <a:r>
              <a:rPr lang="en-US" sz="4800" b="1" dirty="0" err="1">
                <a:solidFill>
                  <a:srgbClr val="C00000"/>
                </a:solidFill>
                <a:cs typeface="Times New Roman" panose="02020603050405020304" pitchFamily="18" charset="0"/>
              </a:rPr>
              <a:t>những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ân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tình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nồng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thắm</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hòa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chan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khắc</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tên</a:t>
            </a:r>
            <a:r>
              <a:rPr lang="en-US" sz="4800" b="1" dirty="0">
                <a:solidFill>
                  <a:srgbClr val="C00000"/>
                </a:solidFill>
                <a:cs typeface="Times New Roman" panose="02020603050405020304" pitchFamily="18" charset="0"/>
              </a:rPr>
              <a:t> con </a:t>
            </a:r>
            <a:r>
              <a:rPr lang="en-US" sz="4800" b="1" dirty="0" err="1">
                <a:solidFill>
                  <a:srgbClr val="C00000"/>
                </a:solidFill>
                <a:cs typeface="Times New Roman" panose="02020603050405020304" pitchFamily="18" charset="0"/>
              </a:rPr>
              <a:t>trong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trái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tim</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Ngài</a:t>
            </a:r>
            <a:r>
              <a:rPr lang="en-US" sz="4800" b="1" dirty="0">
                <a:solidFill>
                  <a:srgbClr val="C00000"/>
                </a:solidFill>
                <a:cs typeface="Times New Roman" panose="02020603050405020304" pitchFamily="18" charset="0"/>
              </a:rPr>
              <a:t>. </a:t>
            </a:r>
            <a:endParaRPr lang="en-US" sz="4800" dirty="0">
              <a:solidFill>
                <a:srgbClr val="C00000"/>
              </a:solidFill>
            </a:endParaRPr>
          </a:p>
        </p:txBody>
      </p:sp>
    </p:spTree>
    <p:extLst>
      <p:ext uri="{BB962C8B-B14F-4D97-AF65-F5344CB8AC3E}">
        <p14:creationId xmlns:p14="http://schemas.microsoft.com/office/powerpoint/2010/main" val="13665641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vi-VN" sz="4800" b="1" u="sng" dirty="0">
                <a:solidFill>
                  <a:srgbClr val="000066"/>
                </a:solidFill>
                <a:effectLst>
                  <a:outerShdw blurRad="38100" dist="38100" dir="2700000" algn="tl">
                    <a:srgbClr val="000000">
                      <a:alpha val="43137"/>
                    </a:srgbClr>
                  </a:outerShdw>
                </a:effectLst>
                <a:cs typeface="Times New Roman" panose="02020603050405020304" pitchFamily="18" charset="0"/>
              </a:rPr>
              <a:t>Đk</a:t>
            </a:r>
            <a:r>
              <a:rPr lang="en-US" sz="4800" b="1" u="sng" dirty="0">
                <a:solidFill>
                  <a:srgbClr val="000066"/>
                </a:solidFill>
                <a:effectLst>
                  <a:outerShdw blurRad="38100" dist="38100" dir="2700000" algn="tl">
                    <a:srgbClr val="000000">
                      <a:alpha val="43137"/>
                    </a:srgbClr>
                  </a:outerShdw>
                </a:effectLst>
                <a:cs typeface="Times New Roman" panose="02020603050405020304" pitchFamily="18" charset="0"/>
              </a:rPr>
              <a:t>:</a:t>
            </a:r>
            <a:r>
              <a:rPr lang="en-US" sz="4800" dirty="0">
                <a:solidFill>
                  <a:srgbClr val="C00000"/>
                </a:solidFill>
                <a:effectLst>
                  <a:outerShdw blurRad="38100" dist="38100" dir="2700000" algn="tl">
                    <a:srgbClr val="000000">
                      <a:alpha val="43137"/>
                    </a:srgbClr>
                  </a:outerShdw>
                </a:effectLst>
                <a:cs typeface="Times New Roman" panose="02020603050405020304" pitchFamily="18" charset="0"/>
              </a:rPr>
              <a:t> </a:t>
            </a:r>
            <a:r>
              <a:rPr lang="vi-VN" sz="4000" dirty="0">
                <a:solidFill>
                  <a:srgbClr val="C00000"/>
                </a:solidFill>
              </a:rPr>
              <a:t> </a:t>
            </a:r>
            <a:r>
              <a:rPr lang="en-US" sz="4800" b="1" dirty="0" err="1">
                <a:solidFill>
                  <a:srgbClr val="C00000"/>
                </a:solidFill>
                <a:cs typeface="Times New Roman" panose="02020603050405020304" pitchFamily="18" charset="0"/>
              </a:rPr>
              <a:t>Ca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vang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tình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Chúa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muôn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đời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chẳng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phút</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nào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ngơi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vang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tình</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Chúa</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dù</a:t>
            </a:r>
            <a:r>
              <a:rPr lang="en-US" sz="4800" b="1" dirty="0">
                <a:solidFill>
                  <a:srgbClr val="C00000"/>
                </a:solidFill>
                <a:cs typeface="Times New Roman" panose="02020603050405020304" pitchFamily="18" charset="0"/>
              </a:rPr>
              <a:t> ở </a:t>
            </a:r>
            <a:r>
              <a:rPr lang="en-US" sz="4800" b="1" dirty="0" err="1">
                <a:solidFill>
                  <a:srgbClr val="C00000"/>
                </a:solidFill>
                <a:cs typeface="Times New Roman" panose="02020603050405020304" pitchFamily="18" charset="0"/>
              </a:rPr>
              <a:t>khắp</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mọi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nơi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Ngài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là</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chân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lý</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cao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vời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tuyệt</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mỹ</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vô</a:t>
            </a:r>
            <a:r>
              <a:rPr lang="en-US" sz="4800" b="1" dirty="0">
                <a:solidFill>
                  <a:srgbClr val="C00000"/>
                </a:solidFill>
                <a:cs typeface="Times New Roman" panose="02020603050405020304" pitchFamily="18" charset="0"/>
              </a:rPr>
              <a:t> song. </a:t>
            </a:r>
            <a:r>
              <a:rPr lang="en-US" sz="4800" b="1" dirty="0" err="1">
                <a:solidFill>
                  <a:srgbClr val="C00000"/>
                </a:solidFill>
                <a:cs typeface="Times New Roman" panose="02020603050405020304" pitchFamily="18" charset="0"/>
              </a:rPr>
              <a:t>Ngài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là</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lẽ</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sống</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cho</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gian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trần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tìm</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đến</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suối</a:t>
            </a:r>
            <a:r>
              <a:rPr lang="en-US" sz="4800" b="1" dirty="0">
                <a:solidFill>
                  <a:srgbClr val="C00000"/>
                </a:solidFill>
                <a:cs typeface="Times New Roman" panose="02020603050405020304" pitchFamily="18" charset="0"/>
              </a:rPr>
              <a:t> </a:t>
            </a:r>
            <a:r>
              <a:rPr lang="en-US" sz="4800" b="1" dirty="0" err="1">
                <a:solidFill>
                  <a:srgbClr val="C00000"/>
                </a:solidFill>
                <a:cs typeface="Times New Roman" panose="02020603050405020304" pitchFamily="18" charset="0"/>
              </a:rPr>
              <a:t>nguồn</a:t>
            </a:r>
            <a:r>
              <a:rPr lang="en-US" sz="4800" b="1" dirty="0">
                <a:solidFill>
                  <a:srgbClr val="C00000"/>
                </a:solidFill>
                <a:cs typeface="Times New Roman" panose="02020603050405020304" pitchFamily="18" charset="0"/>
              </a:rPr>
              <a:t>. </a:t>
            </a:r>
            <a:endParaRPr lang="en-US" sz="4800" dirty="0">
              <a:solidFill>
                <a:srgbClr val="C00000"/>
              </a:solidFill>
            </a:endParaRPr>
          </a:p>
        </p:txBody>
      </p:sp>
    </p:spTree>
    <p:extLst>
      <p:ext uri="{BB962C8B-B14F-4D97-AF65-F5344CB8AC3E}">
        <p14:creationId xmlns:p14="http://schemas.microsoft.com/office/powerpoint/2010/main" val="23329648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7148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944251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514350"/>
            <a:ext cx="5791200" cy="3124200"/>
          </a:xfrm>
        </p:spPr>
        <p:txBody>
          <a:bodyPr>
            <a:normAutofit/>
          </a:bodyPr>
          <a:lstStyle/>
          <a:p>
            <a:r>
              <a:rPr lang="en-US" sz="4800" b="1" dirty="0" err="1" smtClean="0">
                <a:solidFill>
                  <a:srgbClr val="C00000"/>
                </a:solidFill>
                <a:latin typeface="+mj-lt"/>
                <a:cs typeface="Times New Roman" pitchFamily="18" charset="0"/>
              </a:rPr>
              <a:t>Ca</a:t>
            </a:r>
            <a:r>
              <a:rPr lang="en-US" sz="4800" b="1" dirty="0" smtClean="0">
                <a:solidFill>
                  <a:srgbClr val="C00000"/>
                </a:solidFill>
                <a:latin typeface="+mj-lt"/>
                <a:cs typeface="Times New Roman" pitchFamily="18" charset="0"/>
              </a:rPr>
              <a:t> </a:t>
            </a:r>
            <a:r>
              <a:rPr lang="en-US" sz="4800" b="1" dirty="0" err="1" smtClean="0">
                <a:solidFill>
                  <a:srgbClr val="C00000"/>
                </a:solidFill>
                <a:latin typeface="+mj-lt"/>
                <a:cs typeface="Times New Roman" pitchFamily="18" charset="0"/>
              </a:rPr>
              <a:t>Kết</a:t>
            </a:r>
            <a:r>
              <a:rPr lang="en-US" sz="4800" b="1" dirty="0" smtClean="0">
                <a:solidFill>
                  <a:srgbClr val="C00000"/>
                </a:solidFill>
                <a:latin typeface="+mj-lt"/>
                <a:cs typeface="Times New Roman" pitchFamily="18" charset="0"/>
              </a:rPr>
              <a:t> </a:t>
            </a:r>
            <a:r>
              <a:rPr lang="en-US" sz="4800" b="1" dirty="0" err="1" smtClean="0">
                <a:solidFill>
                  <a:srgbClr val="C00000"/>
                </a:solidFill>
                <a:latin typeface="+mj-lt"/>
                <a:cs typeface="Times New Roman" pitchFamily="18" charset="0"/>
              </a:rPr>
              <a:t>Lễ</a:t>
            </a:r>
            <a:endParaRPr lang="en-US" sz="4800" b="1" dirty="0" smtClean="0">
              <a:solidFill>
                <a:srgbClr val="C00000"/>
              </a:solidFill>
              <a:latin typeface="+mj-lt"/>
              <a:cs typeface="Times New Roman" pitchFamily="18" charset="0"/>
            </a:endParaRPr>
          </a:p>
          <a:p>
            <a:r>
              <a:rPr lang="en-US" sz="6600" b="1" dirty="0" err="1" smtClean="0">
                <a:solidFill>
                  <a:srgbClr val="C00000"/>
                </a:solidFill>
                <a:latin typeface="+mj-lt"/>
                <a:cs typeface="Times New Roman" pitchFamily="18" charset="0"/>
              </a:rPr>
              <a:t>Kìa</a:t>
            </a:r>
            <a:r>
              <a:rPr lang="en-US" sz="6600" b="1" dirty="0" smtClean="0">
                <a:solidFill>
                  <a:srgbClr val="C00000"/>
                </a:solidFill>
                <a:latin typeface="+mj-lt"/>
                <a:cs typeface="Times New Roman" pitchFamily="18" charset="0"/>
              </a:rPr>
              <a:t> Ai</a:t>
            </a:r>
            <a:endParaRPr lang="en-US" sz="6600" b="1" dirty="0" smtClean="0">
              <a:solidFill>
                <a:srgbClr val="C00000"/>
              </a:solidFill>
              <a:latin typeface="+mj-lt"/>
              <a:cs typeface="Times New Roman" pitchFamily="18" charset="0"/>
            </a:endParaRPr>
          </a:p>
          <a:p>
            <a:r>
              <a:rPr lang="en-US" sz="3600" b="1" i="1" dirty="0" err="1" smtClean="0">
                <a:solidFill>
                  <a:srgbClr val="000066"/>
                </a:solidFill>
                <a:latin typeface="+mj-lt"/>
                <a:cs typeface="Times New Roman" pitchFamily="18" charset="0"/>
              </a:rPr>
              <a:t>Vinh</a:t>
            </a:r>
            <a:r>
              <a:rPr lang="en-US" sz="3600" b="1" i="1" dirty="0" smtClean="0">
                <a:solidFill>
                  <a:srgbClr val="000066"/>
                </a:solidFill>
                <a:latin typeface="+mj-lt"/>
                <a:cs typeface="Times New Roman" pitchFamily="18" charset="0"/>
              </a:rPr>
              <a:t> </a:t>
            </a:r>
            <a:r>
              <a:rPr lang="en-US" sz="3600" b="1" i="1" dirty="0" err="1" smtClean="0">
                <a:solidFill>
                  <a:srgbClr val="000066"/>
                </a:solidFill>
                <a:latin typeface="+mj-lt"/>
                <a:cs typeface="Times New Roman" pitchFamily="18" charset="0"/>
              </a:rPr>
              <a:t>Hạnh</a:t>
            </a:r>
            <a:endParaRPr lang="en-US" sz="3600" b="1" i="1" dirty="0">
              <a:solidFill>
                <a:srgbClr val="000066"/>
              </a:solidFill>
              <a:latin typeface="+mj-lt"/>
              <a:cs typeface="Times New Roman" pitchFamily="18" charset="0"/>
            </a:endParaRPr>
          </a:p>
        </p:txBody>
      </p:sp>
    </p:spTree>
    <p:extLst>
      <p:ext uri="{BB962C8B-B14F-4D97-AF65-F5344CB8AC3E}">
        <p14:creationId xmlns:p14="http://schemas.microsoft.com/office/powerpoint/2010/main" val="29018102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067800" cy="5143500"/>
          </a:xfrm>
        </p:spPr>
        <p:txBody>
          <a:bodyPr>
            <a:normAutofit/>
          </a:bodyPr>
          <a:lstStyle/>
          <a:p>
            <a:pPr algn="just"/>
            <a:r>
              <a:rPr lang="en-US" sz="5400" b="1" u="sng" dirty="0">
                <a:solidFill>
                  <a:srgbClr val="000066"/>
                </a:solidFill>
                <a:effectLst>
                  <a:outerShdw blurRad="38100" dist="38100" dir="2700000" algn="tl">
                    <a:srgbClr val="000000">
                      <a:alpha val="43137"/>
                    </a:srgbClr>
                  </a:outerShdw>
                </a:effectLst>
                <a:cs typeface="Times New Roman" panose="02020603050405020304" pitchFamily="18" charset="0"/>
              </a:rPr>
              <a:t>Tk1:</a:t>
            </a:r>
            <a:r>
              <a:rPr lang="en-US" sz="54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C00000"/>
                </a:solidFill>
                <a:cs typeface="Times New Roman" panose="02020603050405020304" pitchFamily="18" charset="0"/>
              </a:rPr>
              <a:t>Kìa</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ai</a:t>
            </a:r>
            <a:r>
              <a:rPr lang="en-US" sz="5400" b="1" dirty="0">
                <a:solidFill>
                  <a:srgbClr val="C00000"/>
                </a:solidFill>
                <a:cs typeface="Times New Roman" panose="02020603050405020304" pitchFamily="18" charset="0"/>
              </a:rPr>
              <a:t> dong </a:t>
            </a:r>
            <a:r>
              <a:rPr lang="en-US" sz="5400" b="1" dirty="0" err="1">
                <a:solidFill>
                  <a:srgbClr val="C00000"/>
                </a:solidFill>
                <a:cs typeface="Times New Roman" panose="02020603050405020304" pitchFamily="18" charset="0"/>
              </a:rPr>
              <a:t>duổi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đường</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gió</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bụi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gánh</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sầu</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thương</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mệt</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mỏi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hai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vai</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Về</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đây</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nấp</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bóng</a:t>
            </a:r>
            <a:r>
              <a:rPr lang="en-US" sz="5400" b="1" dirty="0">
                <a:solidFill>
                  <a:srgbClr val="C00000"/>
                </a:solidFill>
                <a:cs typeface="Times New Roman" panose="02020603050405020304" pitchFamily="18" charset="0"/>
              </a:rPr>
              <a:t> Sao Mai. </a:t>
            </a:r>
            <a:r>
              <a:rPr lang="en-US" sz="5400" b="1" dirty="0" err="1">
                <a:solidFill>
                  <a:srgbClr val="C00000"/>
                </a:solidFill>
                <a:cs typeface="Times New Roman" panose="02020603050405020304" pitchFamily="18" charset="0"/>
              </a:rPr>
              <a:t>Về</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đây</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quên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lãng</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những</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ngày</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truân</a:t>
            </a:r>
            <a:r>
              <a:rPr lang="en-US" sz="5400" b="1" dirty="0">
                <a:solidFill>
                  <a:srgbClr val="C00000"/>
                </a:solidFill>
                <a:cs typeface="Times New Roman" panose="02020603050405020304" pitchFamily="18" charset="0"/>
              </a:rPr>
              <a:t> </a:t>
            </a:r>
            <a:r>
              <a:rPr lang="en-US" sz="5400" b="1" dirty="0" err="1">
                <a:solidFill>
                  <a:srgbClr val="C00000"/>
                </a:solidFill>
                <a:cs typeface="Times New Roman" panose="02020603050405020304" pitchFamily="18" charset="0"/>
              </a:rPr>
              <a:t>chuyên</a:t>
            </a:r>
            <a:r>
              <a:rPr lang="en-US" sz="5400" b="1" dirty="0">
                <a:solidFill>
                  <a:srgbClr val="C00000"/>
                </a:solidFill>
                <a:cs typeface="Times New Roman" panose="02020603050405020304" pitchFamily="18" charset="0"/>
              </a:rPr>
              <a:t>. </a:t>
            </a:r>
            <a:endParaRPr lang="en-US" sz="5400" dirty="0">
              <a:solidFill>
                <a:srgbClr val="C00000"/>
              </a:solidFill>
            </a:endParaRPr>
          </a:p>
        </p:txBody>
      </p:sp>
    </p:spTree>
    <p:extLst>
      <p:ext uri="{BB962C8B-B14F-4D97-AF65-F5344CB8AC3E}">
        <p14:creationId xmlns:p14="http://schemas.microsoft.com/office/powerpoint/2010/main" val="734563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Autofit/>
          </a:bodyPr>
          <a:lstStyle/>
          <a:p>
            <a:pPr algn="just"/>
            <a:r>
              <a:rPr lang="en-US" sz="6600" b="1" u="sng" dirty="0">
                <a:solidFill>
                  <a:srgbClr val="000066"/>
                </a:solidFill>
                <a:effectLst>
                  <a:outerShdw blurRad="38100" dist="38100" dir="2700000" algn="tl">
                    <a:srgbClr val="000000">
                      <a:alpha val="43137"/>
                    </a:srgbClr>
                  </a:outerShdw>
                </a:effectLst>
                <a:cs typeface="Times New Roman" panose="02020603050405020304" pitchFamily="18" charset="0"/>
              </a:rPr>
              <a:t>Tk2:</a:t>
            </a:r>
            <a:r>
              <a:rPr lang="en-US" sz="66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C00000"/>
                </a:solidFill>
                <a:cs typeface="Times New Roman" panose="02020603050405020304" pitchFamily="18" charset="0"/>
              </a:rPr>
              <a:t>Kìa</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ai</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thiếu</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vỗ</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về</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người</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mẹ</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Tháng</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ngày</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trôi</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lặng</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lẽ</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cô</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liêu</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Về</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đây</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Mẹ</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sẽ</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thương</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yêu</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Về</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đây</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Mẹ</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sẽ</a:t>
            </a:r>
            <a:r>
              <a:rPr lang="en-US" sz="6000" b="1" dirty="0">
                <a:solidFill>
                  <a:srgbClr val="C00000"/>
                </a:solidFill>
                <a:cs typeface="Times New Roman" panose="02020603050405020304" pitchFamily="18" charset="0"/>
              </a:rPr>
              <a:t> ban </a:t>
            </a:r>
            <a:r>
              <a:rPr lang="en-US" sz="6000" b="1" dirty="0" err="1">
                <a:solidFill>
                  <a:srgbClr val="C00000"/>
                </a:solidFill>
                <a:cs typeface="Times New Roman" panose="02020603050405020304" pitchFamily="18" charset="0"/>
              </a:rPr>
              <a:t>nhiều</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ơn</a:t>
            </a:r>
            <a:r>
              <a:rPr lang="en-US" sz="6000" b="1" dirty="0">
                <a:solidFill>
                  <a:srgbClr val="C00000"/>
                </a:solidFill>
                <a:cs typeface="Times New Roman" panose="02020603050405020304" pitchFamily="18" charset="0"/>
              </a:rPr>
              <a:t> </a:t>
            </a:r>
            <a:r>
              <a:rPr lang="en-US" sz="6000" b="1" dirty="0" err="1">
                <a:solidFill>
                  <a:srgbClr val="C00000"/>
                </a:solidFill>
                <a:cs typeface="Times New Roman" panose="02020603050405020304" pitchFamily="18" charset="0"/>
              </a:rPr>
              <a:t>thiêng</a:t>
            </a:r>
            <a:r>
              <a:rPr lang="en-US" sz="6000" b="1" dirty="0">
                <a:solidFill>
                  <a:srgbClr val="C00000"/>
                </a:solidFill>
                <a:cs typeface="Times New Roman" panose="02020603050405020304" pitchFamily="18" charset="0"/>
              </a:rPr>
              <a:t>. </a:t>
            </a:r>
            <a:endParaRPr lang="en-US" sz="5500" dirty="0">
              <a:solidFill>
                <a:srgbClr val="C00000"/>
              </a:solidFill>
            </a:endParaRPr>
          </a:p>
        </p:txBody>
      </p:sp>
    </p:spTree>
    <p:extLst>
      <p:ext uri="{BB962C8B-B14F-4D97-AF65-F5344CB8AC3E}">
        <p14:creationId xmlns:p14="http://schemas.microsoft.com/office/powerpoint/2010/main" val="12260405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C00000"/>
                </a:solidFill>
                <a:effectLst/>
                <a:latin typeface="+mj-lt"/>
              </a:rPr>
              <a:t>để các ngài cùng nhau tìm hiểu những điều đẹp ý</a:t>
            </a:r>
            <a:r>
              <a:rPr lang="en-US" sz="5400" b="0" dirty="0">
                <a:solidFill>
                  <a:srgbClr val="C00000"/>
                </a:solidFill>
                <a:effectLst/>
                <a:latin typeface="+mj-lt"/>
              </a:rPr>
              <a:t> </a:t>
            </a:r>
            <a:r>
              <a:rPr lang="vi-VN" sz="5400" b="0" dirty="0">
                <a:solidFill>
                  <a:srgbClr val="C00000"/>
                </a:solidFill>
                <a:effectLst/>
                <a:latin typeface="+mj-lt"/>
              </a:rPr>
              <a:t>Chúa, và hướng dẫn đoàn Dân Chúa thực thi những điều Chúa truyền dạy</a:t>
            </a:r>
            <a:r>
              <a:rPr lang="en-US" sz="5400" b="0" dirty="0">
                <a:solidFill>
                  <a:srgbClr val="C00000"/>
                </a:solidFill>
                <a:effectLst/>
                <a:latin typeface="+mj-lt"/>
              </a:rPr>
              <a:t>.</a:t>
            </a:r>
          </a:p>
        </p:txBody>
      </p:sp>
    </p:spTree>
    <p:extLst>
      <p:ext uri="{BB962C8B-B14F-4D97-AF65-F5344CB8AC3E}">
        <p14:creationId xmlns:p14="http://schemas.microsoft.com/office/powerpoint/2010/main" val="1579922675"/>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976569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C00000"/>
                </a:solidFill>
                <a:effectLst/>
                <a:latin typeface="+mj-lt"/>
              </a:rPr>
              <a:t>Các giáo phận Việt Nam chúng con, </a:t>
            </a:r>
            <a:br>
              <a:rPr lang="vi-VN" b="0" dirty="0">
                <a:solidFill>
                  <a:srgbClr val="C00000"/>
                </a:solidFill>
                <a:effectLst/>
                <a:latin typeface="+mj-lt"/>
              </a:rPr>
            </a:br>
            <a:r>
              <a:rPr lang="vi-VN" b="0" dirty="0">
                <a:solidFill>
                  <a:srgbClr val="C000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C00000"/>
              </a:solidFill>
              <a:effectLst/>
              <a:latin typeface="+mj-lt"/>
            </a:endParaRPr>
          </a:p>
        </p:txBody>
      </p:sp>
    </p:spTree>
    <p:extLst>
      <p:ext uri="{BB962C8B-B14F-4D97-AF65-F5344CB8AC3E}">
        <p14:creationId xmlns:p14="http://schemas.microsoft.com/office/powerpoint/2010/main" val="3120134080"/>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C00000"/>
                </a:solidFill>
                <a:effectLst/>
                <a:latin typeface="+mj-lt"/>
              </a:rPr>
              <a:t>thái độ tham gia và lòng nhiệt thành trong sứ vụ của Hội</a:t>
            </a:r>
            <a:br>
              <a:rPr lang="vi-VN" sz="4900" b="0" dirty="0">
                <a:solidFill>
                  <a:srgbClr val="C00000"/>
                </a:solidFill>
                <a:effectLst/>
                <a:latin typeface="+mj-lt"/>
              </a:rPr>
            </a:br>
            <a:r>
              <a:rPr lang="vi-VN" sz="4900" b="0" dirty="0">
                <a:solidFill>
                  <a:srgbClr val="C00000"/>
                </a:solidFill>
                <a:effectLst/>
                <a:latin typeface="+mj-lt"/>
              </a:rPr>
              <a:t>Thánh, Nhờ lời chuyển cầu của Đức Trinh Nữ Maria, Nữ Vương các Tông đồ và là Mẹ của Hội Thánh,</a:t>
            </a:r>
            <a:endParaRPr lang="en-US" sz="4900" b="0" dirty="0">
              <a:solidFill>
                <a:srgbClr val="C00000"/>
              </a:solidFill>
              <a:effectLst/>
              <a:latin typeface="+mj-lt"/>
            </a:endParaRPr>
          </a:p>
        </p:txBody>
      </p:sp>
    </p:spTree>
    <p:extLst>
      <p:ext uri="{BB962C8B-B14F-4D97-AF65-F5344CB8AC3E}">
        <p14:creationId xmlns:p14="http://schemas.microsoft.com/office/powerpoint/2010/main" val="2517259802"/>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C000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000066"/>
                </a:solidFill>
                <a:effectLst/>
                <a:latin typeface="+mj-lt"/>
                <a:cs typeface="Times New Roman" pitchFamily="18" charset="0"/>
              </a:rPr>
              <a:t>Amen.</a:t>
            </a:r>
            <a:endParaRPr lang="en-US" sz="5400" b="0" dirty="0">
              <a:solidFill>
                <a:srgbClr val="000066"/>
              </a:solidFill>
              <a:effectLst/>
              <a:latin typeface="+mj-lt"/>
              <a:cs typeface="Times New Roman" pitchFamily="18" charset="0"/>
            </a:endParaRPr>
          </a:p>
        </p:txBody>
      </p:sp>
    </p:spTree>
    <p:extLst>
      <p:ext uri="{BB962C8B-B14F-4D97-AF65-F5344CB8AC3E}">
        <p14:creationId xmlns:p14="http://schemas.microsoft.com/office/powerpoint/2010/main" val="99563320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1215</Words>
  <Application>Microsoft Office PowerPoint</Application>
  <PresentationFormat>On-screen Show (16:9)</PresentationFormat>
  <Paragraphs>80</Paragraphs>
  <Slides>60</Slides>
  <Notes>0</Notes>
  <HiddenSlides>0</HiddenSlides>
  <MMClips>0</MMClips>
  <ScaleCrop>false</ScaleCrop>
  <HeadingPairs>
    <vt:vector size="4" baseType="variant">
      <vt:variant>
        <vt:lpstr>Theme</vt:lpstr>
      </vt:variant>
      <vt:variant>
        <vt:i4>21</vt:i4>
      </vt:variant>
      <vt:variant>
        <vt:lpstr>Slide Titles</vt:lpstr>
      </vt:variant>
      <vt:variant>
        <vt:i4>60</vt:i4>
      </vt:variant>
    </vt:vector>
  </HeadingPairs>
  <TitlesOfParts>
    <vt:vector size="81" baseType="lpstr">
      <vt:lpstr>Office Theme</vt:lpstr>
      <vt:lpstr>3_Office Theme</vt:lpstr>
      <vt:lpstr>4_Office Theme</vt:lpstr>
      <vt:lpstr>13_Office Theme</vt:lpstr>
      <vt:lpstr>11_Office Theme</vt:lpstr>
      <vt:lpstr>16_Office Theme</vt:lpstr>
      <vt:lpstr>17_Office Theme</vt:lpstr>
      <vt:lpstr>2_Office Theme</vt:lpstr>
      <vt:lpstr>6_Office Theme</vt:lpstr>
      <vt:lpstr>8_Office Theme</vt:lpstr>
      <vt:lpstr>18_Office Theme</vt:lpstr>
      <vt:lpstr>20_Office Theme</vt:lpstr>
      <vt:lpstr>22_Office Theme</vt:lpstr>
      <vt:lpstr>1_Office Theme</vt:lpstr>
      <vt:lpstr>5_Office Theme</vt:lpstr>
      <vt:lpstr>36_Default Design</vt:lpstr>
      <vt:lpstr>14_Office Theme</vt:lpstr>
      <vt:lpstr>12_Office Theme</vt:lpstr>
      <vt:lpstr>7_Office Theme</vt:lpstr>
      <vt:lpstr>9_Office Theme</vt:lpstr>
      <vt:lpstr>23_Office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Đk: Mẹ lên trời giữa một ngày rực ánh sáng. Đàn ca các thánh tung hô nhân loại vui hát mừng vì xác hồn vẹn tuyền Mẹ về Thiên cung. </vt:lpstr>
      <vt:lpstr>**: Mẹ lên trời ngày mừng vui cho Thiên quốc. Hào quang Mẹ Chúa Ba ngôi sáng ngời khắp chín tầng vì xác hồn vẹn tuyền Mẹ tới Thiên đường. </vt:lpstr>
      <vt:lpstr>Tk1: Mẹ ơi thế trần là nơi gian khổ biển đời con gặp bao cơn giông tố. Mẹ chính là đuốc sáng soi ban đêm. Soi dẫn lối thuyền con về bến êm đềm </vt:lpstr>
      <vt:lpstr>Đk: Mẹ lên trời giữa một ngày rực ánh sáng. Đàn ca các thánh tung hô nhân loại vui hát mừng vì xác hồn vẹn tuyền Mẹ về Thiên cung. </vt:lpstr>
      <vt:lpstr>**: Mẹ lên trời ngày mừng vui cho Thiên quốc. Hào quang Mẹ Chúa Ba ngôi sáng ngời khắp chín tầng vì xác hồn vẹn tuyền Mẹ tới Thiên đường.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Hoàng hậu đứng bên hữu Đức Vua, trang điểm vàng ô-phia diễm lệ.</vt:lpstr>
      <vt:lpstr>Tk1: Hoàng hậu đứng bên hữu Đức Vua, trang điểm vàng ô-phia diễm lệ.</vt:lpstr>
      <vt:lpstr>Đk: Hoàng hậu đứng bên hữu Đức Vua, trang điểm vàng ô-phia diễm lệ.</vt:lpstr>
      <vt:lpstr>Tk2: Tôn nương hỡi coi đi lắng nghe nào, quên dân tộc quên đi nhà phụ thân.</vt:lpstr>
      <vt:lpstr>Đk: Hoàng hậu đứng bên hữu Đức Vua, trang điểm vàng ô-phia diễm lệ.</vt:lpstr>
      <vt:lpstr>Tk3: Bao hương sắc quân vương rất yêu vì, mau vô lạy Đức Chúa của nàng đi.</vt:lpstr>
      <vt:lpstr>Tk4: Bao vui sướng hoan ca rất tưng bừng, đây bao người đi vô tận hoàng cung.</vt:lpstr>
      <vt:lpstr>Đk: Hoàng hậu đứng bên hữu Đức Vua, trang điểm vàng ô-phia diễm lệ.</vt:lpstr>
      <vt:lpstr>PowerPoint Presentation</vt:lpstr>
      <vt:lpstr>PowerPoint Presentation</vt:lpstr>
      <vt:lpstr>PowerPoint Presentation</vt:lpstr>
      <vt:lpstr>PowerPoint Presentation</vt:lpstr>
      <vt:lpstr>PowerPoint Presentation</vt:lpstr>
      <vt:lpstr>Tk1: Đền vàng vang điệu nhạc cung tiến con đến tiến dâng tình yêu. Tiến dâng ước mơ và xác hồn nguyện như lễ dâng toàn thiêu. Xin nhận tình con nhỏ bé xin hiệp cùng với rượu bánh. Như chiều tiệc ly ngày xưa nên của lễ mừng khen Chúa Trời. </vt:lpstr>
      <vt:lpstr>Đk: Của lễ góp về dâng Chúa là bao sướng vui đau buồn. Dâng ước vọng mai sau dâng tháng ngày đã qua. Nguyện dâng lên cả cuộc đời còn đang rong ruổi gian trần. Nguyện Chúa thương nhận lễ con dâng nguyện Chúa ban nhiều thánh ân. </vt:lpstr>
      <vt:lpstr>Tk2: Chỉ là thân phận người mỏng manh sao dám tiến dâng tình yêu. Chính Cha đã kêu gọi con về để con bước đi cùng Cha. Con được nhận như của lễ dâng về từ nơi trần thế. Cứu đời lầm than tội mê đem tình Chúa vào tim mỗi người. </vt:lpstr>
      <vt:lpstr>Đk: Của lễ góp về dâng Chúa là bao sướng vui đau buồn. Dâng ước vọng mai sau dâng tháng ngày đã qua. Nguyện dâng lên cả cuộc đời còn đang rong ruổi gian trần. Nguyện Chúa thương nhận lễ con dâng nguyện Chúa ban nhiều thánh ân. </vt:lpstr>
      <vt:lpstr>PowerPoint Presentation</vt:lpstr>
      <vt:lpstr>PowerPoint Presentation</vt:lpstr>
      <vt:lpstr>PowerPoint Presentation</vt:lpstr>
      <vt:lpstr>Tk1: Tình yêu Thiên Chúa bao la tựa như biển khơi. Tình yêu Thiên Chúa mênh mông trùng dương sóng xô. Tình yêu bát ngát mây trời tựa ánh trăng thanh soi đêm trường tỏa sáng ngàn phương dẫn con trên nẻo đường dương thế. </vt:lpstr>
      <vt:lpstr>***: Tình yêu Thiên Chúa êm như dòng sông lướt trôi. Tình yêu Thiên Chúa ngát xanh mùa xuân thắm tươi. Dù cho gom hết lá vàng dù nước biển Đông có dâng tràn tình Chúa ngàn năm vẫn cao thâm hơn núi Thái Sơn. </vt:lpstr>
      <vt:lpstr>Đk:  Ca vang tình Chúa muôn đời chẳng phút nào ngơi. Ca vang tình Chúa cho dù ở khắp mọi nơi. Ngài là chân lý cao vời tuyệt mỹ vô song. Ngài là lẽ sống cho gian trần tìm đến suối nguồn. </vt:lpstr>
      <vt:lpstr>Tk2: Ngàn năm Chúa vẫn thương con tựa như mẫu thân. Ngày đêm đưa dẫn trên đường và nâng đỡ con. Làm sao nói hết ân tình Ngài đã thương con xin một đời hòa khúc tạ ơn để ca vang tình yêu Thiên Chúa. </vt:lpstr>
      <vt:lpstr>***: Phận con yếu đuối mọn hèn mỏng manh Chúa ơi! Tựa như chiếc lá tiêu sơ nhẹ bay cuối thu. Mà sao Chúa vẫn ân cần dành hết cho con những ân tình nồng thắm hòa chan khắc tên con trong trái tim Ngài. </vt:lpstr>
      <vt:lpstr>Đk:  Ca vang tình Chúa muôn đời chẳng phút nào ngơi. Ca vang tình Chúa cho dù ở khắp mọi nơi. Ngài là chân lý cao vời tuyệt mỹ vô song. Ngài là lẽ sống cho gian trần tìm đến suối nguồn. </vt:lpstr>
      <vt:lpstr>PowerPoint Presentation</vt:lpstr>
      <vt:lpstr>PowerPoint Presentation</vt:lpstr>
      <vt:lpstr>PowerPoint Presentation</vt:lpstr>
      <vt:lpstr>PowerPoint Presentation</vt:lpstr>
      <vt:lpstr>Tk2: Kìa ai thiếu vỗ về người mẹ. Tháng ngày trôi lặng lẽ cô liêu. Về đây Mẹ sẽ thương yêu. Về đây Mẹ sẽ ban nhiều ơn thiêng.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Admin</cp:lastModifiedBy>
  <cp:revision>78</cp:revision>
  <dcterms:created xsi:type="dcterms:W3CDTF">2022-10-30T00:36:35Z</dcterms:created>
  <dcterms:modified xsi:type="dcterms:W3CDTF">2023-08-12T06:22:06Z</dcterms:modified>
</cp:coreProperties>
</file>