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00" r:id="rId3"/>
    <p:sldMasterId id="2147483812" r:id="rId4"/>
    <p:sldMasterId id="2147483832" r:id="rId5"/>
    <p:sldMasterId id="2147483928" r:id="rId6"/>
    <p:sldMasterId id="2147483960" r:id="rId7"/>
    <p:sldMasterId id="2147484080" r:id="rId8"/>
    <p:sldMasterId id="2147484200" r:id="rId9"/>
    <p:sldMasterId id="2147484212" r:id="rId10"/>
    <p:sldMasterId id="2147484224" r:id="rId11"/>
    <p:sldMasterId id="2147484236" r:id="rId12"/>
    <p:sldMasterId id="2147484248" r:id="rId13"/>
    <p:sldMasterId id="2147484272" r:id="rId14"/>
    <p:sldMasterId id="2147484308" r:id="rId15"/>
    <p:sldMasterId id="2147484320" r:id="rId16"/>
    <p:sldMasterId id="2147484332" r:id="rId17"/>
    <p:sldMasterId id="2147484344" r:id="rId18"/>
    <p:sldMasterId id="2147484368" r:id="rId19"/>
    <p:sldMasterId id="2147484380" r:id="rId20"/>
    <p:sldMasterId id="2147484392" r:id="rId21"/>
  </p:sldMasterIdLst>
  <p:notesMasterIdLst>
    <p:notesMasterId r:id="rId83"/>
  </p:notesMasterIdLst>
  <p:sldIdLst>
    <p:sldId id="9933" r:id="rId22"/>
    <p:sldId id="9838" r:id="rId23"/>
    <p:sldId id="9839" r:id="rId24"/>
    <p:sldId id="9840" r:id="rId25"/>
    <p:sldId id="9841" r:id="rId26"/>
    <p:sldId id="9842" r:id="rId27"/>
    <p:sldId id="9843" r:id="rId28"/>
    <p:sldId id="9844" r:id="rId29"/>
    <p:sldId id="9845" r:id="rId30"/>
    <p:sldId id="9934" r:id="rId31"/>
    <p:sldId id="2146" r:id="rId32"/>
    <p:sldId id="9520" r:id="rId33"/>
    <p:sldId id="1982" r:id="rId34"/>
    <p:sldId id="9935" r:id="rId35"/>
    <p:sldId id="9855" r:id="rId36"/>
    <p:sldId id="9856" r:id="rId37"/>
    <p:sldId id="9857" r:id="rId38"/>
    <p:sldId id="9858" r:id="rId39"/>
    <p:sldId id="9859" r:id="rId40"/>
    <p:sldId id="9860" r:id="rId41"/>
    <p:sldId id="9861" r:id="rId42"/>
    <p:sldId id="9862" r:id="rId43"/>
    <p:sldId id="9936" r:id="rId44"/>
    <p:sldId id="9835" r:id="rId45"/>
    <p:sldId id="9863" r:id="rId46"/>
    <p:sldId id="9864" r:id="rId47"/>
    <p:sldId id="9951" r:id="rId48"/>
    <p:sldId id="9866" r:id="rId49"/>
    <p:sldId id="9952" r:id="rId50"/>
    <p:sldId id="9868" r:id="rId51"/>
    <p:sldId id="9953" r:id="rId52"/>
    <p:sldId id="9937" r:id="rId53"/>
    <p:sldId id="9942" r:id="rId54"/>
    <p:sldId id="9956" r:id="rId55"/>
    <p:sldId id="9899" r:id="rId56"/>
    <p:sldId id="9902" r:id="rId57"/>
    <p:sldId id="9804" r:id="rId58"/>
    <p:sldId id="9805" r:id="rId59"/>
    <p:sldId id="9944" r:id="rId60"/>
    <p:sldId id="9945" r:id="rId61"/>
    <p:sldId id="9946" r:id="rId62"/>
    <p:sldId id="9947" r:id="rId63"/>
    <p:sldId id="9669" r:id="rId64"/>
    <p:sldId id="9955" r:id="rId65"/>
    <p:sldId id="9384" r:id="rId66"/>
    <p:sldId id="2344" r:id="rId67"/>
    <p:sldId id="9957" r:id="rId68"/>
    <p:sldId id="9920" r:id="rId69"/>
    <p:sldId id="9958" r:id="rId70"/>
    <p:sldId id="9948" r:id="rId71"/>
    <p:sldId id="9959" r:id="rId72"/>
    <p:sldId id="9960" r:id="rId73"/>
    <p:sldId id="9961" r:id="rId74"/>
    <p:sldId id="9900" r:id="rId75"/>
    <p:sldId id="9939" r:id="rId76"/>
    <p:sldId id="9828" r:id="rId77"/>
    <p:sldId id="9796" r:id="rId78"/>
    <p:sldId id="9829" r:id="rId79"/>
    <p:sldId id="9962" r:id="rId80"/>
    <p:sldId id="9963" r:id="rId81"/>
    <p:sldId id="9954"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393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1972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0741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848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618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299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80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3916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8409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7791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0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559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1972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0741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848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618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2995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805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3916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8409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7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056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559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1972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0741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848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618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2995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805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3916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84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7791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05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559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1972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0741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848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618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2995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805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39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8409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7791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056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559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1972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0741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848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618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2995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80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3916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4913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832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3046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3620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590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8199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978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8883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41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8437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9888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2295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4800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7868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6663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0607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6697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9905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378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395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214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635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1797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962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9139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177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9905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31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535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8034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3481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393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0647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828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3953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0526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0031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7957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26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72168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6053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7378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6965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7259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92054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043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0723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07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88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987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1674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8397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86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98662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5432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6312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84954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32107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763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0814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4781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4734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232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50990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1358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42692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41645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2476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842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33999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15331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0050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538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37168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2484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1620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929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8409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7791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05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559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19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0741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848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618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2995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805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391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8409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7791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05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5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4.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83912"/>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83912"/>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83912"/>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83912"/>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8391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728311"/>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45668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54895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866957"/>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3517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736021"/>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482677"/>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83912"/>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63.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6.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7.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3.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78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78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200" b="0" dirty="0" smtClean="0">
                <a:solidFill>
                  <a:srgbClr val="FF0000"/>
                </a:solidFill>
                <a:effectLst/>
                <a:latin typeface="+mj-lt"/>
                <a:ea typeface="Tahoma" pitchFamily="34" charset="0"/>
                <a:cs typeface="Times New Roman" pitchFamily="18" charset="0"/>
              </a:rPr>
              <a:t>MẸ THĂM VIẾNG</a:t>
            </a:r>
            <a:endParaRPr lang="en-US" sz="5200" b="0" dirty="0">
              <a:solidFill>
                <a:srgbClr val="FF0000"/>
              </a:solidFill>
              <a:effectLst/>
              <a:latin typeface="+mj-lt"/>
              <a:ea typeface="Tahoma" pitchFamily="34" charset="0"/>
              <a:cs typeface="Times New Roman" pitchFamily="18" charset="0"/>
            </a:endParaRPr>
          </a:p>
          <a:p>
            <a:pPr marL="27432" indent="0" algn="ctr">
              <a:lnSpc>
                <a:spcPct val="120000"/>
              </a:lnSpc>
              <a:buNone/>
            </a:pPr>
            <a:endParaRPr lang="en-US" sz="4000" b="0"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0" u="sng" dirty="0">
                <a:solidFill>
                  <a:srgbClr val="FF0000"/>
                </a:solidFill>
                <a:effectLst/>
                <a:latin typeface="+mj-lt"/>
                <a:ea typeface="Tahoma" pitchFamily="34" charset="0"/>
                <a:cs typeface="Times New Roman" pitchFamily="18" charset="0"/>
              </a:rPr>
              <a:t>Tk1:</a:t>
            </a:r>
            <a:r>
              <a:rPr lang="en-US" sz="4000" b="0" dirty="0">
                <a:effectLst/>
                <a:latin typeface="+mj-lt"/>
              </a:rPr>
              <a:t> </a:t>
            </a:r>
            <a:r>
              <a:rPr lang="en-US" sz="4000" b="0" dirty="0" err="1" smtClean="0">
                <a:solidFill>
                  <a:srgbClr val="003399"/>
                </a:solidFill>
                <a:effectLst/>
                <a:latin typeface="+mj-lt"/>
              </a:rPr>
              <a:t>Vừa</a:t>
            </a:r>
            <a:r>
              <a:rPr lang="en-US" sz="4000" b="0" dirty="0" smtClean="0">
                <a:solidFill>
                  <a:srgbClr val="003399"/>
                </a:solidFill>
                <a:effectLst/>
                <a:latin typeface="+mj-lt"/>
              </a:rPr>
              <a:t> </a:t>
            </a:r>
            <a:r>
              <a:rPr lang="en-US" sz="4000" b="0" dirty="0" err="1" smtClean="0">
                <a:solidFill>
                  <a:srgbClr val="003399"/>
                </a:solidFill>
                <a:effectLst/>
                <a:latin typeface="+mj-lt"/>
              </a:rPr>
              <a:t>khi</a:t>
            </a:r>
            <a:r>
              <a:rPr lang="en-US" sz="4000" b="0" dirty="0" smtClean="0">
                <a:solidFill>
                  <a:srgbClr val="003399"/>
                </a:solidFill>
                <a:effectLst/>
                <a:latin typeface="+mj-lt"/>
              </a:rPr>
              <a:t> </a:t>
            </a:r>
            <a:r>
              <a:rPr lang="en-US" sz="4000" b="0" dirty="0" err="1" smtClean="0">
                <a:solidFill>
                  <a:srgbClr val="003399"/>
                </a:solidFill>
                <a:effectLst/>
                <a:latin typeface="+mj-lt"/>
              </a:rPr>
              <a:t>nghe</a:t>
            </a:r>
            <a:r>
              <a:rPr lang="en-US" sz="4000" b="0" dirty="0" smtClean="0">
                <a:solidFill>
                  <a:srgbClr val="003399"/>
                </a:solidFill>
                <a:effectLst/>
                <a:latin typeface="+mj-lt"/>
              </a:rPr>
              <a:t> </a:t>
            </a:r>
            <a:r>
              <a:rPr lang="en-US" sz="4000" b="0" dirty="0" err="1" smtClean="0">
                <a:solidFill>
                  <a:srgbClr val="003399"/>
                </a:solidFill>
                <a:effectLst/>
                <a:latin typeface="+mj-lt"/>
              </a:rPr>
              <a:t>sứ</a:t>
            </a:r>
            <a:r>
              <a:rPr lang="en-US" sz="4000" b="0" dirty="0" smtClean="0">
                <a:solidFill>
                  <a:srgbClr val="003399"/>
                </a:solidFill>
                <a:effectLst/>
                <a:latin typeface="+mj-lt"/>
              </a:rPr>
              <a:t> </a:t>
            </a:r>
            <a:r>
              <a:rPr lang="en-US" sz="4000" b="0" dirty="0" err="1" smtClean="0">
                <a:solidFill>
                  <a:srgbClr val="003399"/>
                </a:solidFill>
                <a:effectLst/>
                <a:latin typeface="+mj-lt"/>
              </a:rPr>
              <a:t>thần</a:t>
            </a:r>
            <a:r>
              <a:rPr lang="en-US" sz="4000" b="0" dirty="0" smtClean="0">
                <a:solidFill>
                  <a:srgbClr val="003399"/>
                </a:solidFill>
                <a:effectLst/>
                <a:latin typeface="+mj-lt"/>
              </a:rPr>
              <a:t> </a:t>
            </a:r>
            <a:r>
              <a:rPr lang="en-US" sz="4000" b="0" dirty="0" err="1" smtClean="0">
                <a:solidFill>
                  <a:srgbClr val="003399"/>
                </a:solidFill>
                <a:effectLst/>
                <a:latin typeface="+mj-lt"/>
              </a:rPr>
              <a:t>truyền</a:t>
            </a:r>
            <a:r>
              <a:rPr lang="en-US" sz="4000" b="0" dirty="0" smtClean="0">
                <a:solidFill>
                  <a:srgbClr val="003399"/>
                </a:solidFill>
                <a:effectLst/>
                <a:latin typeface="+mj-lt"/>
              </a:rPr>
              <a:t> tin </a:t>
            </a:r>
            <a:r>
              <a:rPr lang="en-US" sz="4000" b="0" dirty="0" err="1" smtClean="0">
                <a:solidFill>
                  <a:srgbClr val="003399"/>
                </a:solidFill>
                <a:effectLst/>
                <a:latin typeface="+mj-lt"/>
              </a:rPr>
              <a:t>Mẹ</a:t>
            </a:r>
            <a:r>
              <a:rPr lang="en-US" sz="4000" b="0" dirty="0" smtClean="0">
                <a:solidFill>
                  <a:srgbClr val="003399"/>
                </a:solidFill>
                <a:effectLst/>
                <a:latin typeface="+mj-lt"/>
              </a:rPr>
              <a:t> </a:t>
            </a:r>
            <a:r>
              <a:rPr lang="en-US" sz="4000" b="0" dirty="0" err="1" smtClean="0">
                <a:solidFill>
                  <a:srgbClr val="003399"/>
                </a:solidFill>
                <a:effectLst/>
                <a:latin typeface="+mj-lt"/>
              </a:rPr>
              <a:t>vội</a:t>
            </a:r>
            <a:r>
              <a:rPr lang="en-US" sz="4000" b="0" dirty="0" smtClean="0">
                <a:solidFill>
                  <a:srgbClr val="003399"/>
                </a:solidFill>
                <a:effectLst/>
                <a:latin typeface="+mj-lt"/>
              </a:rPr>
              <a:t> </a:t>
            </a:r>
            <a:r>
              <a:rPr lang="en-US" sz="4000" b="0" dirty="0" err="1" smtClean="0">
                <a:solidFill>
                  <a:srgbClr val="003399"/>
                </a:solidFill>
                <a:effectLst/>
                <a:latin typeface="+mj-lt"/>
              </a:rPr>
              <a:t>vã</a:t>
            </a:r>
            <a:r>
              <a:rPr lang="en-US" sz="4000" b="0" dirty="0" smtClean="0">
                <a:solidFill>
                  <a:srgbClr val="003399"/>
                </a:solidFill>
                <a:effectLst/>
                <a:latin typeface="+mj-lt"/>
              </a:rPr>
              <a:t> </a:t>
            </a:r>
            <a:r>
              <a:rPr lang="en-US" sz="4000" b="0" dirty="0" err="1" smtClean="0">
                <a:solidFill>
                  <a:srgbClr val="003399"/>
                </a:solidFill>
                <a:effectLst/>
                <a:latin typeface="+mj-lt"/>
              </a:rPr>
              <a:t>lên</a:t>
            </a:r>
            <a:r>
              <a:rPr lang="en-US" sz="4000" b="0" dirty="0" smtClean="0">
                <a:solidFill>
                  <a:srgbClr val="003399"/>
                </a:solidFill>
                <a:effectLst/>
                <a:latin typeface="+mj-lt"/>
              </a:rPr>
              <a:t> </a:t>
            </a:r>
            <a:r>
              <a:rPr lang="en-US" sz="4000" b="0" dirty="0" err="1" smtClean="0">
                <a:solidFill>
                  <a:srgbClr val="003399"/>
                </a:solidFill>
                <a:effectLst/>
                <a:latin typeface="+mj-lt"/>
              </a:rPr>
              <a:t>đường</a:t>
            </a:r>
            <a:r>
              <a:rPr lang="en-US" sz="4000" b="0" dirty="0" smtClean="0">
                <a:solidFill>
                  <a:srgbClr val="003399"/>
                </a:solidFill>
                <a:effectLst/>
                <a:latin typeface="+mj-lt"/>
              </a:rPr>
              <a:t> </a:t>
            </a:r>
            <a:r>
              <a:rPr lang="en-US" sz="4000" b="0" dirty="0" err="1" smtClean="0">
                <a:solidFill>
                  <a:srgbClr val="003399"/>
                </a:solidFill>
                <a:effectLst/>
                <a:latin typeface="+mj-lt"/>
              </a:rPr>
              <a:t>đi</a:t>
            </a:r>
            <a:r>
              <a:rPr lang="en-US" sz="4000" b="0" dirty="0" smtClean="0">
                <a:solidFill>
                  <a:srgbClr val="003399"/>
                </a:solidFill>
                <a:effectLst/>
                <a:latin typeface="+mj-lt"/>
              </a:rPr>
              <a:t> </a:t>
            </a:r>
            <a:r>
              <a:rPr lang="en-US" sz="4000" b="0" dirty="0" err="1" smtClean="0">
                <a:solidFill>
                  <a:srgbClr val="003399"/>
                </a:solidFill>
                <a:effectLst/>
                <a:latin typeface="+mj-lt"/>
              </a:rPr>
              <a:t>thăm</a:t>
            </a:r>
            <a:r>
              <a:rPr lang="en-US" sz="4000" b="0" dirty="0" smtClean="0">
                <a:solidFill>
                  <a:srgbClr val="003399"/>
                </a:solidFill>
                <a:effectLst/>
                <a:latin typeface="+mj-lt"/>
              </a:rPr>
              <a:t> </a:t>
            </a:r>
            <a:r>
              <a:rPr lang="en-US" sz="4000" b="0" dirty="0" err="1" smtClean="0">
                <a:solidFill>
                  <a:srgbClr val="003399"/>
                </a:solidFill>
                <a:effectLst/>
                <a:latin typeface="+mj-lt"/>
              </a:rPr>
              <a:t>viếng</a:t>
            </a:r>
            <a:r>
              <a:rPr lang="en-US" sz="4000" b="0" dirty="0" smtClean="0">
                <a:solidFill>
                  <a:srgbClr val="003399"/>
                </a:solidFill>
                <a:effectLst/>
                <a:latin typeface="+mj-lt"/>
              </a:rPr>
              <a:t>. </a:t>
            </a:r>
            <a:r>
              <a:rPr lang="en-US" sz="4000" b="0" dirty="0" err="1" smtClean="0">
                <a:solidFill>
                  <a:srgbClr val="003399"/>
                </a:solidFill>
                <a:effectLst/>
                <a:latin typeface="+mj-lt"/>
              </a:rPr>
              <a:t>Và</a:t>
            </a:r>
            <a:r>
              <a:rPr lang="en-US" sz="4000" b="0" dirty="0" smtClean="0">
                <a:solidFill>
                  <a:srgbClr val="003399"/>
                </a:solidFill>
                <a:effectLst/>
                <a:latin typeface="+mj-lt"/>
              </a:rPr>
              <a:t> </a:t>
            </a:r>
            <a:r>
              <a:rPr lang="en-US" sz="4000" b="0" dirty="0" err="1" smtClean="0">
                <a:solidFill>
                  <a:srgbClr val="003399"/>
                </a:solidFill>
                <a:effectLst/>
                <a:latin typeface="+mj-lt"/>
              </a:rPr>
              <a:t>vừa</a:t>
            </a:r>
            <a:r>
              <a:rPr lang="en-US" sz="4000" b="0" dirty="0" smtClean="0">
                <a:solidFill>
                  <a:srgbClr val="003399"/>
                </a:solidFill>
                <a:effectLst/>
                <a:latin typeface="+mj-lt"/>
              </a:rPr>
              <a:t> </a:t>
            </a:r>
            <a:r>
              <a:rPr lang="en-US" sz="4000" b="0" dirty="0" err="1" smtClean="0">
                <a:solidFill>
                  <a:srgbClr val="003399"/>
                </a:solidFill>
                <a:effectLst/>
                <a:latin typeface="+mj-lt"/>
              </a:rPr>
              <a:t>khi</a:t>
            </a:r>
            <a:r>
              <a:rPr lang="en-US" sz="4000" b="0" dirty="0" smtClean="0">
                <a:solidFill>
                  <a:srgbClr val="003399"/>
                </a:solidFill>
                <a:effectLst/>
                <a:latin typeface="+mj-lt"/>
              </a:rPr>
              <a:t> </a:t>
            </a:r>
            <a:r>
              <a:rPr lang="en-US" sz="4000" b="0" dirty="0" err="1" smtClean="0">
                <a:solidFill>
                  <a:srgbClr val="003399"/>
                </a:solidFill>
                <a:effectLst/>
                <a:latin typeface="+mj-lt"/>
              </a:rPr>
              <a:t>Isave</a:t>
            </a:r>
            <a:r>
              <a:rPr lang="en-US" sz="4000" b="0" dirty="0" smtClean="0">
                <a:solidFill>
                  <a:srgbClr val="003399"/>
                </a:solidFill>
                <a:effectLst/>
                <a:latin typeface="+mj-lt"/>
              </a:rPr>
              <a:t> </a:t>
            </a:r>
            <a:r>
              <a:rPr lang="en-US" sz="4000" b="0" dirty="0" err="1" smtClean="0">
                <a:solidFill>
                  <a:srgbClr val="003399"/>
                </a:solidFill>
                <a:effectLst/>
                <a:latin typeface="+mj-lt"/>
              </a:rPr>
              <a:t>thấy</a:t>
            </a:r>
            <a:r>
              <a:rPr lang="en-US" sz="4000" b="0" dirty="0" smtClean="0">
                <a:solidFill>
                  <a:srgbClr val="003399"/>
                </a:solidFill>
                <a:effectLst/>
                <a:latin typeface="+mj-lt"/>
              </a:rPr>
              <a:t> </a:t>
            </a:r>
            <a:r>
              <a:rPr lang="en-US" sz="4000" b="0" dirty="0" err="1">
                <a:solidFill>
                  <a:srgbClr val="003399"/>
                </a:solidFill>
                <a:effectLst/>
              </a:rPr>
              <a:t>Mẹ</a:t>
            </a:r>
            <a:r>
              <a:rPr lang="en-US" sz="4000" b="0" dirty="0">
                <a:solidFill>
                  <a:srgbClr val="003399"/>
                </a:solidFill>
                <a:effectLst/>
              </a:rPr>
              <a:t> </a:t>
            </a:r>
            <a:r>
              <a:rPr lang="en-US" sz="4000" b="0" dirty="0" err="1" smtClean="0">
                <a:solidFill>
                  <a:srgbClr val="003399"/>
                </a:solidFill>
                <a:effectLst/>
              </a:rPr>
              <a:t>thì</a:t>
            </a:r>
            <a:r>
              <a:rPr lang="en-US" sz="4000" b="0" dirty="0" smtClean="0">
                <a:solidFill>
                  <a:srgbClr val="003399"/>
                </a:solidFill>
                <a:effectLst/>
              </a:rPr>
              <a:t> </a:t>
            </a:r>
            <a:r>
              <a:rPr lang="en-US" sz="4000" b="0" dirty="0" err="1" smtClean="0">
                <a:solidFill>
                  <a:srgbClr val="003399"/>
                </a:solidFill>
                <a:effectLst/>
              </a:rPr>
              <a:t>Hài</a:t>
            </a:r>
            <a:r>
              <a:rPr lang="en-US" sz="4000" b="0" dirty="0" smtClean="0">
                <a:solidFill>
                  <a:srgbClr val="003399"/>
                </a:solidFill>
                <a:effectLst/>
              </a:rPr>
              <a:t> </a:t>
            </a:r>
            <a:r>
              <a:rPr lang="en-US" sz="4000" b="0" dirty="0" err="1" smtClean="0">
                <a:solidFill>
                  <a:srgbClr val="003399"/>
                </a:solidFill>
                <a:effectLst/>
              </a:rPr>
              <a:t>nhi</a:t>
            </a:r>
            <a:r>
              <a:rPr lang="en-US" sz="4000" b="0" dirty="0" smtClean="0">
                <a:solidFill>
                  <a:srgbClr val="003399"/>
                </a:solidFill>
                <a:effectLst/>
              </a:rPr>
              <a:t> </a:t>
            </a:r>
            <a:r>
              <a:rPr lang="en-US" sz="4000" b="0" dirty="0" err="1" smtClean="0">
                <a:solidFill>
                  <a:srgbClr val="003399"/>
                </a:solidFill>
                <a:effectLst/>
              </a:rPr>
              <a:t>trong</a:t>
            </a:r>
            <a:r>
              <a:rPr lang="en-US" sz="4000" b="0" dirty="0" smtClean="0">
                <a:solidFill>
                  <a:srgbClr val="003399"/>
                </a:solidFill>
                <a:effectLst/>
              </a:rPr>
              <a:t> </a:t>
            </a:r>
            <a:r>
              <a:rPr lang="en-US" sz="4000" b="0" dirty="0" err="1" smtClean="0">
                <a:solidFill>
                  <a:srgbClr val="003399"/>
                </a:solidFill>
                <a:effectLst/>
              </a:rPr>
              <a:t>lòng</a:t>
            </a:r>
            <a:r>
              <a:rPr lang="en-US" sz="4000" b="0" dirty="0" smtClean="0">
                <a:solidFill>
                  <a:srgbClr val="003399"/>
                </a:solidFill>
                <a:effectLst/>
              </a:rPr>
              <a:t> </a:t>
            </a:r>
            <a:r>
              <a:rPr lang="en-US" sz="4000" b="0" dirty="0" err="1" smtClean="0">
                <a:solidFill>
                  <a:srgbClr val="003399"/>
                </a:solidFill>
                <a:effectLst/>
              </a:rPr>
              <a:t>liền</a:t>
            </a:r>
            <a:r>
              <a:rPr lang="en-US" sz="4000" b="0" dirty="0" smtClean="0">
                <a:solidFill>
                  <a:srgbClr val="003399"/>
                </a:solidFill>
                <a:effectLst/>
              </a:rPr>
              <a:t> </a:t>
            </a:r>
            <a:r>
              <a:rPr lang="en-US" sz="4000" b="0" dirty="0" err="1" smtClean="0">
                <a:solidFill>
                  <a:srgbClr val="003399"/>
                </a:solidFill>
                <a:effectLst/>
              </a:rPr>
              <a:t>nhảy</a:t>
            </a:r>
            <a:r>
              <a:rPr lang="en-US" sz="4000" b="0" dirty="0" smtClean="0">
                <a:solidFill>
                  <a:srgbClr val="003399"/>
                </a:solidFill>
                <a:effectLst/>
              </a:rPr>
              <a:t> </a:t>
            </a:r>
            <a:r>
              <a:rPr lang="en-US" sz="4000" b="0" dirty="0" err="1" smtClean="0">
                <a:solidFill>
                  <a:srgbClr val="003399"/>
                </a:solidFill>
                <a:effectLst/>
              </a:rPr>
              <a:t>mừng</a:t>
            </a:r>
            <a:r>
              <a:rPr lang="en-US" sz="4000" b="0" dirty="0" smtClean="0">
                <a:solidFill>
                  <a:srgbClr val="003399"/>
                </a:solidFill>
                <a:effectLst/>
              </a:rPr>
              <a:t>. </a:t>
            </a:r>
            <a:r>
              <a:rPr lang="en-US" sz="4000" b="0" dirty="0" err="1" smtClean="0">
                <a:solidFill>
                  <a:srgbClr val="003399"/>
                </a:solidFill>
                <a:effectLst/>
              </a:rPr>
              <a:t>Và</a:t>
            </a:r>
            <a:r>
              <a:rPr lang="en-US" sz="4000" b="0" dirty="0" smtClean="0">
                <a:solidFill>
                  <a:srgbClr val="003399"/>
                </a:solidFill>
                <a:effectLst/>
              </a:rPr>
              <a:t> </a:t>
            </a:r>
            <a:r>
              <a:rPr lang="en-US" sz="4000" b="0" dirty="0" err="1" smtClean="0">
                <a:solidFill>
                  <a:srgbClr val="003399"/>
                </a:solidFill>
                <a:effectLst/>
              </a:rPr>
              <a:t>Bà</a:t>
            </a:r>
            <a:r>
              <a:rPr lang="en-US" sz="4000" b="0" dirty="0" smtClean="0">
                <a:solidFill>
                  <a:srgbClr val="003399"/>
                </a:solidFill>
                <a:effectLst/>
              </a:rPr>
              <a:t> </a:t>
            </a:r>
            <a:r>
              <a:rPr lang="en-US" sz="4000" b="0" dirty="0" err="1" smtClean="0">
                <a:solidFill>
                  <a:srgbClr val="003399"/>
                </a:solidFill>
                <a:effectLst/>
              </a:rPr>
              <a:t>đã</a:t>
            </a:r>
            <a:r>
              <a:rPr lang="en-US" sz="4000" b="0" dirty="0" smtClean="0">
                <a:solidFill>
                  <a:srgbClr val="003399"/>
                </a:solidFill>
                <a:effectLst/>
              </a:rPr>
              <a:t> </a:t>
            </a:r>
            <a:r>
              <a:rPr lang="en-US" sz="4000" b="0" dirty="0" err="1" smtClean="0">
                <a:solidFill>
                  <a:srgbClr val="003399"/>
                </a:solidFill>
                <a:effectLst/>
              </a:rPr>
              <a:t>thốt</a:t>
            </a:r>
            <a:r>
              <a:rPr lang="en-US" sz="4000" b="0" dirty="0" smtClean="0">
                <a:solidFill>
                  <a:srgbClr val="003399"/>
                </a:solidFill>
                <a:effectLst/>
              </a:rPr>
              <a:t> </a:t>
            </a:r>
            <a:r>
              <a:rPr lang="en-US" sz="4000" b="0" dirty="0" err="1" smtClean="0">
                <a:solidFill>
                  <a:srgbClr val="003399"/>
                </a:solidFill>
                <a:effectLst/>
              </a:rPr>
              <a:t>lên</a:t>
            </a:r>
            <a:r>
              <a:rPr lang="en-US" sz="4000" b="0" dirty="0" smtClean="0">
                <a:solidFill>
                  <a:srgbClr val="003399"/>
                </a:solidFill>
                <a:effectLst/>
              </a:rPr>
              <a:t>: </a:t>
            </a:r>
            <a:r>
              <a:rPr lang="en-US" sz="4000" b="0" dirty="0" err="1" smtClean="0">
                <a:solidFill>
                  <a:srgbClr val="003399"/>
                </a:solidFill>
                <a:effectLst/>
              </a:rPr>
              <a:t>Bởi</a:t>
            </a:r>
            <a:r>
              <a:rPr lang="en-US" sz="4000" b="0" dirty="0" smtClean="0">
                <a:solidFill>
                  <a:srgbClr val="003399"/>
                </a:solidFill>
                <a:effectLst/>
              </a:rPr>
              <a:t> </a:t>
            </a:r>
            <a:r>
              <a:rPr lang="en-US" sz="4000" b="0" dirty="0" err="1" smtClean="0">
                <a:solidFill>
                  <a:srgbClr val="003399"/>
                </a:solidFill>
                <a:effectLst/>
              </a:rPr>
              <a:t>đâu</a:t>
            </a:r>
            <a:r>
              <a:rPr lang="en-US" sz="4000" b="0" dirty="0" smtClean="0">
                <a:solidFill>
                  <a:srgbClr val="003399"/>
                </a:solidFill>
                <a:effectLst/>
              </a:rPr>
              <a:t> </a:t>
            </a:r>
            <a:r>
              <a:rPr lang="en-US" sz="4000" b="0" dirty="0" err="1" smtClean="0">
                <a:solidFill>
                  <a:srgbClr val="003399"/>
                </a:solidFill>
                <a:effectLst/>
              </a:rPr>
              <a:t>tôi</a:t>
            </a:r>
            <a:r>
              <a:rPr lang="en-US" sz="4000" b="0" dirty="0" smtClean="0">
                <a:solidFill>
                  <a:srgbClr val="003399"/>
                </a:solidFill>
                <a:effectLst/>
              </a:rPr>
              <a:t> </a:t>
            </a:r>
            <a:r>
              <a:rPr lang="en-US" sz="4000" b="0" dirty="0" err="1" smtClean="0">
                <a:solidFill>
                  <a:srgbClr val="003399"/>
                </a:solidFill>
                <a:effectLst/>
              </a:rPr>
              <a:t>được</a:t>
            </a:r>
            <a:r>
              <a:rPr lang="en-US" sz="4000" b="0" dirty="0" smtClean="0">
                <a:solidFill>
                  <a:srgbClr val="003399"/>
                </a:solidFill>
                <a:effectLst/>
              </a:rPr>
              <a:t> </a:t>
            </a:r>
            <a:r>
              <a:rPr lang="en-US" sz="4000" b="0" dirty="0" err="1">
                <a:solidFill>
                  <a:srgbClr val="003399"/>
                </a:solidFill>
                <a:effectLst/>
              </a:rPr>
              <a:t>Mẹ</a:t>
            </a:r>
            <a:r>
              <a:rPr lang="en-US" sz="4000" b="0" dirty="0">
                <a:solidFill>
                  <a:srgbClr val="003399"/>
                </a:solidFill>
                <a:effectLst/>
              </a:rPr>
              <a:t> </a:t>
            </a:r>
            <a:r>
              <a:rPr lang="en-US" sz="4000" b="0" dirty="0" err="1" smtClean="0">
                <a:solidFill>
                  <a:srgbClr val="003399"/>
                </a:solidFill>
                <a:effectLst/>
              </a:rPr>
              <a:t>Thiên</a:t>
            </a:r>
            <a:r>
              <a:rPr lang="en-US" sz="4000" b="0" dirty="0" smtClean="0">
                <a:solidFill>
                  <a:srgbClr val="003399"/>
                </a:solidFill>
                <a:effectLst/>
              </a:rPr>
              <a:t> </a:t>
            </a:r>
            <a:r>
              <a:rPr lang="en-US" sz="4000" b="0" dirty="0" err="1" smtClean="0">
                <a:solidFill>
                  <a:srgbClr val="003399"/>
                </a:solidFill>
                <a:effectLst/>
              </a:rPr>
              <a:t>Chúa</a:t>
            </a:r>
            <a:r>
              <a:rPr lang="en-US" sz="4000" b="0" dirty="0" smtClean="0">
                <a:solidFill>
                  <a:srgbClr val="003399"/>
                </a:solidFill>
                <a:effectLst/>
              </a:rPr>
              <a:t> </a:t>
            </a:r>
            <a:r>
              <a:rPr lang="en-US" sz="4000" b="0" dirty="0" err="1" smtClean="0">
                <a:solidFill>
                  <a:srgbClr val="003399"/>
                </a:solidFill>
                <a:effectLst/>
              </a:rPr>
              <a:t>đến</a:t>
            </a:r>
            <a:r>
              <a:rPr lang="en-US" sz="4000" b="0" dirty="0" smtClean="0">
                <a:solidFill>
                  <a:srgbClr val="003399"/>
                </a:solidFill>
                <a:effectLst/>
              </a:rPr>
              <a:t> </a:t>
            </a:r>
            <a:r>
              <a:rPr lang="en-US" sz="4000" b="0" dirty="0" err="1" smtClean="0">
                <a:solidFill>
                  <a:srgbClr val="003399"/>
                </a:solidFill>
                <a:effectLst/>
              </a:rPr>
              <a:t>viếng</a:t>
            </a:r>
            <a:r>
              <a:rPr lang="en-US" sz="4000" b="0" dirty="0" smtClean="0">
                <a:solidFill>
                  <a:srgbClr val="003399"/>
                </a:solidFill>
                <a:effectLst/>
              </a:rPr>
              <a:t> </a:t>
            </a:r>
            <a:r>
              <a:rPr lang="en-US" sz="4000" b="0" err="1" smtClean="0">
                <a:solidFill>
                  <a:srgbClr val="003399"/>
                </a:solidFill>
                <a:effectLst/>
              </a:rPr>
              <a:t>thăm</a:t>
            </a:r>
            <a:r>
              <a:rPr lang="en-US" sz="4000" b="0" smtClean="0">
                <a:solidFill>
                  <a:srgbClr val="003399"/>
                </a:solidFill>
                <a:effectLst/>
              </a:rPr>
              <a:t>.</a:t>
            </a:r>
            <a:endParaRPr lang="vi-VN" sz="4000" b="0" dirty="0">
              <a:solidFill>
                <a:srgbClr val="003399"/>
              </a:solidFill>
              <a:effectLs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0" u="sng" dirty="0" err="1">
                <a:solidFill>
                  <a:srgbClr val="FF0000"/>
                </a:solidFill>
                <a:effectLst/>
                <a:latin typeface="+mj-lt"/>
                <a:ea typeface="Tahoma" pitchFamily="34" charset="0"/>
                <a:cs typeface="Times New Roman" pitchFamily="18" charset="0"/>
              </a:rPr>
              <a:t>Đk</a:t>
            </a:r>
            <a:r>
              <a:rPr lang="en-US" sz="4300" b="0" u="sng" dirty="0">
                <a:solidFill>
                  <a:srgbClr val="FF0000"/>
                </a:solidFill>
                <a:effectLst/>
                <a:latin typeface="+mj-lt"/>
                <a:ea typeface="Tahoma" pitchFamily="34" charset="0"/>
                <a:cs typeface="Times New Roman" pitchFamily="18" charset="0"/>
              </a:rPr>
              <a:t>:</a:t>
            </a:r>
            <a:r>
              <a:rPr lang="en-US" sz="4300" b="0" dirty="0">
                <a:solidFill>
                  <a:srgbClr val="003399"/>
                </a:solidFill>
                <a:effectLst/>
                <a:latin typeface="+mj-lt"/>
                <a:ea typeface="Tahoma" pitchFamily="34" charset="0"/>
                <a:cs typeface="Times New Roman" pitchFamily="18" charset="0"/>
              </a:rPr>
              <a:t> </a:t>
            </a:r>
            <a:r>
              <a:rPr lang="en-US" sz="4300" b="0" dirty="0" err="1">
                <a:solidFill>
                  <a:srgbClr val="003399"/>
                </a:solidFill>
                <a:effectLst/>
                <a:latin typeface="+mj-lt"/>
              </a:rPr>
              <a:t>M</a:t>
            </a:r>
            <a:r>
              <a:rPr lang="en-US" sz="4300" b="0" dirty="0" err="1" smtClean="0">
                <a:solidFill>
                  <a:srgbClr val="003399"/>
                </a:solidFill>
                <a:effectLst/>
                <a:latin typeface="+mj-lt"/>
              </a:rPr>
              <a:t>ẹ</a:t>
            </a:r>
            <a:r>
              <a:rPr lang="en-US" sz="4300" b="0" dirty="0" smtClean="0">
                <a:solidFill>
                  <a:srgbClr val="003399"/>
                </a:solidFill>
                <a:effectLst/>
                <a:latin typeface="+mj-lt"/>
              </a:rPr>
              <a:t> </a:t>
            </a:r>
            <a:r>
              <a:rPr lang="en-US" sz="4300" b="0" dirty="0" err="1" smtClean="0">
                <a:solidFill>
                  <a:srgbClr val="003399"/>
                </a:solidFill>
                <a:effectLst/>
                <a:latin typeface="+mj-lt"/>
              </a:rPr>
              <a:t>ơi</a:t>
            </a:r>
            <a:r>
              <a:rPr lang="en-US" sz="4300" b="0" dirty="0" smtClean="0">
                <a:solidFill>
                  <a:srgbClr val="003399"/>
                </a:solidFill>
                <a:effectLst/>
                <a:latin typeface="+mj-lt"/>
              </a:rPr>
              <a:t>, </a:t>
            </a:r>
            <a:r>
              <a:rPr lang="en-US" sz="4300" b="0" dirty="0" err="1" smtClean="0">
                <a:solidFill>
                  <a:srgbClr val="003399"/>
                </a:solidFill>
                <a:effectLst/>
                <a:latin typeface="+mj-lt"/>
              </a:rPr>
              <a:t>nơi</a:t>
            </a:r>
            <a:r>
              <a:rPr lang="en-US" sz="4300" b="0" dirty="0" smtClean="0">
                <a:solidFill>
                  <a:srgbClr val="003399"/>
                </a:solidFill>
                <a:effectLst/>
                <a:latin typeface="+mj-lt"/>
              </a:rPr>
              <a:t> </a:t>
            </a:r>
            <a:r>
              <a:rPr lang="en-US" sz="4300" b="0" dirty="0" err="1" smtClean="0">
                <a:solidFill>
                  <a:srgbClr val="003399"/>
                </a:solidFill>
                <a:effectLst/>
                <a:latin typeface="+mj-lt"/>
              </a:rPr>
              <a:t>dương</a:t>
            </a:r>
            <a:r>
              <a:rPr lang="en-US" sz="4300" b="0" dirty="0" smtClean="0">
                <a:solidFill>
                  <a:srgbClr val="003399"/>
                </a:solidFill>
                <a:effectLst/>
                <a:latin typeface="+mj-lt"/>
              </a:rPr>
              <a:t> </a:t>
            </a:r>
            <a:r>
              <a:rPr lang="en-US" sz="4300" b="0" dirty="0" err="1" smtClean="0">
                <a:solidFill>
                  <a:srgbClr val="003399"/>
                </a:solidFill>
                <a:effectLst/>
                <a:latin typeface="+mj-lt"/>
              </a:rPr>
              <a:t>gian</a:t>
            </a:r>
            <a:r>
              <a:rPr lang="en-US" sz="4300" b="0" dirty="0" smtClean="0">
                <a:solidFill>
                  <a:srgbClr val="003399"/>
                </a:solidFill>
                <a:effectLst/>
                <a:latin typeface="+mj-lt"/>
              </a:rPr>
              <a:t> </a:t>
            </a:r>
            <a:r>
              <a:rPr lang="en-US" sz="4300" b="0" dirty="0" err="1" smtClean="0">
                <a:solidFill>
                  <a:srgbClr val="003399"/>
                </a:solidFill>
                <a:effectLst/>
                <a:latin typeface="+mj-lt"/>
              </a:rPr>
              <a:t>giữa</a:t>
            </a:r>
            <a:r>
              <a:rPr lang="en-US" sz="4300" b="0" dirty="0" smtClean="0">
                <a:solidFill>
                  <a:srgbClr val="003399"/>
                </a:solidFill>
                <a:effectLst/>
                <a:latin typeface="+mj-lt"/>
              </a:rPr>
              <a:t> </a:t>
            </a:r>
            <a:r>
              <a:rPr lang="en-US" sz="4300" b="0" dirty="0" err="1" smtClean="0">
                <a:solidFill>
                  <a:srgbClr val="003399"/>
                </a:solidFill>
                <a:effectLst/>
                <a:latin typeface="+mj-lt"/>
              </a:rPr>
              <a:t>ngàn</a:t>
            </a:r>
            <a:r>
              <a:rPr lang="en-US" sz="4300" b="0" dirty="0" smtClean="0">
                <a:solidFill>
                  <a:srgbClr val="003399"/>
                </a:solidFill>
                <a:effectLst/>
                <a:latin typeface="+mj-lt"/>
              </a:rPr>
              <a:t> </a:t>
            </a:r>
            <a:r>
              <a:rPr lang="en-US" sz="4300" b="0" dirty="0" err="1" smtClean="0">
                <a:solidFill>
                  <a:srgbClr val="003399"/>
                </a:solidFill>
                <a:effectLst/>
                <a:latin typeface="+mj-lt"/>
              </a:rPr>
              <a:t>khó</a:t>
            </a:r>
            <a:r>
              <a:rPr lang="en-US" sz="4300" b="0" dirty="0" smtClean="0">
                <a:solidFill>
                  <a:srgbClr val="003399"/>
                </a:solidFill>
                <a:effectLst/>
                <a:latin typeface="+mj-lt"/>
              </a:rPr>
              <a:t> </a:t>
            </a:r>
            <a:r>
              <a:rPr lang="en-US" sz="4300" b="0" dirty="0" err="1" smtClean="0">
                <a:solidFill>
                  <a:srgbClr val="003399"/>
                </a:solidFill>
                <a:effectLst/>
                <a:latin typeface="+mj-lt"/>
              </a:rPr>
              <a:t>khăn</a:t>
            </a:r>
            <a:r>
              <a:rPr lang="en-US" sz="4300" b="0" dirty="0" smtClean="0">
                <a:solidFill>
                  <a:srgbClr val="003399"/>
                </a:solidFill>
                <a:effectLst/>
                <a:latin typeface="+mj-lt"/>
              </a:rPr>
              <a:t>, </a:t>
            </a:r>
            <a:r>
              <a:rPr lang="en-US" sz="4300" b="0" dirty="0" err="1" smtClean="0">
                <a:solidFill>
                  <a:srgbClr val="003399"/>
                </a:solidFill>
                <a:effectLst/>
                <a:latin typeface="+mj-lt"/>
              </a:rPr>
              <a:t>cho</a:t>
            </a:r>
            <a:r>
              <a:rPr lang="en-US" sz="4300" b="0" dirty="0" smtClean="0">
                <a:solidFill>
                  <a:srgbClr val="003399"/>
                </a:solidFill>
                <a:effectLst/>
                <a:latin typeface="+mj-lt"/>
              </a:rPr>
              <a:t> con </a:t>
            </a:r>
            <a:r>
              <a:rPr lang="en-US" sz="4300" b="0" dirty="0" err="1" smtClean="0">
                <a:solidFill>
                  <a:srgbClr val="003399"/>
                </a:solidFill>
                <a:effectLst/>
                <a:latin typeface="+mj-lt"/>
              </a:rPr>
              <a:t>yêu</a:t>
            </a:r>
            <a:r>
              <a:rPr lang="en-US" sz="4300" b="0" dirty="0" smtClean="0">
                <a:solidFill>
                  <a:srgbClr val="003399"/>
                </a:solidFill>
                <a:effectLst/>
                <a:latin typeface="+mj-lt"/>
              </a:rPr>
              <a:t> </a:t>
            </a:r>
            <a:r>
              <a:rPr lang="en-US" sz="4300" b="0" dirty="0" err="1" smtClean="0">
                <a:solidFill>
                  <a:srgbClr val="003399"/>
                </a:solidFill>
                <a:effectLst/>
                <a:latin typeface="+mj-lt"/>
              </a:rPr>
              <a:t>Chúa</a:t>
            </a:r>
            <a:r>
              <a:rPr lang="en-US" sz="4300" b="0" dirty="0" smtClean="0">
                <a:solidFill>
                  <a:srgbClr val="003399"/>
                </a:solidFill>
                <a:effectLst/>
                <a:latin typeface="+mj-lt"/>
              </a:rPr>
              <a:t> </a:t>
            </a:r>
            <a:r>
              <a:rPr lang="en-US" sz="4300" b="0" dirty="0" err="1" smtClean="0">
                <a:solidFill>
                  <a:srgbClr val="003399"/>
                </a:solidFill>
                <a:effectLst/>
                <a:latin typeface="+mj-lt"/>
              </a:rPr>
              <a:t>cả</a:t>
            </a:r>
            <a:r>
              <a:rPr lang="en-US" sz="4300" b="0" dirty="0" smtClean="0">
                <a:solidFill>
                  <a:srgbClr val="003399"/>
                </a:solidFill>
                <a:effectLst/>
                <a:latin typeface="+mj-lt"/>
              </a:rPr>
              <a:t> </a:t>
            </a:r>
            <a:r>
              <a:rPr lang="en-US" sz="4300" b="0" dirty="0" err="1" smtClean="0">
                <a:solidFill>
                  <a:srgbClr val="003399"/>
                </a:solidFill>
                <a:effectLst/>
                <a:latin typeface="+mj-lt"/>
              </a:rPr>
              <a:t>trí</a:t>
            </a:r>
            <a:r>
              <a:rPr lang="en-US" sz="4300" b="0" dirty="0" smtClean="0">
                <a:solidFill>
                  <a:srgbClr val="003399"/>
                </a:solidFill>
                <a:effectLst/>
                <a:latin typeface="+mj-lt"/>
              </a:rPr>
              <a:t> </a:t>
            </a:r>
            <a:r>
              <a:rPr lang="en-US" sz="4300" b="0" dirty="0" err="1" smtClean="0">
                <a:solidFill>
                  <a:srgbClr val="003399"/>
                </a:solidFill>
                <a:effectLst/>
                <a:latin typeface="+mj-lt"/>
              </a:rPr>
              <a:t>tâm</a:t>
            </a:r>
            <a:r>
              <a:rPr lang="en-US" sz="4300" b="0" dirty="0" smtClean="0">
                <a:solidFill>
                  <a:srgbClr val="003399"/>
                </a:solidFill>
                <a:effectLst/>
                <a:latin typeface="+mj-lt"/>
              </a:rPr>
              <a:t> </a:t>
            </a:r>
            <a:r>
              <a:rPr lang="en-US" sz="4300" b="0" dirty="0" err="1" smtClean="0">
                <a:solidFill>
                  <a:srgbClr val="003399"/>
                </a:solidFill>
                <a:effectLst/>
                <a:latin typeface="+mj-lt"/>
              </a:rPr>
              <a:t>để</a:t>
            </a:r>
            <a:r>
              <a:rPr lang="en-US" sz="4300" b="0" dirty="0" smtClean="0">
                <a:solidFill>
                  <a:srgbClr val="003399"/>
                </a:solidFill>
                <a:effectLst/>
                <a:latin typeface="+mj-lt"/>
              </a:rPr>
              <a:t> </a:t>
            </a:r>
            <a:r>
              <a:rPr lang="en-US" sz="4300" b="0" dirty="0" err="1" smtClean="0">
                <a:solidFill>
                  <a:srgbClr val="003399"/>
                </a:solidFill>
                <a:effectLst/>
                <a:latin typeface="+mj-lt"/>
              </a:rPr>
              <a:t>được</a:t>
            </a:r>
            <a:r>
              <a:rPr lang="en-US" sz="4300" b="0" dirty="0" smtClean="0">
                <a:solidFill>
                  <a:srgbClr val="003399"/>
                </a:solidFill>
                <a:effectLst/>
                <a:latin typeface="+mj-lt"/>
              </a:rPr>
              <a:t> </a:t>
            </a:r>
            <a:r>
              <a:rPr lang="en-US" sz="4300" b="0" dirty="0" err="1" smtClean="0">
                <a:solidFill>
                  <a:srgbClr val="003399"/>
                </a:solidFill>
                <a:effectLst/>
                <a:latin typeface="+mj-lt"/>
              </a:rPr>
              <a:t>sống</a:t>
            </a:r>
            <a:r>
              <a:rPr lang="en-US" sz="4300" b="0" dirty="0" smtClean="0">
                <a:solidFill>
                  <a:srgbClr val="003399"/>
                </a:solidFill>
                <a:effectLst/>
                <a:latin typeface="+mj-lt"/>
              </a:rPr>
              <a:t> </a:t>
            </a:r>
            <a:r>
              <a:rPr lang="en-US" sz="4300" b="0" dirty="0" err="1" smtClean="0">
                <a:solidFill>
                  <a:srgbClr val="003399"/>
                </a:solidFill>
                <a:effectLst/>
                <a:latin typeface="+mj-lt"/>
              </a:rPr>
              <a:t>trọn</a:t>
            </a:r>
            <a:r>
              <a:rPr lang="en-US" sz="4300" b="0" dirty="0" smtClean="0">
                <a:solidFill>
                  <a:srgbClr val="003399"/>
                </a:solidFill>
                <a:effectLst/>
                <a:latin typeface="+mj-lt"/>
              </a:rPr>
              <a:t> </a:t>
            </a:r>
            <a:r>
              <a:rPr lang="en-US" sz="4300" b="0" dirty="0" err="1" smtClean="0">
                <a:solidFill>
                  <a:srgbClr val="003399"/>
                </a:solidFill>
                <a:effectLst/>
                <a:latin typeface="+mj-lt"/>
              </a:rPr>
              <a:t>lời</a:t>
            </a:r>
            <a:r>
              <a:rPr lang="en-US" sz="4300" b="0" dirty="0" smtClean="0">
                <a:solidFill>
                  <a:srgbClr val="003399"/>
                </a:solidFill>
                <a:effectLst/>
                <a:latin typeface="+mj-lt"/>
              </a:rPr>
              <a:t> XIN VÂNG. </a:t>
            </a:r>
            <a:r>
              <a:rPr lang="en-US" sz="4300" b="0" dirty="0" err="1" smtClean="0">
                <a:solidFill>
                  <a:srgbClr val="003399"/>
                </a:solidFill>
                <a:effectLst/>
                <a:latin typeface="+mj-lt"/>
              </a:rPr>
              <a:t>Mẹ</a:t>
            </a:r>
            <a:r>
              <a:rPr lang="en-US" sz="4300" b="0" dirty="0" smtClean="0">
                <a:solidFill>
                  <a:srgbClr val="003399"/>
                </a:solidFill>
                <a:effectLst/>
                <a:latin typeface="+mj-lt"/>
              </a:rPr>
              <a:t> </a:t>
            </a:r>
            <a:r>
              <a:rPr lang="en-US" sz="4300" b="0" dirty="0" err="1" smtClean="0">
                <a:solidFill>
                  <a:srgbClr val="003399"/>
                </a:solidFill>
                <a:effectLst/>
                <a:latin typeface="+mj-lt"/>
              </a:rPr>
              <a:t>ơi</a:t>
            </a:r>
            <a:r>
              <a:rPr lang="en-US" sz="4300" b="0" dirty="0" smtClean="0">
                <a:solidFill>
                  <a:srgbClr val="003399"/>
                </a:solidFill>
                <a:effectLst/>
                <a:latin typeface="+mj-lt"/>
              </a:rPr>
              <a:t> </a:t>
            </a:r>
            <a:r>
              <a:rPr lang="en-US" sz="4300" b="0" dirty="0" err="1" smtClean="0">
                <a:solidFill>
                  <a:srgbClr val="003399"/>
                </a:solidFill>
                <a:effectLst/>
                <a:latin typeface="+mj-lt"/>
              </a:rPr>
              <a:t>cho</a:t>
            </a:r>
            <a:r>
              <a:rPr lang="en-US" sz="4300" b="0" dirty="0" smtClean="0">
                <a:solidFill>
                  <a:srgbClr val="003399"/>
                </a:solidFill>
                <a:effectLst/>
                <a:latin typeface="+mj-lt"/>
              </a:rPr>
              <a:t> con </a:t>
            </a:r>
            <a:r>
              <a:rPr lang="en-US" sz="4300" b="0" dirty="0" err="1" smtClean="0">
                <a:solidFill>
                  <a:srgbClr val="003399"/>
                </a:solidFill>
                <a:effectLst/>
                <a:latin typeface="+mj-lt"/>
              </a:rPr>
              <a:t>noi</a:t>
            </a:r>
            <a:r>
              <a:rPr lang="en-US" sz="4300" b="0" dirty="0" smtClean="0">
                <a:solidFill>
                  <a:srgbClr val="003399"/>
                </a:solidFill>
                <a:effectLst/>
                <a:latin typeface="+mj-lt"/>
              </a:rPr>
              <a:t> </a:t>
            </a:r>
            <a:r>
              <a:rPr lang="en-US" sz="4300" b="0" dirty="0" err="1" smtClean="0">
                <a:solidFill>
                  <a:srgbClr val="003399"/>
                </a:solidFill>
                <a:effectLst/>
                <a:latin typeface="+mj-lt"/>
              </a:rPr>
              <a:t>gương</a:t>
            </a:r>
            <a:r>
              <a:rPr lang="en-US" sz="4300" b="0" dirty="0" smtClean="0">
                <a:solidFill>
                  <a:srgbClr val="003399"/>
                </a:solidFill>
                <a:effectLst/>
                <a:latin typeface="+mj-lt"/>
              </a:rPr>
              <a:t> </a:t>
            </a:r>
            <a:r>
              <a:rPr lang="en-US" sz="4300" b="0" dirty="0" err="1" smtClean="0">
                <a:solidFill>
                  <a:srgbClr val="003399"/>
                </a:solidFill>
                <a:effectLst/>
                <a:latin typeface="+mj-lt"/>
              </a:rPr>
              <a:t>mẹ</a:t>
            </a:r>
            <a:r>
              <a:rPr lang="en-US" sz="4300" b="0" dirty="0" smtClean="0">
                <a:solidFill>
                  <a:srgbClr val="003399"/>
                </a:solidFill>
                <a:effectLst/>
                <a:latin typeface="+mj-lt"/>
              </a:rPr>
              <a:t> </a:t>
            </a:r>
            <a:r>
              <a:rPr lang="en-US" sz="4300" b="0" dirty="0" err="1" smtClean="0">
                <a:solidFill>
                  <a:srgbClr val="003399"/>
                </a:solidFill>
                <a:effectLst/>
                <a:latin typeface="+mj-lt"/>
              </a:rPr>
              <a:t>viếng</a:t>
            </a:r>
            <a:r>
              <a:rPr lang="en-US" sz="4300" b="0" dirty="0" smtClean="0">
                <a:solidFill>
                  <a:srgbClr val="003399"/>
                </a:solidFill>
                <a:effectLst/>
                <a:latin typeface="+mj-lt"/>
              </a:rPr>
              <a:t> </a:t>
            </a:r>
            <a:r>
              <a:rPr lang="en-US" sz="4300" b="0" dirty="0" err="1" smtClean="0">
                <a:solidFill>
                  <a:srgbClr val="003399"/>
                </a:solidFill>
                <a:effectLst/>
                <a:latin typeface="+mj-lt"/>
              </a:rPr>
              <a:t>thăm</a:t>
            </a:r>
            <a:r>
              <a:rPr lang="en-US" sz="4300" b="0" dirty="0" smtClean="0">
                <a:solidFill>
                  <a:srgbClr val="003399"/>
                </a:solidFill>
                <a:effectLst/>
                <a:latin typeface="+mj-lt"/>
              </a:rPr>
              <a:t> </a:t>
            </a:r>
            <a:r>
              <a:rPr lang="en-US" sz="4300" b="0" dirty="0" err="1" smtClean="0">
                <a:solidFill>
                  <a:srgbClr val="003399"/>
                </a:solidFill>
                <a:effectLst/>
                <a:latin typeface="+mj-lt"/>
              </a:rPr>
              <a:t>luôn</a:t>
            </a:r>
            <a:r>
              <a:rPr lang="en-US" sz="4300" b="0" dirty="0" smtClean="0">
                <a:solidFill>
                  <a:srgbClr val="003399"/>
                </a:solidFill>
                <a:effectLst/>
                <a:latin typeface="+mj-lt"/>
              </a:rPr>
              <a:t> </a:t>
            </a:r>
            <a:r>
              <a:rPr lang="en-US" sz="4300" b="0" dirty="0" err="1" smtClean="0">
                <a:solidFill>
                  <a:srgbClr val="003399"/>
                </a:solidFill>
                <a:effectLst/>
                <a:latin typeface="+mj-lt"/>
              </a:rPr>
              <a:t>yêu</a:t>
            </a:r>
            <a:r>
              <a:rPr lang="en-US" sz="4300" b="0" dirty="0" smtClean="0">
                <a:solidFill>
                  <a:srgbClr val="003399"/>
                </a:solidFill>
                <a:effectLst/>
                <a:latin typeface="+mj-lt"/>
              </a:rPr>
              <a:t> </a:t>
            </a:r>
            <a:r>
              <a:rPr lang="en-US" sz="4300" b="0" dirty="0" err="1" smtClean="0">
                <a:solidFill>
                  <a:srgbClr val="003399"/>
                </a:solidFill>
                <a:effectLst/>
                <a:latin typeface="+mj-lt"/>
              </a:rPr>
              <a:t>thương</a:t>
            </a:r>
            <a:r>
              <a:rPr lang="en-US" sz="4300" b="0" dirty="0" smtClean="0">
                <a:solidFill>
                  <a:srgbClr val="003399"/>
                </a:solidFill>
                <a:effectLst/>
                <a:latin typeface="+mj-lt"/>
              </a:rPr>
              <a:t> </a:t>
            </a:r>
            <a:r>
              <a:rPr lang="en-US" sz="4300" b="0" dirty="0" err="1" smtClean="0">
                <a:solidFill>
                  <a:srgbClr val="003399"/>
                </a:solidFill>
                <a:effectLst/>
                <a:latin typeface="+mj-lt"/>
              </a:rPr>
              <a:t>sẵn</a:t>
            </a:r>
            <a:r>
              <a:rPr lang="en-US" sz="4300" b="0" dirty="0" smtClean="0">
                <a:solidFill>
                  <a:srgbClr val="003399"/>
                </a:solidFill>
                <a:effectLst/>
                <a:latin typeface="+mj-lt"/>
              </a:rPr>
              <a:t> </a:t>
            </a:r>
            <a:r>
              <a:rPr lang="en-US" sz="4300" b="0" dirty="0" err="1" smtClean="0">
                <a:solidFill>
                  <a:srgbClr val="003399"/>
                </a:solidFill>
                <a:effectLst/>
                <a:latin typeface="+mj-lt"/>
              </a:rPr>
              <a:t>sàng</a:t>
            </a:r>
            <a:r>
              <a:rPr lang="en-US" sz="4300" b="0" dirty="0" smtClean="0">
                <a:solidFill>
                  <a:srgbClr val="003399"/>
                </a:solidFill>
                <a:effectLst/>
                <a:latin typeface="+mj-lt"/>
              </a:rPr>
              <a:t> </a:t>
            </a:r>
            <a:r>
              <a:rPr lang="en-US" sz="4300" b="0" dirty="0" err="1" smtClean="0">
                <a:solidFill>
                  <a:srgbClr val="003399"/>
                </a:solidFill>
                <a:effectLst/>
                <a:latin typeface="+mj-lt"/>
              </a:rPr>
              <a:t>quan</a:t>
            </a:r>
            <a:r>
              <a:rPr lang="en-US" sz="4300" b="0" dirty="0" smtClean="0">
                <a:solidFill>
                  <a:srgbClr val="003399"/>
                </a:solidFill>
                <a:effectLst/>
                <a:latin typeface="+mj-lt"/>
              </a:rPr>
              <a:t> </a:t>
            </a:r>
            <a:r>
              <a:rPr lang="en-US" sz="4300" b="0" dirty="0" err="1" smtClean="0">
                <a:solidFill>
                  <a:srgbClr val="003399"/>
                </a:solidFill>
                <a:effectLst/>
                <a:latin typeface="+mj-lt"/>
              </a:rPr>
              <a:t>tâm</a:t>
            </a:r>
            <a:r>
              <a:rPr lang="en-US" sz="4300" b="0" dirty="0" smtClean="0">
                <a:solidFill>
                  <a:srgbClr val="003399"/>
                </a:solidFill>
                <a:effectLst/>
                <a:latin typeface="+mj-lt"/>
              </a:rPr>
              <a:t> </a:t>
            </a:r>
            <a:r>
              <a:rPr lang="en-US" sz="4300" b="0" dirty="0" err="1" smtClean="0">
                <a:solidFill>
                  <a:srgbClr val="003399"/>
                </a:solidFill>
                <a:effectLst/>
                <a:latin typeface="+mj-lt"/>
              </a:rPr>
              <a:t>để</a:t>
            </a:r>
            <a:r>
              <a:rPr lang="en-US" sz="4300" b="0" dirty="0" smtClean="0">
                <a:solidFill>
                  <a:srgbClr val="003399"/>
                </a:solidFill>
                <a:effectLst/>
                <a:latin typeface="+mj-lt"/>
              </a:rPr>
              <a:t> </a:t>
            </a:r>
            <a:r>
              <a:rPr lang="en-US" sz="4300" b="0" dirty="0" err="1" smtClean="0">
                <a:solidFill>
                  <a:srgbClr val="003399"/>
                </a:solidFill>
                <a:effectLst/>
                <a:latin typeface="+mj-lt"/>
              </a:rPr>
              <a:t>hết</a:t>
            </a:r>
            <a:r>
              <a:rPr lang="en-US" sz="4300" b="0" dirty="0" smtClean="0">
                <a:solidFill>
                  <a:srgbClr val="003399"/>
                </a:solidFill>
                <a:effectLst/>
                <a:latin typeface="+mj-lt"/>
              </a:rPr>
              <a:t> </a:t>
            </a:r>
            <a:r>
              <a:rPr lang="en-US" sz="4300" b="0" dirty="0" err="1" smtClean="0">
                <a:solidFill>
                  <a:srgbClr val="003399"/>
                </a:solidFill>
                <a:effectLst/>
                <a:latin typeface="+mj-lt"/>
              </a:rPr>
              <a:t>mình</a:t>
            </a:r>
            <a:r>
              <a:rPr lang="en-US" sz="4300" b="0" dirty="0" smtClean="0">
                <a:solidFill>
                  <a:srgbClr val="003399"/>
                </a:solidFill>
                <a:effectLst/>
                <a:latin typeface="+mj-lt"/>
              </a:rPr>
              <a:t> </a:t>
            </a:r>
            <a:r>
              <a:rPr lang="en-US" sz="4300" b="0" dirty="0" err="1" smtClean="0">
                <a:solidFill>
                  <a:srgbClr val="003399"/>
                </a:solidFill>
                <a:effectLst/>
                <a:latin typeface="+mj-lt"/>
              </a:rPr>
              <a:t>phục</a:t>
            </a:r>
            <a:r>
              <a:rPr lang="en-US" sz="4300" b="0" dirty="0" smtClean="0">
                <a:solidFill>
                  <a:srgbClr val="003399"/>
                </a:solidFill>
                <a:effectLst/>
                <a:latin typeface="+mj-lt"/>
              </a:rPr>
              <a:t> </a:t>
            </a:r>
            <a:r>
              <a:rPr lang="en-US" sz="4300" b="0" dirty="0" err="1" smtClean="0">
                <a:solidFill>
                  <a:srgbClr val="003399"/>
                </a:solidFill>
                <a:effectLst/>
                <a:latin typeface="+mj-lt"/>
              </a:rPr>
              <a:t>vụ</a:t>
            </a:r>
            <a:r>
              <a:rPr lang="en-US" sz="4300" b="0" dirty="0" smtClean="0">
                <a:solidFill>
                  <a:srgbClr val="003399"/>
                </a:solidFill>
                <a:effectLst/>
                <a:latin typeface="+mj-lt"/>
              </a:rPr>
              <a:t> </a:t>
            </a:r>
            <a:r>
              <a:rPr lang="en-US" sz="4300" b="0" dirty="0" err="1" smtClean="0">
                <a:solidFill>
                  <a:srgbClr val="003399"/>
                </a:solidFill>
                <a:effectLst/>
                <a:latin typeface="+mj-lt"/>
              </a:rPr>
              <a:t>tha</a:t>
            </a:r>
            <a:r>
              <a:rPr lang="en-US" sz="4300" b="0" dirty="0" smtClean="0">
                <a:solidFill>
                  <a:srgbClr val="003399"/>
                </a:solidFill>
                <a:effectLst/>
                <a:latin typeface="+mj-lt"/>
              </a:rPr>
              <a:t> </a:t>
            </a:r>
            <a:r>
              <a:rPr lang="en-US" sz="4300" b="0" dirty="0" err="1" smtClean="0">
                <a:solidFill>
                  <a:srgbClr val="003399"/>
                </a:solidFill>
                <a:effectLst/>
                <a:latin typeface="+mj-lt"/>
              </a:rPr>
              <a:t>nhân</a:t>
            </a:r>
            <a:r>
              <a:rPr lang="en-US" sz="4300" b="0" dirty="0" smtClean="0">
                <a:solidFill>
                  <a:srgbClr val="003399"/>
                </a:solidFill>
                <a:effectLst/>
                <a:latin typeface="+mj-lt"/>
              </a:rPr>
              <a:t>. </a:t>
            </a:r>
            <a:endParaRPr lang="en-US" sz="43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789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99"/>
                </a:solidFill>
                <a:effectLst/>
                <a:latin typeface="+mj-lt"/>
                <a:cs typeface="Times New Roman" panose="02020603050405020304" pitchFamily="18" charset="0"/>
              </a:rPr>
              <a:t> Và bình an dưới thế cho người thiện tâm</a:t>
            </a:r>
            <a:r>
              <a:rPr lang="en-US" sz="5400" b="0">
                <a:solidFill>
                  <a:srgbClr val="003399"/>
                </a:solidFill>
                <a:effectLst/>
                <a:latin typeface="+mj-lt"/>
                <a:cs typeface="Times New Roman" panose="02020603050405020304" pitchFamily="18" charset="0"/>
              </a:rPr>
              <a:t>.</a:t>
            </a:r>
            <a:endParaRPr lang="vi-VN" sz="54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chúc tụng Chúa. </a:t>
            </a:r>
            <a:br>
              <a:rPr lang="en-US" sz="5000" b="0">
                <a:solidFill>
                  <a:srgbClr val="003399"/>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Lạy con một Thiên Chúa,            </a:t>
            </a:r>
            <a:r>
              <a:rPr lang="en-US" sz="4800" b="0">
                <a:solidFill>
                  <a:srgbClr val="FF00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Vì lạy </a:t>
            </a:r>
            <a:r>
              <a:rPr lang="vi-VN" sz="4800" b="0">
                <a:solidFill>
                  <a:srgbClr val="FF0000"/>
                </a:solidFill>
                <a:effectLst/>
                <a:latin typeface="+mj-lt"/>
                <a:cs typeface="Times New Roman" panose="02020603050405020304" pitchFamily="18" charset="0"/>
              </a:rPr>
              <a:t>Chúa Giêsu Kitô, </a:t>
            </a:r>
            <a:r>
              <a:rPr lang="vi-VN" sz="4800" b="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789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b="0" dirty="0" smtClean="0">
              <a:solidFill>
                <a:srgbClr val="FF0000"/>
              </a:solidFill>
              <a:effectLst/>
              <a:latin typeface="+mj-lt"/>
              <a:cs typeface="Tahoma" pitchFamily="34" charset="0"/>
            </a:endParaRPr>
          </a:p>
          <a:p>
            <a:pPr eaLnBrk="1" hangingPunct="1">
              <a:lnSpc>
                <a:spcPct val="105000"/>
              </a:lnSpc>
              <a:defRPr/>
            </a:pPr>
            <a:r>
              <a:rPr lang="en-US" sz="4800" b="0" dirty="0" smtClean="0">
                <a:solidFill>
                  <a:srgbClr val="FF0000"/>
                </a:solidFill>
                <a:effectLst/>
                <a:latin typeface="+mj-lt"/>
                <a:cs typeface="Tahoma" pitchFamily="34" charset="0"/>
              </a:rPr>
              <a:t>ĐẤNG CỨU ĐỘ TÔI</a:t>
            </a:r>
          </a:p>
          <a:p>
            <a:pPr eaLnBrk="1" hangingPunct="1">
              <a:lnSpc>
                <a:spcPct val="105000"/>
              </a:lnSpc>
              <a:defRPr/>
            </a:pPr>
            <a:r>
              <a:rPr lang="en-US" sz="4800" b="0" i="1" dirty="0" smtClean="0">
                <a:solidFill>
                  <a:srgbClr val="003399"/>
                </a:solidFill>
                <a:effectLst/>
                <a:latin typeface="+mj-lt"/>
                <a:cs typeface="Tahoma" pitchFamily="34" charset="0"/>
              </a:rPr>
              <a:t>Lm. Kim Long</a:t>
            </a:r>
          </a:p>
          <a:p>
            <a:pPr eaLnBrk="1" hangingPunct="1">
              <a:lnSpc>
                <a:spcPct val="105000"/>
              </a:lnSpc>
              <a:defRPr/>
            </a:pPr>
            <a:r>
              <a:rPr lang="en-US" sz="4800" b="0" i="1" dirty="0" smtClean="0">
                <a:solidFill>
                  <a:srgbClr val="003399"/>
                </a:solidFill>
                <a:effectLst/>
                <a:latin typeface="+mj-lt"/>
                <a:cs typeface="Tahoma" pitchFamily="34" charset="0"/>
              </a:rPr>
              <a:t>03 </a:t>
            </a:r>
            <a:r>
              <a:rPr lang="en-US" sz="4800" b="0" i="1" dirty="0" err="1" smtClean="0">
                <a:solidFill>
                  <a:srgbClr val="003399"/>
                </a:solidFill>
                <a:effectLst/>
                <a:latin typeface="+mj-lt"/>
                <a:cs typeface="Tahoma" pitchFamily="34" charset="0"/>
              </a:rPr>
              <a:t>câu</a:t>
            </a:r>
            <a:endParaRPr lang="en-US" sz="4400" b="0" i="1" dirty="0" smtClean="0">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cs typeface="Times New Roman" pitchFamily="18" charset="0"/>
              </a:rPr>
              <a:t>Đk</a:t>
            </a:r>
            <a:r>
              <a:rPr lang="en-US" sz="7200" b="0" u="sng" dirty="0">
                <a:solidFill>
                  <a:srgbClr val="FF0000"/>
                </a:solidFill>
                <a:effectLst/>
                <a:cs typeface="Times New Roman" pitchFamily="18" charset="0"/>
              </a:rPr>
              <a:t>:</a:t>
            </a:r>
            <a:r>
              <a:rPr lang="en-US" sz="7200" b="0" dirty="0">
                <a:solidFill>
                  <a:srgbClr val="003399"/>
                </a:solidFill>
                <a:effectLst/>
                <a:cs typeface="Times New Roman" pitchFamily="18" charset="0"/>
              </a:rPr>
              <a:t> </a:t>
            </a:r>
            <a:r>
              <a:rPr lang="en-US" sz="7200" b="0" dirty="0" err="1">
                <a:solidFill>
                  <a:srgbClr val="003399"/>
                </a:solidFill>
                <a:effectLst/>
                <a:latin typeface="+mn-lt"/>
              </a:rPr>
              <a:t>H</a:t>
            </a:r>
            <a:r>
              <a:rPr lang="en-US" sz="7200" b="0" dirty="0" err="1" smtClean="0">
                <a:solidFill>
                  <a:srgbClr val="003399"/>
                </a:solidFill>
                <a:effectLst/>
                <a:latin typeface="+mn-lt"/>
              </a:rPr>
              <a:t>ãy</a:t>
            </a:r>
            <a:r>
              <a:rPr lang="en-US" sz="7200" b="0" dirty="0" smtClean="0">
                <a:solidFill>
                  <a:srgbClr val="003399"/>
                </a:solidFill>
                <a:effectLst/>
                <a:latin typeface="+mn-lt"/>
              </a:rPr>
              <a:t> </a:t>
            </a:r>
            <a:r>
              <a:rPr lang="en-US" sz="7200" b="0" dirty="0" err="1" smtClean="0">
                <a:solidFill>
                  <a:srgbClr val="003399"/>
                </a:solidFill>
                <a:effectLst/>
                <a:latin typeface="+mn-lt"/>
              </a:rPr>
              <a:t>mừng</a:t>
            </a:r>
            <a:r>
              <a:rPr lang="en-US" sz="7200" b="0" dirty="0" smtClean="0">
                <a:solidFill>
                  <a:srgbClr val="003399"/>
                </a:solidFill>
                <a:effectLst/>
                <a:latin typeface="+mn-lt"/>
              </a:rPr>
              <a:t> </a:t>
            </a:r>
            <a:r>
              <a:rPr lang="en-US" sz="7200" b="0" dirty="0" err="1" smtClean="0">
                <a:solidFill>
                  <a:srgbClr val="003399"/>
                </a:solidFill>
                <a:effectLst/>
                <a:latin typeface="+mn-lt"/>
              </a:rPr>
              <a:t>rỡ</a:t>
            </a:r>
            <a:r>
              <a:rPr lang="en-US" sz="7200" b="0" dirty="0" smtClean="0">
                <a:solidFill>
                  <a:srgbClr val="003399"/>
                </a:solidFill>
                <a:effectLst/>
                <a:latin typeface="+mn-lt"/>
              </a:rPr>
              <a:t> reo </a:t>
            </a:r>
            <a:r>
              <a:rPr lang="en-US" sz="7200" b="0" dirty="0" err="1" smtClean="0">
                <a:solidFill>
                  <a:srgbClr val="003399"/>
                </a:solidFill>
                <a:effectLst/>
                <a:latin typeface="+mn-lt"/>
              </a:rPr>
              <a:t>hò</a:t>
            </a:r>
            <a:r>
              <a:rPr lang="en-US" sz="7200" b="0" dirty="0" smtClean="0">
                <a:solidFill>
                  <a:srgbClr val="003399"/>
                </a:solidFill>
                <a:effectLst/>
                <a:latin typeface="+mn-lt"/>
              </a:rPr>
              <a:t> </a:t>
            </a:r>
            <a:r>
              <a:rPr lang="en-US" sz="7200" b="0" dirty="0" err="1" smtClean="0">
                <a:solidFill>
                  <a:srgbClr val="003399"/>
                </a:solidFill>
                <a:effectLst/>
                <a:latin typeface="+mn-lt"/>
              </a:rPr>
              <a:t>vì</a:t>
            </a:r>
            <a:r>
              <a:rPr lang="en-US" sz="7200" b="0" dirty="0" smtClean="0">
                <a:solidFill>
                  <a:srgbClr val="003399"/>
                </a:solidFill>
                <a:effectLst/>
                <a:latin typeface="+mn-lt"/>
              </a:rPr>
              <a:t> </a:t>
            </a:r>
            <a:r>
              <a:rPr lang="en-US" sz="7200" b="0" dirty="0" err="1" smtClean="0">
                <a:solidFill>
                  <a:srgbClr val="003399"/>
                </a:solidFill>
                <a:effectLst/>
                <a:latin typeface="+mn-lt"/>
              </a:rPr>
              <a:t>giữa</a:t>
            </a:r>
            <a:r>
              <a:rPr lang="en-US" sz="7200" b="0" dirty="0" smtClean="0">
                <a:solidFill>
                  <a:srgbClr val="003399"/>
                </a:solidFill>
                <a:effectLst/>
                <a:latin typeface="+mn-lt"/>
              </a:rPr>
              <a:t> </a:t>
            </a:r>
            <a:r>
              <a:rPr lang="en-US" sz="7200" b="0" dirty="0" err="1" smtClean="0">
                <a:solidFill>
                  <a:srgbClr val="003399"/>
                </a:solidFill>
                <a:effectLst/>
                <a:latin typeface="+mn-lt"/>
              </a:rPr>
              <a:t>ngươi</a:t>
            </a:r>
            <a:r>
              <a:rPr lang="en-US" sz="7200" b="0" dirty="0" smtClean="0">
                <a:solidFill>
                  <a:srgbClr val="003399"/>
                </a:solidFill>
                <a:effectLst/>
                <a:latin typeface="+mn-lt"/>
              </a:rPr>
              <a:t> </a:t>
            </a:r>
            <a:r>
              <a:rPr lang="en-US" sz="7200" b="0" dirty="0" err="1" smtClean="0">
                <a:solidFill>
                  <a:srgbClr val="003399"/>
                </a:solidFill>
                <a:effectLst/>
                <a:latin typeface="+mn-lt"/>
              </a:rPr>
              <a:t>Đức</a:t>
            </a:r>
            <a:r>
              <a:rPr lang="en-US" sz="7200" b="0" dirty="0" smtClean="0">
                <a:solidFill>
                  <a:srgbClr val="003399"/>
                </a:solidFill>
                <a:effectLst/>
                <a:latin typeface="+mn-lt"/>
              </a:rPr>
              <a:t> </a:t>
            </a:r>
            <a:r>
              <a:rPr lang="en-US" sz="7200" b="0" dirty="0" err="1" smtClean="0">
                <a:solidFill>
                  <a:srgbClr val="003399"/>
                </a:solidFill>
                <a:effectLst/>
                <a:latin typeface="+mn-lt"/>
              </a:rPr>
              <a:t>Chúa</a:t>
            </a:r>
            <a:r>
              <a:rPr lang="en-US" sz="7200" b="0" dirty="0" smtClean="0">
                <a:solidFill>
                  <a:srgbClr val="003399"/>
                </a:solidFill>
                <a:effectLst/>
                <a:latin typeface="+mn-lt"/>
              </a:rPr>
              <a:t> </a:t>
            </a:r>
            <a:r>
              <a:rPr lang="en-US" sz="7200" b="0" dirty="0" err="1" smtClean="0">
                <a:solidFill>
                  <a:srgbClr val="003399"/>
                </a:solidFill>
                <a:effectLst/>
                <a:latin typeface="+mn-lt"/>
              </a:rPr>
              <a:t>của</a:t>
            </a:r>
            <a:r>
              <a:rPr lang="en-US" sz="7200" b="0" dirty="0" smtClean="0">
                <a:solidFill>
                  <a:srgbClr val="003399"/>
                </a:solidFill>
                <a:effectLst/>
                <a:latin typeface="+mn-lt"/>
              </a:rPr>
              <a:t> Israel </a:t>
            </a:r>
            <a:r>
              <a:rPr lang="en-US" sz="7200" b="0" dirty="0" err="1" smtClean="0">
                <a:solidFill>
                  <a:srgbClr val="003399"/>
                </a:solidFill>
                <a:effectLst/>
                <a:latin typeface="+mn-lt"/>
              </a:rPr>
              <a:t>quả</a:t>
            </a:r>
            <a:r>
              <a:rPr lang="en-US" sz="7200" b="0" dirty="0" smtClean="0">
                <a:solidFill>
                  <a:srgbClr val="003399"/>
                </a:solidFill>
                <a:effectLst/>
                <a:latin typeface="+mn-lt"/>
              </a:rPr>
              <a:t> </a:t>
            </a:r>
            <a:r>
              <a:rPr lang="en-US" sz="7200" b="0" dirty="0" err="1" smtClean="0">
                <a:solidFill>
                  <a:srgbClr val="003399"/>
                </a:solidFill>
                <a:effectLst/>
                <a:latin typeface="+mn-lt"/>
              </a:rPr>
              <a:t>thật</a:t>
            </a:r>
            <a:r>
              <a:rPr lang="en-US" sz="7200" b="0" dirty="0" smtClean="0">
                <a:solidFill>
                  <a:srgbClr val="003399"/>
                </a:solidFill>
                <a:effectLst/>
                <a:latin typeface="+mn-lt"/>
              </a:rPr>
              <a:t> </a:t>
            </a:r>
            <a:r>
              <a:rPr lang="en-US" sz="7200" b="0" dirty="0" err="1" smtClean="0">
                <a:solidFill>
                  <a:srgbClr val="003399"/>
                </a:solidFill>
                <a:effectLst/>
                <a:latin typeface="+mn-lt"/>
              </a:rPr>
              <a:t>là</a:t>
            </a:r>
            <a:r>
              <a:rPr lang="en-US" sz="7200" b="0" dirty="0" smtClean="0">
                <a:solidFill>
                  <a:srgbClr val="003399"/>
                </a:solidFill>
                <a:effectLst/>
                <a:latin typeface="+mn-lt"/>
              </a:rPr>
              <a:t> </a:t>
            </a:r>
            <a:r>
              <a:rPr lang="en-US" sz="7200" b="0" dirty="0" err="1" smtClean="0">
                <a:solidFill>
                  <a:srgbClr val="003399"/>
                </a:solidFill>
                <a:effectLst/>
                <a:latin typeface="+mn-lt"/>
              </a:rPr>
              <a:t>thánh</a:t>
            </a:r>
            <a:r>
              <a:rPr lang="en-US" sz="7200" b="0" dirty="0" smtClean="0">
                <a:solidFill>
                  <a:srgbClr val="003399"/>
                </a:solidFill>
                <a:effectLst/>
                <a:latin typeface="+mn-lt"/>
              </a:rPr>
              <a:t> </a:t>
            </a:r>
            <a:r>
              <a:rPr lang="en-US" sz="7200" b="0" dirty="0" err="1" smtClean="0">
                <a:solidFill>
                  <a:srgbClr val="003399"/>
                </a:solidFill>
                <a:effectLst/>
                <a:latin typeface="+mn-lt"/>
              </a:rPr>
              <a:t>thiện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dirty="0">
                <a:solidFill>
                  <a:srgbClr val="FF0000"/>
                </a:solidFill>
                <a:effectLst/>
                <a:cs typeface="Times New Roman" pitchFamily="18" charset="0"/>
              </a:rPr>
              <a:t> </a:t>
            </a:r>
            <a:r>
              <a:rPr lang="en-US" sz="5400" b="0" dirty="0" err="1" smtClean="0">
                <a:solidFill>
                  <a:srgbClr val="003399"/>
                </a:solidFill>
                <a:effectLst/>
              </a:rPr>
              <a:t>Đây</a:t>
            </a:r>
            <a:r>
              <a:rPr lang="en-US" sz="5400" b="0" dirty="0" smtClean="0">
                <a:solidFill>
                  <a:srgbClr val="003399"/>
                </a:solidFill>
                <a:effectLst/>
              </a:rPr>
              <a:t> </a:t>
            </a:r>
            <a:r>
              <a:rPr lang="en-US" sz="5400" b="0" dirty="0" err="1" smtClean="0">
                <a:solidFill>
                  <a:srgbClr val="003399"/>
                </a:solidFill>
                <a:effectLst/>
              </a:rPr>
              <a:t>Thiên</a:t>
            </a:r>
            <a:r>
              <a:rPr lang="en-US" sz="5400" b="0" dirty="0" smtClean="0">
                <a:solidFill>
                  <a:srgbClr val="003399"/>
                </a:solidFill>
                <a:effectLst/>
              </a:rPr>
              <a:t> </a:t>
            </a:r>
            <a:r>
              <a:rPr lang="en-US" sz="5400" b="0" dirty="0" err="1" smtClean="0">
                <a:solidFill>
                  <a:srgbClr val="003399"/>
                </a:solidFill>
                <a:effectLst/>
              </a:rPr>
              <a:t>Chúa</a:t>
            </a:r>
            <a:r>
              <a:rPr lang="en-US" sz="5400" b="0" dirty="0" smtClean="0">
                <a:solidFill>
                  <a:srgbClr val="003399"/>
                </a:solidFill>
                <a:effectLst/>
              </a:rPr>
              <a:t> </a:t>
            </a:r>
            <a:r>
              <a:rPr lang="en-US" sz="5400" b="0" dirty="0" err="1" smtClean="0">
                <a:solidFill>
                  <a:srgbClr val="003399"/>
                </a:solidFill>
                <a:effectLst/>
              </a:rPr>
              <a:t>Đấng</a:t>
            </a:r>
            <a:r>
              <a:rPr lang="en-US" sz="5400" b="0" dirty="0" smtClean="0">
                <a:solidFill>
                  <a:srgbClr val="003399"/>
                </a:solidFill>
                <a:effectLst/>
              </a:rPr>
              <a:t> </a:t>
            </a:r>
            <a:r>
              <a:rPr lang="en-US" sz="5400" b="0" dirty="0" err="1" smtClean="0">
                <a:solidFill>
                  <a:srgbClr val="003399"/>
                </a:solidFill>
                <a:effectLst/>
              </a:rPr>
              <a:t>cứu</a:t>
            </a:r>
            <a:r>
              <a:rPr lang="en-US" sz="5400" b="0" dirty="0" smtClean="0">
                <a:solidFill>
                  <a:srgbClr val="003399"/>
                </a:solidFill>
                <a:effectLst/>
              </a:rPr>
              <a:t> </a:t>
            </a:r>
            <a:r>
              <a:rPr lang="en-US" sz="5400" b="0" dirty="0" err="1" smtClean="0">
                <a:solidFill>
                  <a:srgbClr val="003399"/>
                </a:solidFill>
                <a:effectLst/>
              </a:rPr>
              <a:t>độ</a:t>
            </a:r>
            <a:r>
              <a:rPr lang="en-US" sz="5400" b="0" dirty="0" smtClean="0">
                <a:solidFill>
                  <a:srgbClr val="003399"/>
                </a:solidFill>
                <a:effectLst/>
              </a:rPr>
              <a:t> </a:t>
            </a:r>
            <a:r>
              <a:rPr lang="en-US" sz="5400" b="0" dirty="0" err="1" smtClean="0">
                <a:solidFill>
                  <a:srgbClr val="003399"/>
                </a:solidFill>
                <a:effectLst/>
              </a:rPr>
              <a:t>tôi</a:t>
            </a:r>
            <a:r>
              <a:rPr lang="en-US" sz="5400" b="0" dirty="0" smtClean="0">
                <a:solidFill>
                  <a:srgbClr val="003399"/>
                </a:solidFill>
                <a:effectLst/>
              </a:rPr>
              <a:t>, </a:t>
            </a:r>
            <a:r>
              <a:rPr lang="en-US" sz="5400" b="0" dirty="0" err="1" smtClean="0">
                <a:solidFill>
                  <a:srgbClr val="003399"/>
                </a:solidFill>
                <a:effectLst/>
              </a:rPr>
              <a:t>tôi</a:t>
            </a:r>
            <a:r>
              <a:rPr lang="en-US" sz="5400" b="0" dirty="0" smtClean="0">
                <a:solidFill>
                  <a:srgbClr val="003399"/>
                </a:solidFill>
                <a:effectLst/>
              </a:rPr>
              <a:t> tin </a:t>
            </a:r>
            <a:r>
              <a:rPr lang="en-US" sz="5400" b="0" dirty="0" err="1" smtClean="0">
                <a:solidFill>
                  <a:srgbClr val="003399"/>
                </a:solidFill>
                <a:effectLst/>
              </a:rPr>
              <a:t>tưởng</a:t>
            </a:r>
            <a:r>
              <a:rPr lang="en-US" sz="5400" b="0" dirty="0" smtClean="0">
                <a:solidFill>
                  <a:srgbClr val="003399"/>
                </a:solidFill>
                <a:effectLst/>
              </a:rPr>
              <a:t> </a:t>
            </a:r>
            <a:r>
              <a:rPr lang="en-US" sz="5400" b="0" dirty="0" err="1" smtClean="0">
                <a:solidFill>
                  <a:srgbClr val="003399"/>
                </a:solidFill>
                <a:effectLst/>
              </a:rPr>
              <a:t>và</a:t>
            </a:r>
            <a:r>
              <a:rPr lang="en-US" sz="5400" b="0" dirty="0" smtClean="0">
                <a:solidFill>
                  <a:srgbClr val="003399"/>
                </a:solidFill>
                <a:effectLst/>
              </a:rPr>
              <a:t> </a:t>
            </a:r>
            <a:r>
              <a:rPr lang="en-US" sz="5400" b="0" dirty="0" err="1" smtClean="0">
                <a:solidFill>
                  <a:srgbClr val="003399"/>
                </a:solidFill>
                <a:effectLst/>
              </a:rPr>
              <a:t>không</a:t>
            </a:r>
            <a:r>
              <a:rPr lang="en-US" sz="5400" b="0" dirty="0" smtClean="0">
                <a:solidFill>
                  <a:srgbClr val="003399"/>
                </a:solidFill>
                <a:effectLst/>
              </a:rPr>
              <a:t> </a:t>
            </a:r>
            <a:r>
              <a:rPr lang="en-US" sz="5400" b="0" dirty="0" err="1" smtClean="0">
                <a:solidFill>
                  <a:srgbClr val="003399"/>
                </a:solidFill>
                <a:effectLst/>
              </a:rPr>
              <a:t>sợ</a:t>
            </a:r>
            <a:r>
              <a:rPr lang="en-US" sz="5400" b="0" dirty="0" smtClean="0">
                <a:solidFill>
                  <a:srgbClr val="003399"/>
                </a:solidFill>
                <a:effectLst/>
              </a:rPr>
              <a:t> </a:t>
            </a:r>
            <a:r>
              <a:rPr lang="en-US" sz="5400" b="0" dirty="0" err="1" smtClean="0">
                <a:solidFill>
                  <a:srgbClr val="003399"/>
                </a:solidFill>
                <a:effectLst/>
              </a:rPr>
              <a:t>hãi</a:t>
            </a:r>
            <a:r>
              <a:rPr lang="en-US" sz="5400" b="0" dirty="0" smtClean="0">
                <a:solidFill>
                  <a:srgbClr val="003399"/>
                </a:solidFill>
                <a:effectLst/>
              </a:rPr>
              <a:t> chi. </a:t>
            </a:r>
            <a:r>
              <a:rPr lang="en-US" sz="5400" b="0" dirty="0" err="1" smtClean="0">
                <a:solidFill>
                  <a:srgbClr val="003399"/>
                </a:solidFill>
                <a:effectLst/>
              </a:rPr>
              <a:t>Vì</a:t>
            </a:r>
            <a:r>
              <a:rPr lang="en-US" sz="5400" b="0" dirty="0" smtClean="0">
                <a:solidFill>
                  <a:srgbClr val="003399"/>
                </a:solidFill>
                <a:effectLst/>
              </a:rPr>
              <a:t> </a:t>
            </a:r>
            <a:r>
              <a:rPr lang="en-US" sz="5400" b="0" dirty="0" err="1" smtClean="0">
                <a:solidFill>
                  <a:srgbClr val="003399"/>
                </a:solidFill>
                <a:effectLst/>
              </a:rPr>
              <a:t>Chúa</a:t>
            </a:r>
            <a:r>
              <a:rPr lang="en-US" sz="5400" b="0" dirty="0" smtClean="0">
                <a:solidFill>
                  <a:srgbClr val="003399"/>
                </a:solidFill>
                <a:effectLst/>
              </a:rPr>
              <a:t> </a:t>
            </a:r>
            <a:r>
              <a:rPr lang="en-US" sz="5400" b="0" dirty="0" err="1" smtClean="0">
                <a:solidFill>
                  <a:srgbClr val="003399"/>
                </a:solidFill>
                <a:effectLst/>
              </a:rPr>
              <a:t>chính</a:t>
            </a:r>
            <a:r>
              <a:rPr lang="en-US" sz="5400" b="0" dirty="0" smtClean="0">
                <a:solidFill>
                  <a:srgbClr val="003399"/>
                </a:solidFill>
                <a:effectLst/>
              </a:rPr>
              <a:t> </a:t>
            </a:r>
            <a:r>
              <a:rPr lang="en-US" sz="5400" b="0" dirty="0" err="1" smtClean="0">
                <a:solidFill>
                  <a:srgbClr val="003399"/>
                </a:solidFill>
                <a:effectLst/>
              </a:rPr>
              <a:t>là</a:t>
            </a:r>
            <a:r>
              <a:rPr lang="en-US" sz="5400" b="0" dirty="0" smtClean="0">
                <a:solidFill>
                  <a:srgbClr val="003399"/>
                </a:solidFill>
                <a:effectLst/>
              </a:rPr>
              <a:t> </a:t>
            </a:r>
            <a:r>
              <a:rPr lang="en-US" sz="5400" b="0" dirty="0" err="1" smtClean="0">
                <a:solidFill>
                  <a:srgbClr val="003399"/>
                </a:solidFill>
                <a:effectLst/>
              </a:rPr>
              <a:t>sức</a:t>
            </a:r>
            <a:r>
              <a:rPr lang="en-US" sz="5400" b="0" dirty="0" smtClean="0">
                <a:solidFill>
                  <a:srgbClr val="003399"/>
                </a:solidFill>
                <a:effectLst/>
              </a:rPr>
              <a:t> </a:t>
            </a:r>
            <a:r>
              <a:rPr lang="en-US" sz="5400" b="0" dirty="0" err="1" smtClean="0">
                <a:solidFill>
                  <a:srgbClr val="003399"/>
                </a:solidFill>
                <a:effectLst/>
              </a:rPr>
              <a:t>mạnh</a:t>
            </a:r>
            <a:r>
              <a:rPr lang="en-US" sz="5400" b="0" dirty="0" smtClean="0">
                <a:solidFill>
                  <a:srgbClr val="003399"/>
                </a:solidFill>
                <a:effectLst/>
              </a:rPr>
              <a:t> </a:t>
            </a:r>
            <a:r>
              <a:rPr lang="en-US" sz="5400" b="0" dirty="0" err="1" smtClean="0">
                <a:solidFill>
                  <a:srgbClr val="003399"/>
                </a:solidFill>
                <a:effectLst/>
              </a:rPr>
              <a:t>Đấng</a:t>
            </a:r>
            <a:r>
              <a:rPr lang="en-US" sz="5400" b="0" dirty="0" smtClean="0">
                <a:solidFill>
                  <a:srgbClr val="003399"/>
                </a:solidFill>
                <a:effectLst/>
              </a:rPr>
              <a:t> </a:t>
            </a:r>
            <a:r>
              <a:rPr lang="en-US" sz="5400" b="0" dirty="0" err="1" smtClean="0">
                <a:solidFill>
                  <a:srgbClr val="003399"/>
                </a:solidFill>
                <a:effectLst/>
              </a:rPr>
              <a:t>tôi</a:t>
            </a:r>
            <a:r>
              <a:rPr lang="en-US" sz="5400" b="0" dirty="0" smtClean="0">
                <a:solidFill>
                  <a:srgbClr val="003399"/>
                </a:solidFill>
                <a:effectLst/>
              </a:rPr>
              <a:t> </a:t>
            </a:r>
            <a:r>
              <a:rPr lang="en-US" sz="5400" b="0" dirty="0" err="1" smtClean="0">
                <a:solidFill>
                  <a:srgbClr val="003399"/>
                </a:solidFill>
                <a:effectLst/>
              </a:rPr>
              <a:t>ca</a:t>
            </a:r>
            <a:r>
              <a:rPr lang="en-US" sz="5400" b="0" dirty="0" smtClean="0">
                <a:solidFill>
                  <a:srgbClr val="003399"/>
                </a:solidFill>
                <a:effectLst/>
              </a:rPr>
              <a:t> </a:t>
            </a:r>
            <a:r>
              <a:rPr lang="en-US" sz="5400" b="0" dirty="0" err="1" smtClean="0">
                <a:solidFill>
                  <a:srgbClr val="003399"/>
                </a:solidFill>
                <a:effectLst/>
              </a:rPr>
              <a:t>mừng</a:t>
            </a:r>
            <a:r>
              <a:rPr lang="en-US" sz="5400" b="0" dirty="0" smtClean="0">
                <a:solidFill>
                  <a:srgbClr val="003399"/>
                </a:solidFill>
                <a:effectLst/>
              </a:rPr>
              <a:t> </a:t>
            </a:r>
            <a:r>
              <a:rPr lang="en-US" sz="5400" b="0" dirty="0" err="1" smtClean="0">
                <a:solidFill>
                  <a:srgbClr val="003399"/>
                </a:solidFill>
                <a:effectLst/>
              </a:rPr>
              <a:t>Người</a:t>
            </a:r>
            <a:r>
              <a:rPr lang="en-US" sz="5400" b="0" dirty="0" smtClean="0">
                <a:solidFill>
                  <a:srgbClr val="003399"/>
                </a:solidFill>
                <a:effectLst/>
              </a:rPr>
              <a:t> </a:t>
            </a:r>
            <a:r>
              <a:rPr lang="en-US" sz="5400" b="0" dirty="0" err="1" smtClean="0">
                <a:solidFill>
                  <a:srgbClr val="003399"/>
                </a:solidFill>
                <a:effectLst/>
              </a:rPr>
              <a:t>từng</a:t>
            </a:r>
            <a:r>
              <a:rPr lang="en-US" sz="5400" b="0" dirty="0" smtClean="0">
                <a:solidFill>
                  <a:srgbClr val="003399"/>
                </a:solidFill>
                <a:effectLst/>
              </a:rPr>
              <a:t> </a:t>
            </a:r>
            <a:r>
              <a:rPr lang="en-US" sz="5400" b="0" dirty="0" err="1" smtClean="0">
                <a:solidFill>
                  <a:srgbClr val="003399"/>
                </a:solidFill>
                <a:effectLst/>
              </a:rPr>
              <a:t>cứu</a:t>
            </a:r>
            <a:r>
              <a:rPr lang="en-US" sz="5400" b="0" dirty="0" smtClean="0">
                <a:solidFill>
                  <a:srgbClr val="003399"/>
                </a:solidFill>
                <a:effectLst/>
              </a:rPr>
              <a:t> </a:t>
            </a:r>
            <a:r>
              <a:rPr lang="en-US" sz="5400" b="0" dirty="0" err="1" smtClean="0">
                <a:solidFill>
                  <a:srgbClr val="003399"/>
                </a:solidFill>
                <a:effectLst/>
              </a:rPr>
              <a:t>độ</a:t>
            </a:r>
            <a:r>
              <a:rPr lang="en-US" sz="5400" b="0" dirty="0" smtClean="0">
                <a:solidFill>
                  <a:srgbClr val="003399"/>
                </a:solidFill>
                <a:effectLst/>
              </a:rPr>
              <a:t> </a:t>
            </a:r>
            <a:r>
              <a:rPr lang="en-US" sz="5400" b="0" dirty="0" err="1" smtClean="0">
                <a:solidFill>
                  <a:srgbClr val="003399"/>
                </a:solidFill>
                <a:effectLst/>
              </a:rPr>
              <a:t>tôi</a:t>
            </a:r>
            <a:r>
              <a:rPr lang="en-US" sz="5400" b="0" dirty="0" smtClean="0">
                <a:solidFill>
                  <a:srgbClr val="003399"/>
                </a:solidFill>
                <a:effectLst/>
              </a:rPr>
              <a:t>. </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cs typeface="Times New Roman" pitchFamily="18" charset="0"/>
              </a:rPr>
              <a:t>Đk</a:t>
            </a:r>
            <a:r>
              <a:rPr lang="en-US" sz="7200" b="0" u="sng" dirty="0">
                <a:solidFill>
                  <a:srgbClr val="FF0000"/>
                </a:solidFill>
                <a:effectLst/>
                <a:cs typeface="Times New Roman" pitchFamily="18" charset="0"/>
              </a:rPr>
              <a:t>:</a:t>
            </a:r>
            <a:r>
              <a:rPr lang="en-US" sz="7200" b="0" dirty="0">
                <a:solidFill>
                  <a:srgbClr val="003399"/>
                </a:solidFill>
                <a:effectLst/>
                <a:cs typeface="Times New Roman" pitchFamily="18" charset="0"/>
              </a:rPr>
              <a:t> </a:t>
            </a:r>
            <a:r>
              <a:rPr lang="en-US" sz="7200" b="0" dirty="0" err="1">
                <a:solidFill>
                  <a:srgbClr val="003399"/>
                </a:solidFill>
                <a:effectLst/>
                <a:latin typeface="+mn-lt"/>
              </a:rPr>
              <a:t>H</a:t>
            </a:r>
            <a:r>
              <a:rPr lang="en-US" sz="7200" b="0" dirty="0" err="1" smtClean="0">
                <a:solidFill>
                  <a:srgbClr val="003399"/>
                </a:solidFill>
                <a:effectLst/>
                <a:latin typeface="+mn-lt"/>
              </a:rPr>
              <a:t>ãy</a:t>
            </a:r>
            <a:r>
              <a:rPr lang="en-US" sz="7200" b="0" dirty="0" smtClean="0">
                <a:solidFill>
                  <a:srgbClr val="003399"/>
                </a:solidFill>
                <a:effectLst/>
                <a:latin typeface="+mn-lt"/>
              </a:rPr>
              <a:t> </a:t>
            </a:r>
            <a:r>
              <a:rPr lang="en-US" sz="7200" b="0" dirty="0" err="1" smtClean="0">
                <a:solidFill>
                  <a:srgbClr val="003399"/>
                </a:solidFill>
                <a:effectLst/>
                <a:latin typeface="+mn-lt"/>
              </a:rPr>
              <a:t>mừng</a:t>
            </a:r>
            <a:r>
              <a:rPr lang="en-US" sz="7200" b="0" dirty="0" smtClean="0">
                <a:solidFill>
                  <a:srgbClr val="003399"/>
                </a:solidFill>
                <a:effectLst/>
                <a:latin typeface="+mn-lt"/>
              </a:rPr>
              <a:t> </a:t>
            </a:r>
            <a:r>
              <a:rPr lang="en-US" sz="7200" b="0" dirty="0" err="1" smtClean="0">
                <a:solidFill>
                  <a:srgbClr val="003399"/>
                </a:solidFill>
                <a:effectLst/>
                <a:latin typeface="+mn-lt"/>
              </a:rPr>
              <a:t>rỡ</a:t>
            </a:r>
            <a:r>
              <a:rPr lang="en-US" sz="7200" b="0" dirty="0" smtClean="0">
                <a:solidFill>
                  <a:srgbClr val="003399"/>
                </a:solidFill>
                <a:effectLst/>
                <a:latin typeface="+mn-lt"/>
              </a:rPr>
              <a:t> reo </a:t>
            </a:r>
            <a:r>
              <a:rPr lang="en-US" sz="7200" b="0" dirty="0" err="1" smtClean="0">
                <a:solidFill>
                  <a:srgbClr val="003399"/>
                </a:solidFill>
                <a:effectLst/>
                <a:latin typeface="+mn-lt"/>
              </a:rPr>
              <a:t>hò</a:t>
            </a:r>
            <a:r>
              <a:rPr lang="en-US" sz="7200" b="0" dirty="0" smtClean="0">
                <a:solidFill>
                  <a:srgbClr val="003399"/>
                </a:solidFill>
                <a:effectLst/>
                <a:latin typeface="+mn-lt"/>
              </a:rPr>
              <a:t> </a:t>
            </a:r>
            <a:r>
              <a:rPr lang="en-US" sz="7200" b="0" dirty="0" err="1" smtClean="0">
                <a:solidFill>
                  <a:srgbClr val="003399"/>
                </a:solidFill>
                <a:effectLst/>
                <a:latin typeface="+mn-lt"/>
              </a:rPr>
              <a:t>vì</a:t>
            </a:r>
            <a:r>
              <a:rPr lang="en-US" sz="7200" b="0" dirty="0" smtClean="0">
                <a:solidFill>
                  <a:srgbClr val="003399"/>
                </a:solidFill>
                <a:effectLst/>
                <a:latin typeface="+mn-lt"/>
              </a:rPr>
              <a:t> </a:t>
            </a:r>
            <a:r>
              <a:rPr lang="en-US" sz="7200" b="0" dirty="0" err="1" smtClean="0">
                <a:solidFill>
                  <a:srgbClr val="003399"/>
                </a:solidFill>
                <a:effectLst/>
                <a:latin typeface="+mn-lt"/>
              </a:rPr>
              <a:t>giữa</a:t>
            </a:r>
            <a:r>
              <a:rPr lang="en-US" sz="7200" b="0" dirty="0" smtClean="0">
                <a:solidFill>
                  <a:srgbClr val="003399"/>
                </a:solidFill>
                <a:effectLst/>
                <a:latin typeface="+mn-lt"/>
              </a:rPr>
              <a:t> </a:t>
            </a:r>
            <a:r>
              <a:rPr lang="en-US" sz="7200" b="0" dirty="0" err="1" smtClean="0">
                <a:solidFill>
                  <a:srgbClr val="003399"/>
                </a:solidFill>
                <a:effectLst/>
                <a:latin typeface="+mn-lt"/>
              </a:rPr>
              <a:t>ngươi</a:t>
            </a:r>
            <a:r>
              <a:rPr lang="en-US" sz="7200" b="0" dirty="0" smtClean="0">
                <a:solidFill>
                  <a:srgbClr val="003399"/>
                </a:solidFill>
                <a:effectLst/>
                <a:latin typeface="+mn-lt"/>
              </a:rPr>
              <a:t> </a:t>
            </a:r>
            <a:r>
              <a:rPr lang="en-US" sz="7200" b="0" dirty="0" err="1" smtClean="0">
                <a:solidFill>
                  <a:srgbClr val="003399"/>
                </a:solidFill>
                <a:effectLst/>
                <a:latin typeface="+mn-lt"/>
              </a:rPr>
              <a:t>Đức</a:t>
            </a:r>
            <a:r>
              <a:rPr lang="en-US" sz="7200" b="0" dirty="0" smtClean="0">
                <a:solidFill>
                  <a:srgbClr val="003399"/>
                </a:solidFill>
                <a:effectLst/>
                <a:latin typeface="+mn-lt"/>
              </a:rPr>
              <a:t> </a:t>
            </a:r>
            <a:r>
              <a:rPr lang="en-US" sz="7200" b="0" dirty="0" err="1" smtClean="0">
                <a:solidFill>
                  <a:srgbClr val="003399"/>
                </a:solidFill>
                <a:effectLst/>
                <a:latin typeface="+mn-lt"/>
              </a:rPr>
              <a:t>Chúa</a:t>
            </a:r>
            <a:r>
              <a:rPr lang="en-US" sz="7200" b="0" dirty="0" smtClean="0">
                <a:solidFill>
                  <a:srgbClr val="003399"/>
                </a:solidFill>
                <a:effectLst/>
                <a:latin typeface="+mn-lt"/>
              </a:rPr>
              <a:t> </a:t>
            </a:r>
            <a:r>
              <a:rPr lang="en-US" sz="7200" b="0" dirty="0" err="1" smtClean="0">
                <a:solidFill>
                  <a:srgbClr val="003399"/>
                </a:solidFill>
                <a:effectLst/>
                <a:latin typeface="+mn-lt"/>
              </a:rPr>
              <a:t>của</a:t>
            </a:r>
            <a:r>
              <a:rPr lang="en-US" sz="7200" b="0" dirty="0" smtClean="0">
                <a:solidFill>
                  <a:srgbClr val="003399"/>
                </a:solidFill>
                <a:effectLst/>
                <a:latin typeface="+mn-lt"/>
              </a:rPr>
              <a:t> Israel </a:t>
            </a:r>
            <a:r>
              <a:rPr lang="en-US" sz="7200" b="0" dirty="0" err="1" smtClean="0">
                <a:solidFill>
                  <a:srgbClr val="003399"/>
                </a:solidFill>
                <a:effectLst/>
                <a:latin typeface="+mn-lt"/>
              </a:rPr>
              <a:t>quả</a:t>
            </a:r>
            <a:r>
              <a:rPr lang="en-US" sz="7200" b="0" dirty="0" smtClean="0">
                <a:solidFill>
                  <a:srgbClr val="003399"/>
                </a:solidFill>
                <a:effectLst/>
                <a:latin typeface="+mn-lt"/>
              </a:rPr>
              <a:t> </a:t>
            </a:r>
            <a:r>
              <a:rPr lang="en-US" sz="7200" b="0" dirty="0" err="1" smtClean="0">
                <a:solidFill>
                  <a:srgbClr val="003399"/>
                </a:solidFill>
                <a:effectLst/>
                <a:latin typeface="+mn-lt"/>
              </a:rPr>
              <a:t>thật</a:t>
            </a:r>
            <a:r>
              <a:rPr lang="en-US" sz="7200" b="0" dirty="0" smtClean="0">
                <a:solidFill>
                  <a:srgbClr val="003399"/>
                </a:solidFill>
                <a:effectLst/>
                <a:latin typeface="+mn-lt"/>
              </a:rPr>
              <a:t> </a:t>
            </a:r>
            <a:r>
              <a:rPr lang="en-US" sz="7200" b="0" dirty="0" err="1" smtClean="0">
                <a:solidFill>
                  <a:srgbClr val="003399"/>
                </a:solidFill>
                <a:effectLst/>
                <a:latin typeface="+mn-lt"/>
              </a:rPr>
              <a:t>là</a:t>
            </a:r>
            <a:r>
              <a:rPr lang="en-US" sz="7200" b="0" dirty="0" smtClean="0">
                <a:solidFill>
                  <a:srgbClr val="003399"/>
                </a:solidFill>
                <a:effectLst/>
                <a:latin typeface="+mn-lt"/>
              </a:rPr>
              <a:t> </a:t>
            </a:r>
            <a:r>
              <a:rPr lang="en-US" sz="7200" b="0" dirty="0" err="1" smtClean="0">
                <a:solidFill>
                  <a:srgbClr val="003399"/>
                </a:solidFill>
                <a:effectLst/>
                <a:latin typeface="+mn-lt"/>
              </a:rPr>
              <a:t>thánh</a:t>
            </a:r>
            <a:r>
              <a:rPr lang="en-US" sz="7200" b="0" dirty="0" smtClean="0">
                <a:solidFill>
                  <a:srgbClr val="003399"/>
                </a:solidFill>
                <a:effectLst/>
                <a:latin typeface="+mn-lt"/>
              </a:rPr>
              <a:t> </a:t>
            </a:r>
            <a:r>
              <a:rPr lang="en-US" sz="7200" b="0" dirty="0" err="1" smtClean="0">
                <a:solidFill>
                  <a:srgbClr val="003399"/>
                </a:solidFill>
                <a:effectLst/>
                <a:latin typeface="+mn-lt"/>
              </a:rPr>
              <a:t>thiện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634907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0000"/>
                </a:solidFill>
                <a:effectLst/>
                <a:latin typeface="+mn-lt"/>
                <a:cs typeface="Times New Roman" pitchFamily="18" charset="0"/>
              </a:rPr>
              <a:t>Tk2:</a:t>
            </a:r>
            <a:r>
              <a:rPr lang="en-US" sz="5400" b="0" dirty="0">
                <a:solidFill>
                  <a:srgbClr val="FF0000"/>
                </a:solidFill>
                <a:effectLst/>
                <a:latin typeface="+mn-lt"/>
                <a:cs typeface="Times New Roman" pitchFamily="18" charset="0"/>
              </a:rPr>
              <a:t> </a:t>
            </a:r>
            <a:r>
              <a:rPr lang="en-US" sz="5400" b="0" dirty="0" err="1" smtClean="0">
                <a:solidFill>
                  <a:srgbClr val="003399"/>
                </a:solidFill>
                <a:effectLst/>
                <a:latin typeface="+mn-lt"/>
              </a:rPr>
              <a:t>Hân</a:t>
            </a:r>
            <a:r>
              <a:rPr lang="en-US" sz="5400" b="0" dirty="0" smtClean="0">
                <a:solidFill>
                  <a:srgbClr val="003399"/>
                </a:solidFill>
                <a:effectLst/>
                <a:latin typeface="+mn-lt"/>
              </a:rPr>
              <a:t> </a:t>
            </a:r>
            <a:r>
              <a:rPr lang="en-US" sz="5400" b="0" dirty="0" err="1" smtClean="0">
                <a:solidFill>
                  <a:srgbClr val="003399"/>
                </a:solidFill>
                <a:effectLst/>
                <a:latin typeface="+mn-lt"/>
              </a:rPr>
              <a:t>hoan</a:t>
            </a:r>
            <a:r>
              <a:rPr lang="en-US" sz="5400" b="0" dirty="0" smtClean="0">
                <a:solidFill>
                  <a:srgbClr val="003399"/>
                </a:solidFill>
                <a:effectLst/>
                <a:latin typeface="+mn-lt"/>
              </a:rPr>
              <a:t> </a:t>
            </a:r>
            <a:r>
              <a:rPr lang="en-US" sz="5400" b="0" dirty="0" err="1" smtClean="0">
                <a:solidFill>
                  <a:srgbClr val="003399"/>
                </a:solidFill>
                <a:effectLst/>
                <a:latin typeface="+mn-lt"/>
              </a:rPr>
              <a:t>tới</a:t>
            </a:r>
            <a:r>
              <a:rPr lang="en-US" sz="5400" b="0" dirty="0" smtClean="0">
                <a:solidFill>
                  <a:srgbClr val="003399"/>
                </a:solidFill>
                <a:effectLst/>
                <a:latin typeface="+mn-lt"/>
              </a:rPr>
              <a:t> </a:t>
            </a:r>
            <a:r>
              <a:rPr lang="en-US" sz="5400" b="0" dirty="0" err="1" smtClean="0">
                <a:solidFill>
                  <a:srgbClr val="003399"/>
                </a:solidFill>
                <a:effectLst/>
                <a:latin typeface="+mn-lt"/>
              </a:rPr>
              <a:t>múc</a:t>
            </a:r>
            <a:r>
              <a:rPr lang="en-US" sz="5400" b="0" dirty="0" smtClean="0">
                <a:solidFill>
                  <a:srgbClr val="003399"/>
                </a:solidFill>
                <a:effectLst/>
                <a:latin typeface="+mn-lt"/>
              </a:rPr>
              <a:t> </a:t>
            </a:r>
            <a:r>
              <a:rPr lang="en-US" sz="5400" b="0" dirty="0" err="1" smtClean="0">
                <a:solidFill>
                  <a:srgbClr val="003399"/>
                </a:solidFill>
                <a:effectLst/>
                <a:latin typeface="+mn-lt"/>
              </a:rPr>
              <a:t>nước</a:t>
            </a:r>
            <a:r>
              <a:rPr lang="en-US" sz="5400" b="0" dirty="0" smtClean="0">
                <a:solidFill>
                  <a:srgbClr val="003399"/>
                </a:solidFill>
                <a:effectLst/>
                <a:latin typeface="+mn-lt"/>
              </a:rPr>
              <a:t> </a:t>
            </a:r>
            <a:r>
              <a:rPr lang="en-US" sz="5400" b="0" dirty="0" err="1" smtClean="0">
                <a:solidFill>
                  <a:srgbClr val="003399"/>
                </a:solidFill>
                <a:effectLst/>
                <a:latin typeface="+mn-lt"/>
              </a:rPr>
              <a:t>tận</a:t>
            </a:r>
            <a:r>
              <a:rPr lang="en-US" sz="5400" b="0" dirty="0" smtClean="0">
                <a:solidFill>
                  <a:srgbClr val="003399"/>
                </a:solidFill>
                <a:effectLst/>
                <a:latin typeface="+mn-lt"/>
              </a:rPr>
              <a:t> </a:t>
            </a:r>
            <a:r>
              <a:rPr lang="en-US" sz="5400" b="0" dirty="0" err="1" smtClean="0">
                <a:solidFill>
                  <a:srgbClr val="003399"/>
                </a:solidFill>
                <a:effectLst/>
                <a:latin typeface="+mn-lt"/>
              </a:rPr>
              <a:t>suối</a:t>
            </a:r>
            <a:r>
              <a:rPr lang="en-US" sz="5400" b="0" dirty="0" smtClean="0">
                <a:solidFill>
                  <a:srgbClr val="003399"/>
                </a:solidFill>
                <a:effectLst/>
                <a:latin typeface="+mn-lt"/>
              </a:rPr>
              <a:t>, </a:t>
            </a:r>
            <a:r>
              <a:rPr lang="en-US" sz="5400" b="0" dirty="0" err="1" smtClean="0">
                <a:solidFill>
                  <a:srgbClr val="003399"/>
                </a:solidFill>
                <a:effectLst/>
                <a:latin typeface="+mn-lt"/>
              </a:rPr>
              <a:t>suối</a:t>
            </a:r>
            <a:r>
              <a:rPr lang="en-US" sz="5400" b="0" dirty="0" smtClean="0">
                <a:solidFill>
                  <a:srgbClr val="003399"/>
                </a:solidFill>
                <a:effectLst/>
                <a:latin typeface="+mn-lt"/>
              </a:rPr>
              <a:t> </a:t>
            </a:r>
            <a:r>
              <a:rPr lang="en-US" sz="5400" b="0" dirty="0" err="1" smtClean="0">
                <a:solidFill>
                  <a:srgbClr val="003399"/>
                </a:solidFill>
                <a:effectLst/>
                <a:latin typeface="+mn-lt"/>
              </a:rPr>
              <a:t>cứu</a:t>
            </a:r>
            <a:r>
              <a:rPr lang="en-US" sz="5400" b="0" dirty="0" smtClean="0">
                <a:solidFill>
                  <a:srgbClr val="003399"/>
                </a:solidFill>
                <a:effectLst/>
                <a:latin typeface="+mn-lt"/>
              </a:rPr>
              <a:t> </a:t>
            </a:r>
            <a:r>
              <a:rPr lang="en-US" sz="5400" b="0" dirty="0" err="1" smtClean="0">
                <a:solidFill>
                  <a:srgbClr val="003399"/>
                </a:solidFill>
                <a:effectLst/>
                <a:latin typeface="+mn-lt"/>
              </a:rPr>
              <a:t>độ</a:t>
            </a:r>
            <a:r>
              <a:rPr lang="en-US" sz="5400" b="0" dirty="0" smtClean="0">
                <a:solidFill>
                  <a:srgbClr val="003399"/>
                </a:solidFill>
                <a:effectLst/>
                <a:latin typeface="+mn-lt"/>
              </a:rPr>
              <a:t> </a:t>
            </a:r>
            <a:r>
              <a:rPr lang="en-US" sz="5400" b="0" dirty="0" err="1" smtClean="0">
                <a:solidFill>
                  <a:srgbClr val="003399"/>
                </a:solidFill>
                <a:effectLst/>
                <a:latin typeface="+mn-lt"/>
              </a:rPr>
              <a:t>và</a:t>
            </a:r>
            <a:r>
              <a:rPr lang="en-US" sz="5400" b="0" dirty="0" smtClean="0">
                <a:solidFill>
                  <a:srgbClr val="003399"/>
                </a:solidFill>
                <a:effectLst/>
                <a:latin typeface="+mn-lt"/>
              </a:rPr>
              <a:t> </a:t>
            </a:r>
            <a:r>
              <a:rPr lang="en-US" sz="5400" b="0" dirty="0" err="1" smtClean="0">
                <a:solidFill>
                  <a:srgbClr val="003399"/>
                </a:solidFill>
                <a:effectLst/>
                <a:latin typeface="+mn-lt"/>
              </a:rPr>
              <a:t>cảm</a:t>
            </a:r>
            <a:r>
              <a:rPr lang="en-US" sz="5400" b="0" dirty="0" smtClean="0">
                <a:solidFill>
                  <a:srgbClr val="003399"/>
                </a:solidFill>
                <a:effectLst/>
                <a:latin typeface="+mn-lt"/>
              </a:rPr>
              <a:t> </a:t>
            </a:r>
            <a:r>
              <a:rPr lang="en-US" sz="5400" b="0" dirty="0" err="1" smtClean="0">
                <a:solidFill>
                  <a:srgbClr val="003399"/>
                </a:solidFill>
                <a:effectLst/>
                <a:latin typeface="+mn-lt"/>
              </a:rPr>
              <a:t>tạ</a:t>
            </a:r>
            <a:r>
              <a:rPr lang="en-US" sz="5400" b="0" dirty="0" smtClean="0">
                <a:solidFill>
                  <a:srgbClr val="003399"/>
                </a:solidFill>
                <a:effectLst/>
                <a:latin typeface="+mn-lt"/>
              </a:rPr>
              <a:t> </a:t>
            </a:r>
            <a:r>
              <a:rPr lang="en-US" sz="5400" b="0" dirty="0" err="1" smtClean="0">
                <a:solidFill>
                  <a:srgbClr val="003399"/>
                </a:solidFill>
                <a:effectLst/>
                <a:latin typeface="+mn-lt"/>
              </a:rPr>
              <a:t>Chúa</a:t>
            </a:r>
            <a:r>
              <a:rPr lang="en-US" sz="5400" b="0" dirty="0" smtClean="0">
                <a:solidFill>
                  <a:srgbClr val="003399"/>
                </a:solidFill>
                <a:effectLst/>
                <a:latin typeface="+mn-lt"/>
              </a:rPr>
              <a:t> </a:t>
            </a:r>
            <a:r>
              <a:rPr lang="en-US" sz="5400" b="0" dirty="0" err="1" smtClean="0">
                <a:solidFill>
                  <a:srgbClr val="003399"/>
                </a:solidFill>
                <a:effectLst/>
                <a:latin typeface="+mn-lt"/>
              </a:rPr>
              <a:t>đi</a:t>
            </a:r>
            <a:r>
              <a:rPr lang="en-US" sz="5400" b="0" dirty="0" smtClean="0">
                <a:solidFill>
                  <a:srgbClr val="003399"/>
                </a:solidFill>
                <a:effectLst/>
                <a:latin typeface="+mn-lt"/>
              </a:rPr>
              <a:t>. </a:t>
            </a:r>
            <a:r>
              <a:rPr lang="en-US" sz="5400" b="0" dirty="0" err="1" smtClean="0">
                <a:solidFill>
                  <a:srgbClr val="003399"/>
                </a:solidFill>
                <a:effectLst/>
                <a:latin typeface="+mn-lt"/>
              </a:rPr>
              <a:t>Cầu</a:t>
            </a:r>
            <a:r>
              <a:rPr lang="en-US" sz="5400" b="0" dirty="0" smtClean="0">
                <a:solidFill>
                  <a:srgbClr val="003399"/>
                </a:solidFill>
                <a:effectLst/>
                <a:latin typeface="+mn-lt"/>
              </a:rPr>
              <a:t> </a:t>
            </a:r>
            <a:r>
              <a:rPr lang="en-US" sz="5400" b="0" dirty="0" err="1" smtClean="0">
                <a:solidFill>
                  <a:srgbClr val="003399"/>
                </a:solidFill>
                <a:effectLst/>
                <a:latin typeface="+mn-lt"/>
              </a:rPr>
              <a:t>khấn</a:t>
            </a:r>
            <a:r>
              <a:rPr lang="en-US" sz="5400" b="0" dirty="0" smtClean="0">
                <a:solidFill>
                  <a:srgbClr val="003399"/>
                </a:solidFill>
                <a:effectLst/>
                <a:latin typeface="+mn-lt"/>
              </a:rPr>
              <a:t> </a:t>
            </a:r>
            <a:r>
              <a:rPr lang="en-US" sz="5400" b="0" dirty="0" err="1" smtClean="0">
                <a:solidFill>
                  <a:srgbClr val="003399"/>
                </a:solidFill>
                <a:effectLst/>
                <a:latin typeface="+mn-lt"/>
              </a:rPr>
              <a:t>Chúa</a:t>
            </a:r>
            <a:r>
              <a:rPr lang="en-US" sz="5400" b="0" dirty="0" smtClean="0">
                <a:solidFill>
                  <a:srgbClr val="003399"/>
                </a:solidFill>
                <a:effectLst/>
                <a:latin typeface="+mn-lt"/>
              </a:rPr>
              <a:t> </a:t>
            </a:r>
            <a:r>
              <a:rPr lang="en-US" sz="5400" b="0" dirty="0" err="1" smtClean="0">
                <a:solidFill>
                  <a:srgbClr val="003399"/>
                </a:solidFill>
                <a:effectLst/>
                <a:latin typeface="+mn-lt"/>
              </a:rPr>
              <a:t>và</a:t>
            </a:r>
            <a:r>
              <a:rPr lang="en-US" sz="5400" b="0" dirty="0" smtClean="0">
                <a:solidFill>
                  <a:srgbClr val="003399"/>
                </a:solidFill>
                <a:effectLst/>
                <a:latin typeface="+mn-lt"/>
              </a:rPr>
              <a:t> </a:t>
            </a:r>
            <a:r>
              <a:rPr lang="en-US" sz="5400" b="0" dirty="0" err="1" smtClean="0">
                <a:solidFill>
                  <a:srgbClr val="003399"/>
                </a:solidFill>
                <a:effectLst/>
                <a:latin typeface="+mn-lt"/>
              </a:rPr>
              <a:t>tỏ</a:t>
            </a:r>
            <a:r>
              <a:rPr lang="en-US" sz="5400" b="0" dirty="0" smtClean="0">
                <a:solidFill>
                  <a:srgbClr val="003399"/>
                </a:solidFill>
                <a:effectLst/>
                <a:latin typeface="+mn-lt"/>
              </a:rPr>
              <a:t> </a:t>
            </a:r>
            <a:r>
              <a:rPr lang="en-US" sz="5400" b="0" dirty="0" err="1" smtClean="0">
                <a:solidFill>
                  <a:srgbClr val="003399"/>
                </a:solidFill>
                <a:effectLst/>
                <a:latin typeface="+mn-lt"/>
              </a:rPr>
              <a:t>bày</a:t>
            </a:r>
            <a:r>
              <a:rPr lang="en-US" sz="5400" b="0" dirty="0" smtClean="0">
                <a:solidFill>
                  <a:srgbClr val="003399"/>
                </a:solidFill>
                <a:effectLst/>
                <a:latin typeface="+mn-lt"/>
              </a:rPr>
              <a:t> </a:t>
            </a:r>
            <a:r>
              <a:rPr lang="en-US" sz="5400" b="0" dirty="0" err="1" smtClean="0">
                <a:solidFill>
                  <a:srgbClr val="003399"/>
                </a:solidFill>
                <a:effectLst/>
                <a:latin typeface="+mn-lt"/>
              </a:rPr>
              <a:t>giữa</a:t>
            </a:r>
            <a:r>
              <a:rPr lang="en-US" sz="5400" b="0" dirty="0" smtClean="0">
                <a:solidFill>
                  <a:srgbClr val="003399"/>
                </a:solidFill>
                <a:effectLst/>
                <a:latin typeface="+mn-lt"/>
              </a:rPr>
              <a:t> </a:t>
            </a:r>
            <a:r>
              <a:rPr lang="en-US" sz="5400" b="0" dirty="0" err="1" smtClean="0">
                <a:solidFill>
                  <a:srgbClr val="003399"/>
                </a:solidFill>
                <a:effectLst/>
                <a:latin typeface="+mn-lt"/>
              </a:rPr>
              <a:t>muôn</a:t>
            </a:r>
            <a:r>
              <a:rPr lang="en-US" sz="5400" b="0" dirty="0" smtClean="0">
                <a:solidFill>
                  <a:srgbClr val="003399"/>
                </a:solidFill>
                <a:effectLst/>
                <a:latin typeface="+mn-lt"/>
              </a:rPr>
              <a:t> </a:t>
            </a:r>
            <a:r>
              <a:rPr lang="en-US" sz="5400" b="0" dirty="0" err="1" smtClean="0">
                <a:solidFill>
                  <a:srgbClr val="003399"/>
                </a:solidFill>
                <a:effectLst/>
                <a:latin typeface="+mn-lt"/>
              </a:rPr>
              <a:t>dân</a:t>
            </a:r>
            <a:r>
              <a:rPr lang="en-US" sz="5400" b="0" dirty="0" smtClean="0">
                <a:solidFill>
                  <a:srgbClr val="003399"/>
                </a:solidFill>
                <a:effectLst/>
                <a:latin typeface="+mn-lt"/>
              </a:rPr>
              <a:t> </a:t>
            </a:r>
            <a:r>
              <a:rPr lang="en-US" sz="5400" b="0" dirty="0" err="1" smtClean="0">
                <a:solidFill>
                  <a:srgbClr val="003399"/>
                </a:solidFill>
                <a:effectLst/>
                <a:latin typeface="+mn-lt"/>
              </a:rPr>
              <a:t>rằng</a:t>
            </a:r>
            <a:r>
              <a:rPr lang="en-US" sz="5400" b="0" dirty="0" smtClean="0">
                <a:solidFill>
                  <a:srgbClr val="003399"/>
                </a:solidFill>
                <a:effectLst/>
                <a:latin typeface="+mn-lt"/>
              </a:rPr>
              <a:t>: </a:t>
            </a:r>
            <a:r>
              <a:rPr lang="en-US" sz="5400" b="0" dirty="0" err="1" smtClean="0">
                <a:solidFill>
                  <a:srgbClr val="003399"/>
                </a:solidFill>
                <a:effectLst/>
                <a:latin typeface="+mn-lt"/>
              </a:rPr>
              <a:t>sự</a:t>
            </a:r>
            <a:r>
              <a:rPr lang="en-US" sz="5400" b="0" dirty="0" smtClean="0">
                <a:solidFill>
                  <a:srgbClr val="003399"/>
                </a:solidFill>
                <a:effectLst/>
                <a:latin typeface="+mn-lt"/>
              </a:rPr>
              <a:t> </a:t>
            </a:r>
            <a:r>
              <a:rPr lang="en-US" sz="5400" b="0" dirty="0" err="1" smtClean="0">
                <a:solidFill>
                  <a:srgbClr val="003399"/>
                </a:solidFill>
                <a:effectLst/>
                <a:latin typeface="+mn-lt"/>
              </a:rPr>
              <a:t>nghiệp</a:t>
            </a:r>
            <a:r>
              <a:rPr lang="en-US" sz="5400" b="0" dirty="0" smtClean="0">
                <a:solidFill>
                  <a:srgbClr val="003399"/>
                </a:solidFill>
                <a:effectLst/>
                <a:latin typeface="+mn-lt"/>
              </a:rPr>
              <a:t> </a:t>
            </a:r>
            <a:r>
              <a:rPr lang="en-US" sz="5400" b="0" dirty="0" err="1" smtClean="0">
                <a:solidFill>
                  <a:srgbClr val="003399"/>
                </a:solidFill>
                <a:effectLst/>
                <a:latin typeface="+mn-lt"/>
              </a:rPr>
              <a:t>Chúa</a:t>
            </a:r>
            <a:r>
              <a:rPr lang="en-US" sz="5400" b="0" dirty="0" smtClean="0">
                <a:solidFill>
                  <a:srgbClr val="003399"/>
                </a:solidFill>
                <a:effectLst/>
                <a:latin typeface="+mn-lt"/>
              </a:rPr>
              <a:t> </a:t>
            </a:r>
            <a:r>
              <a:rPr lang="en-US" sz="5400" b="0" dirty="0" err="1" smtClean="0">
                <a:solidFill>
                  <a:srgbClr val="003399"/>
                </a:solidFill>
                <a:effectLst/>
                <a:latin typeface="+mn-lt"/>
              </a:rPr>
              <a:t>huyền</a:t>
            </a:r>
            <a:r>
              <a:rPr lang="en-US" sz="5400" b="0" dirty="0" smtClean="0">
                <a:solidFill>
                  <a:srgbClr val="003399"/>
                </a:solidFill>
                <a:effectLst/>
                <a:latin typeface="+mn-lt"/>
              </a:rPr>
              <a:t> </a:t>
            </a:r>
            <a:r>
              <a:rPr lang="en-US" sz="5400" b="0" dirty="0" err="1" smtClean="0">
                <a:solidFill>
                  <a:srgbClr val="003399"/>
                </a:solidFill>
                <a:effectLst/>
                <a:latin typeface="+mn-lt"/>
              </a:rPr>
              <a:t>siêu</a:t>
            </a:r>
            <a:endParaRPr lang="en-US"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cs typeface="Times New Roman" pitchFamily="18" charset="0"/>
              </a:rPr>
              <a:t>Đk</a:t>
            </a:r>
            <a:r>
              <a:rPr lang="en-US" sz="7200" b="0" u="sng" dirty="0">
                <a:solidFill>
                  <a:srgbClr val="FF0000"/>
                </a:solidFill>
                <a:effectLst/>
                <a:cs typeface="Times New Roman" pitchFamily="18" charset="0"/>
              </a:rPr>
              <a:t>:</a:t>
            </a:r>
            <a:r>
              <a:rPr lang="en-US" sz="7200" b="0" dirty="0">
                <a:solidFill>
                  <a:srgbClr val="003399"/>
                </a:solidFill>
                <a:effectLst/>
                <a:cs typeface="Times New Roman" pitchFamily="18" charset="0"/>
              </a:rPr>
              <a:t> </a:t>
            </a:r>
            <a:r>
              <a:rPr lang="en-US" sz="7200" b="0" dirty="0" err="1">
                <a:solidFill>
                  <a:srgbClr val="003399"/>
                </a:solidFill>
                <a:effectLst/>
                <a:latin typeface="+mn-lt"/>
              </a:rPr>
              <a:t>H</a:t>
            </a:r>
            <a:r>
              <a:rPr lang="en-US" sz="7200" b="0" dirty="0" err="1" smtClean="0">
                <a:solidFill>
                  <a:srgbClr val="003399"/>
                </a:solidFill>
                <a:effectLst/>
                <a:latin typeface="+mn-lt"/>
              </a:rPr>
              <a:t>ãy</a:t>
            </a:r>
            <a:r>
              <a:rPr lang="en-US" sz="7200" b="0" dirty="0" smtClean="0">
                <a:solidFill>
                  <a:srgbClr val="003399"/>
                </a:solidFill>
                <a:effectLst/>
                <a:latin typeface="+mn-lt"/>
              </a:rPr>
              <a:t> </a:t>
            </a:r>
            <a:r>
              <a:rPr lang="en-US" sz="7200" b="0" dirty="0" err="1" smtClean="0">
                <a:solidFill>
                  <a:srgbClr val="003399"/>
                </a:solidFill>
                <a:effectLst/>
                <a:latin typeface="+mn-lt"/>
              </a:rPr>
              <a:t>mừng</a:t>
            </a:r>
            <a:r>
              <a:rPr lang="en-US" sz="7200" b="0" dirty="0" smtClean="0">
                <a:solidFill>
                  <a:srgbClr val="003399"/>
                </a:solidFill>
                <a:effectLst/>
                <a:latin typeface="+mn-lt"/>
              </a:rPr>
              <a:t> </a:t>
            </a:r>
            <a:r>
              <a:rPr lang="en-US" sz="7200" b="0" dirty="0" err="1" smtClean="0">
                <a:solidFill>
                  <a:srgbClr val="003399"/>
                </a:solidFill>
                <a:effectLst/>
                <a:latin typeface="+mn-lt"/>
              </a:rPr>
              <a:t>rỡ</a:t>
            </a:r>
            <a:r>
              <a:rPr lang="en-US" sz="7200" b="0" dirty="0" smtClean="0">
                <a:solidFill>
                  <a:srgbClr val="003399"/>
                </a:solidFill>
                <a:effectLst/>
                <a:latin typeface="+mn-lt"/>
              </a:rPr>
              <a:t> reo </a:t>
            </a:r>
            <a:r>
              <a:rPr lang="en-US" sz="7200" b="0" dirty="0" err="1" smtClean="0">
                <a:solidFill>
                  <a:srgbClr val="003399"/>
                </a:solidFill>
                <a:effectLst/>
                <a:latin typeface="+mn-lt"/>
              </a:rPr>
              <a:t>hò</a:t>
            </a:r>
            <a:r>
              <a:rPr lang="en-US" sz="7200" b="0" dirty="0" smtClean="0">
                <a:solidFill>
                  <a:srgbClr val="003399"/>
                </a:solidFill>
                <a:effectLst/>
                <a:latin typeface="+mn-lt"/>
              </a:rPr>
              <a:t> </a:t>
            </a:r>
            <a:r>
              <a:rPr lang="en-US" sz="7200" b="0" dirty="0" err="1" smtClean="0">
                <a:solidFill>
                  <a:srgbClr val="003399"/>
                </a:solidFill>
                <a:effectLst/>
                <a:latin typeface="+mn-lt"/>
              </a:rPr>
              <a:t>vì</a:t>
            </a:r>
            <a:r>
              <a:rPr lang="en-US" sz="7200" b="0" dirty="0" smtClean="0">
                <a:solidFill>
                  <a:srgbClr val="003399"/>
                </a:solidFill>
                <a:effectLst/>
                <a:latin typeface="+mn-lt"/>
              </a:rPr>
              <a:t> </a:t>
            </a:r>
            <a:r>
              <a:rPr lang="en-US" sz="7200" b="0" dirty="0" err="1" smtClean="0">
                <a:solidFill>
                  <a:srgbClr val="003399"/>
                </a:solidFill>
                <a:effectLst/>
                <a:latin typeface="+mn-lt"/>
              </a:rPr>
              <a:t>giữa</a:t>
            </a:r>
            <a:r>
              <a:rPr lang="en-US" sz="7200" b="0" dirty="0" smtClean="0">
                <a:solidFill>
                  <a:srgbClr val="003399"/>
                </a:solidFill>
                <a:effectLst/>
                <a:latin typeface="+mn-lt"/>
              </a:rPr>
              <a:t> </a:t>
            </a:r>
            <a:r>
              <a:rPr lang="en-US" sz="7200" b="0" dirty="0" err="1" smtClean="0">
                <a:solidFill>
                  <a:srgbClr val="003399"/>
                </a:solidFill>
                <a:effectLst/>
                <a:latin typeface="+mn-lt"/>
              </a:rPr>
              <a:t>ngươi</a:t>
            </a:r>
            <a:r>
              <a:rPr lang="en-US" sz="7200" b="0" dirty="0" smtClean="0">
                <a:solidFill>
                  <a:srgbClr val="003399"/>
                </a:solidFill>
                <a:effectLst/>
                <a:latin typeface="+mn-lt"/>
              </a:rPr>
              <a:t> </a:t>
            </a:r>
            <a:r>
              <a:rPr lang="en-US" sz="7200" b="0" dirty="0" err="1" smtClean="0">
                <a:solidFill>
                  <a:srgbClr val="003399"/>
                </a:solidFill>
                <a:effectLst/>
                <a:latin typeface="+mn-lt"/>
              </a:rPr>
              <a:t>Đức</a:t>
            </a:r>
            <a:r>
              <a:rPr lang="en-US" sz="7200" b="0" dirty="0" smtClean="0">
                <a:solidFill>
                  <a:srgbClr val="003399"/>
                </a:solidFill>
                <a:effectLst/>
                <a:latin typeface="+mn-lt"/>
              </a:rPr>
              <a:t> </a:t>
            </a:r>
            <a:r>
              <a:rPr lang="en-US" sz="7200" b="0" dirty="0" err="1" smtClean="0">
                <a:solidFill>
                  <a:srgbClr val="003399"/>
                </a:solidFill>
                <a:effectLst/>
                <a:latin typeface="+mn-lt"/>
              </a:rPr>
              <a:t>Chúa</a:t>
            </a:r>
            <a:r>
              <a:rPr lang="en-US" sz="7200" b="0" dirty="0" smtClean="0">
                <a:solidFill>
                  <a:srgbClr val="003399"/>
                </a:solidFill>
                <a:effectLst/>
                <a:latin typeface="+mn-lt"/>
              </a:rPr>
              <a:t> </a:t>
            </a:r>
            <a:r>
              <a:rPr lang="en-US" sz="7200" b="0" dirty="0" err="1" smtClean="0">
                <a:solidFill>
                  <a:srgbClr val="003399"/>
                </a:solidFill>
                <a:effectLst/>
                <a:latin typeface="+mn-lt"/>
              </a:rPr>
              <a:t>của</a:t>
            </a:r>
            <a:r>
              <a:rPr lang="en-US" sz="7200" b="0" dirty="0" smtClean="0">
                <a:solidFill>
                  <a:srgbClr val="003399"/>
                </a:solidFill>
                <a:effectLst/>
                <a:latin typeface="+mn-lt"/>
              </a:rPr>
              <a:t> Israel </a:t>
            </a:r>
            <a:r>
              <a:rPr lang="en-US" sz="7200" b="0" dirty="0" err="1" smtClean="0">
                <a:solidFill>
                  <a:srgbClr val="003399"/>
                </a:solidFill>
                <a:effectLst/>
                <a:latin typeface="+mn-lt"/>
              </a:rPr>
              <a:t>quả</a:t>
            </a:r>
            <a:r>
              <a:rPr lang="en-US" sz="7200" b="0" dirty="0" smtClean="0">
                <a:solidFill>
                  <a:srgbClr val="003399"/>
                </a:solidFill>
                <a:effectLst/>
                <a:latin typeface="+mn-lt"/>
              </a:rPr>
              <a:t> </a:t>
            </a:r>
            <a:r>
              <a:rPr lang="en-US" sz="7200" b="0" dirty="0" err="1" smtClean="0">
                <a:solidFill>
                  <a:srgbClr val="003399"/>
                </a:solidFill>
                <a:effectLst/>
                <a:latin typeface="+mn-lt"/>
              </a:rPr>
              <a:t>thật</a:t>
            </a:r>
            <a:r>
              <a:rPr lang="en-US" sz="7200" b="0" dirty="0" smtClean="0">
                <a:solidFill>
                  <a:srgbClr val="003399"/>
                </a:solidFill>
                <a:effectLst/>
                <a:latin typeface="+mn-lt"/>
              </a:rPr>
              <a:t> </a:t>
            </a:r>
            <a:r>
              <a:rPr lang="en-US" sz="7200" b="0" dirty="0" err="1" smtClean="0">
                <a:solidFill>
                  <a:srgbClr val="003399"/>
                </a:solidFill>
                <a:effectLst/>
                <a:latin typeface="+mn-lt"/>
              </a:rPr>
              <a:t>là</a:t>
            </a:r>
            <a:r>
              <a:rPr lang="en-US" sz="7200" b="0" dirty="0" smtClean="0">
                <a:solidFill>
                  <a:srgbClr val="003399"/>
                </a:solidFill>
                <a:effectLst/>
                <a:latin typeface="+mn-lt"/>
              </a:rPr>
              <a:t> </a:t>
            </a:r>
            <a:r>
              <a:rPr lang="en-US" sz="7200" b="0" dirty="0" err="1" smtClean="0">
                <a:solidFill>
                  <a:srgbClr val="003399"/>
                </a:solidFill>
                <a:effectLst/>
                <a:latin typeface="+mn-lt"/>
              </a:rPr>
              <a:t>thánh</a:t>
            </a:r>
            <a:r>
              <a:rPr lang="en-US" sz="7200" b="0" dirty="0" smtClean="0">
                <a:solidFill>
                  <a:srgbClr val="003399"/>
                </a:solidFill>
                <a:effectLst/>
                <a:latin typeface="+mn-lt"/>
              </a:rPr>
              <a:t> </a:t>
            </a:r>
            <a:r>
              <a:rPr lang="en-US" sz="7200" b="0" dirty="0" err="1" smtClean="0">
                <a:solidFill>
                  <a:srgbClr val="003399"/>
                </a:solidFill>
                <a:effectLst/>
                <a:latin typeface="+mn-lt"/>
              </a:rPr>
              <a:t>thiện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634907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99"/>
                </a:solidFill>
                <a:effectLst/>
                <a:latin typeface="+mj-lt"/>
              </a:rPr>
              <a:t>Lạy Chúa Thánh Thần là Ánh sáng Chân lý vẹn toàn,</a:t>
            </a:r>
            <a:r>
              <a:rPr lang="en-US" sz="5400" b="0" dirty="0">
                <a:solidFill>
                  <a:srgbClr val="003399"/>
                </a:solidFill>
                <a:effectLst/>
                <a:latin typeface="+mj-lt"/>
              </a:rPr>
              <a:t> C</a:t>
            </a:r>
            <a:r>
              <a:rPr lang="vi-VN" sz="5400" b="0" dirty="0" smtClean="0">
                <a:solidFill>
                  <a:srgbClr val="003399"/>
                </a:solidFill>
                <a:effectLst/>
                <a:latin typeface="+mj-lt"/>
              </a:rPr>
              <a:t>húa</a:t>
            </a:r>
            <a:r>
              <a:rPr lang="vi-VN" sz="5400" b="0" dirty="0" smtClean="0">
                <a:solidFill>
                  <a:srgbClr val="FFFF00"/>
                </a:solidFill>
                <a:effectLst/>
                <a:latin typeface="+mj-lt"/>
              </a:rPr>
              <a:t> </a:t>
            </a:r>
            <a:r>
              <a:rPr lang="vi-VN" sz="5400" b="0" dirty="0">
                <a:solidFill>
                  <a:srgbClr val="003399"/>
                </a:solidFill>
                <a:effectLst/>
                <a:latin typeface="+mj-lt"/>
              </a:rPr>
              <a:t>ban những ân huệ thích hợp cho từng thời đại,</a:t>
            </a:r>
            <a:r>
              <a:rPr lang="en-US" sz="5400" b="0" dirty="0">
                <a:solidFill>
                  <a:srgbClr val="003399"/>
                </a:solidFill>
                <a:effectLst/>
                <a:latin typeface="+mj-lt"/>
              </a:rPr>
              <a:t> </a:t>
            </a:r>
            <a:r>
              <a:rPr lang="vi-VN" sz="5400" b="0" dirty="0">
                <a:solidFill>
                  <a:srgbClr val="003399"/>
                </a:solidFill>
                <a:effectLst/>
                <a:latin typeface="+mj-lt"/>
              </a:rPr>
              <a:t>và dùng nhiều cách thế kỳ diệu để hướng dẫn Hội Thánh,</a:t>
            </a:r>
            <a:endParaRPr lang="en-US" sz="5400" b="0" dirty="0">
              <a:solidFill>
                <a:srgbClr val="FF0000"/>
              </a:solidFill>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0000"/>
                </a:solidFill>
                <a:effectLst/>
                <a:cs typeface="Times New Roman" pitchFamily="18" charset="0"/>
              </a:rPr>
              <a:t>Tk3:</a:t>
            </a:r>
            <a:r>
              <a:rPr lang="en-US" sz="5600" b="0" dirty="0">
                <a:solidFill>
                  <a:srgbClr val="003399"/>
                </a:solidFill>
                <a:effectLst/>
                <a:cs typeface="Times New Roman" pitchFamily="18" charset="0"/>
              </a:rPr>
              <a:t> </a:t>
            </a:r>
            <a:r>
              <a:rPr lang="vi-VN" sz="5600" b="0" dirty="0">
                <a:solidFill>
                  <a:srgbClr val="003399"/>
                </a:solidFill>
                <a:effectLst/>
              </a:rPr>
              <a:t> </a:t>
            </a:r>
            <a:r>
              <a:rPr lang="en-US" sz="5600" b="0" dirty="0" err="1" smtClean="0">
                <a:solidFill>
                  <a:srgbClr val="003399"/>
                </a:solidFill>
                <a:effectLst/>
              </a:rPr>
              <a:t>Uy</a:t>
            </a:r>
            <a:r>
              <a:rPr lang="en-US" sz="5600" b="0" dirty="0" smtClean="0">
                <a:solidFill>
                  <a:srgbClr val="003399"/>
                </a:solidFill>
                <a:effectLst/>
              </a:rPr>
              <a:t> </a:t>
            </a:r>
            <a:r>
              <a:rPr lang="en-US" sz="5600" b="0" dirty="0" err="1" smtClean="0">
                <a:solidFill>
                  <a:srgbClr val="003399"/>
                </a:solidFill>
                <a:effectLst/>
              </a:rPr>
              <a:t>công</a:t>
            </a:r>
            <a:r>
              <a:rPr lang="en-US" sz="5600" b="0" dirty="0" smtClean="0">
                <a:solidFill>
                  <a:srgbClr val="003399"/>
                </a:solidFill>
                <a:effectLst/>
              </a:rPr>
              <a:t> </a:t>
            </a:r>
            <a:r>
              <a:rPr lang="en-US" sz="5600" b="0" dirty="0" err="1" smtClean="0">
                <a:solidFill>
                  <a:srgbClr val="003399"/>
                </a:solidFill>
                <a:effectLst/>
              </a:rPr>
              <a:t>Chúa</a:t>
            </a:r>
            <a:r>
              <a:rPr lang="en-US" sz="5600" b="0" dirty="0" smtClean="0">
                <a:solidFill>
                  <a:srgbClr val="003399"/>
                </a:solidFill>
                <a:effectLst/>
              </a:rPr>
              <a:t> </a:t>
            </a:r>
            <a:r>
              <a:rPr lang="en-US" sz="5600" b="0" dirty="0" err="1" smtClean="0">
                <a:solidFill>
                  <a:srgbClr val="003399"/>
                </a:solidFill>
                <a:effectLst/>
              </a:rPr>
              <a:t>hãy</a:t>
            </a:r>
            <a:r>
              <a:rPr lang="en-US" sz="5600" b="0" dirty="0" smtClean="0">
                <a:solidFill>
                  <a:srgbClr val="003399"/>
                </a:solidFill>
                <a:effectLst/>
              </a:rPr>
              <a:t> </a:t>
            </a:r>
            <a:r>
              <a:rPr lang="en-US" sz="5600" b="0" dirty="0" err="1" smtClean="0">
                <a:solidFill>
                  <a:srgbClr val="003399"/>
                </a:solidFill>
                <a:effectLst/>
              </a:rPr>
              <a:t>hát</a:t>
            </a:r>
            <a:r>
              <a:rPr lang="en-US" sz="5600" b="0" dirty="0" smtClean="0">
                <a:solidFill>
                  <a:srgbClr val="003399"/>
                </a:solidFill>
                <a:effectLst/>
              </a:rPr>
              <a:t> </a:t>
            </a:r>
            <a:r>
              <a:rPr lang="en-US" sz="5600" b="0" dirty="0" err="1" smtClean="0">
                <a:solidFill>
                  <a:srgbClr val="003399"/>
                </a:solidFill>
                <a:effectLst/>
              </a:rPr>
              <a:t>mừng</a:t>
            </a:r>
            <a:r>
              <a:rPr lang="en-US" sz="5600" b="0" dirty="0" smtClean="0">
                <a:solidFill>
                  <a:srgbClr val="003399"/>
                </a:solidFill>
                <a:effectLst/>
              </a:rPr>
              <a:t> </a:t>
            </a:r>
            <a:r>
              <a:rPr lang="en-US" sz="5600" b="0" dirty="0" err="1" smtClean="0">
                <a:solidFill>
                  <a:srgbClr val="003399"/>
                </a:solidFill>
                <a:effectLst/>
              </a:rPr>
              <a:t>luôn</a:t>
            </a:r>
            <a:r>
              <a:rPr lang="en-US" sz="5600" b="0" dirty="0" smtClean="0">
                <a:solidFill>
                  <a:srgbClr val="003399"/>
                </a:solidFill>
                <a:effectLst/>
              </a:rPr>
              <a:t>, </a:t>
            </a:r>
            <a:r>
              <a:rPr lang="en-US" sz="5600" b="0" dirty="0" err="1" smtClean="0">
                <a:solidFill>
                  <a:srgbClr val="003399"/>
                </a:solidFill>
                <a:effectLst/>
              </a:rPr>
              <a:t>cao</a:t>
            </a:r>
            <a:r>
              <a:rPr lang="en-US" sz="5600" b="0" dirty="0" smtClean="0">
                <a:solidFill>
                  <a:srgbClr val="003399"/>
                </a:solidFill>
                <a:effectLst/>
              </a:rPr>
              <a:t> </a:t>
            </a:r>
            <a:r>
              <a:rPr lang="en-US" sz="5600" b="0" dirty="0" err="1" smtClean="0">
                <a:solidFill>
                  <a:srgbClr val="003399"/>
                </a:solidFill>
                <a:effectLst/>
              </a:rPr>
              <a:t>rao</a:t>
            </a:r>
            <a:r>
              <a:rPr lang="en-US" sz="5600" b="0" dirty="0" smtClean="0">
                <a:solidFill>
                  <a:srgbClr val="003399"/>
                </a:solidFill>
                <a:effectLst/>
              </a:rPr>
              <a:t> </a:t>
            </a:r>
            <a:r>
              <a:rPr lang="en-US" sz="5600" b="0" dirty="0" err="1" smtClean="0">
                <a:solidFill>
                  <a:srgbClr val="003399"/>
                </a:solidFill>
                <a:effectLst/>
              </a:rPr>
              <a:t>đẻ</a:t>
            </a:r>
            <a:r>
              <a:rPr lang="en-US" sz="5600" b="0" dirty="0" smtClean="0">
                <a:solidFill>
                  <a:srgbClr val="003399"/>
                </a:solidFill>
                <a:effectLst/>
              </a:rPr>
              <a:t> </a:t>
            </a:r>
            <a:r>
              <a:rPr lang="en-US" sz="5600" b="0" dirty="0" err="1" smtClean="0">
                <a:solidFill>
                  <a:srgbClr val="003399"/>
                </a:solidFill>
                <a:effectLst/>
              </a:rPr>
              <a:t>trần</a:t>
            </a:r>
            <a:r>
              <a:rPr lang="en-US" sz="5600" b="0" dirty="0" smtClean="0">
                <a:solidFill>
                  <a:srgbClr val="003399"/>
                </a:solidFill>
                <a:effectLst/>
              </a:rPr>
              <a:t> </a:t>
            </a:r>
            <a:r>
              <a:rPr lang="en-US" sz="5600" b="0" dirty="0" err="1" smtClean="0">
                <a:solidFill>
                  <a:srgbClr val="003399"/>
                </a:solidFill>
                <a:effectLst/>
              </a:rPr>
              <a:t>gian</a:t>
            </a:r>
            <a:r>
              <a:rPr lang="en-US" sz="5600" b="0" dirty="0" smtClean="0">
                <a:solidFill>
                  <a:srgbClr val="003399"/>
                </a:solidFill>
                <a:effectLst/>
              </a:rPr>
              <a:t> </a:t>
            </a:r>
            <a:r>
              <a:rPr lang="en-US" sz="5600" b="0" dirty="0" err="1" smtClean="0">
                <a:solidFill>
                  <a:srgbClr val="003399"/>
                </a:solidFill>
                <a:effectLst/>
              </a:rPr>
              <a:t>cùng</a:t>
            </a:r>
            <a:r>
              <a:rPr lang="en-US" sz="5600" b="0" dirty="0" smtClean="0">
                <a:solidFill>
                  <a:srgbClr val="003399"/>
                </a:solidFill>
                <a:effectLst/>
              </a:rPr>
              <a:t> </a:t>
            </a:r>
            <a:r>
              <a:rPr lang="en-US" sz="5600" b="0" dirty="0" err="1" smtClean="0">
                <a:solidFill>
                  <a:srgbClr val="003399"/>
                </a:solidFill>
                <a:effectLst/>
              </a:rPr>
              <a:t>ngóng</a:t>
            </a:r>
            <a:r>
              <a:rPr lang="en-US" sz="5600" b="0" dirty="0" smtClean="0">
                <a:solidFill>
                  <a:srgbClr val="003399"/>
                </a:solidFill>
                <a:effectLst/>
              </a:rPr>
              <a:t> </a:t>
            </a:r>
            <a:r>
              <a:rPr lang="en-US" sz="5600" b="0" dirty="0" err="1" smtClean="0">
                <a:solidFill>
                  <a:srgbClr val="003399"/>
                </a:solidFill>
                <a:effectLst/>
              </a:rPr>
              <a:t>trông</a:t>
            </a:r>
            <a:r>
              <a:rPr lang="en-US" sz="5600" b="0" dirty="0" smtClean="0">
                <a:solidFill>
                  <a:srgbClr val="003399"/>
                </a:solidFill>
                <a:effectLst/>
              </a:rPr>
              <a:t>. </a:t>
            </a:r>
            <a:r>
              <a:rPr lang="en-US" sz="5600" b="0" dirty="0" err="1" smtClean="0">
                <a:solidFill>
                  <a:srgbClr val="003399"/>
                </a:solidFill>
                <a:effectLst/>
              </a:rPr>
              <a:t>Vì</a:t>
            </a:r>
            <a:r>
              <a:rPr lang="en-US" sz="5600" b="0" dirty="0" smtClean="0">
                <a:solidFill>
                  <a:srgbClr val="003399"/>
                </a:solidFill>
                <a:effectLst/>
              </a:rPr>
              <a:t> </a:t>
            </a:r>
            <a:r>
              <a:rPr lang="en-US" sz="5600" b="0" dirty="0" err="1" smtClean="0">
                <a:solidFill>
                  <a:srgbClr val="003399"/>
                </a:solidFill>
                <a:effectLst/>
              </a:rPr>
              <a:t>Đấng</a:t>
            </a:r>
            <a:r>
              <a:rPr lang="en-US" sz="5600" b="0" dirty="0" smtClean="0">
                <a:solidFill>
                  <a:srgbClr val="003399"/>
                </a:solidFill>
                <a:effectLst/>
              </a:rPr>
              <a:t> </a:t>
            </a:r>
            <a:r>
              <a:rPr lang="en-US" sz="5600" b="0" dirty="0" err="1" smtClean="0">
                <a:solidFill>
                  <a:srgbClr val="003399"/>
                </a:solidFill>
                <a:effectLst/>
              </a:rPr>
              <a:t>Thánh</a:t>
            </a:r>
            <a:r>
              <a:rPr lang="en-US" sz="5600" b="0" dirty="0" smtClean="0">
                <a:solidFill>
                  <a:srgbClr val="003399"/>
                </a:solidFill>
                <a:effectLst/>
              </a:rPr>
              <a:t> </a:t>
            </a:r>
            <a:r>
              <a:rPr lang="en-US" sz="5600" b="0" dirty="0" err="1" smtClean="0">
                <a:solidFill>
                  <a:srgbClr val="003399"/>
                </a:solidFill>
                <a:effectLst/>
              </a:rPr>
              <a:t>thật</a:t>
            </a:r>
            <a:r>
              <a:rPr lang="en-US" sz="5600" b="0" dirty="0" smtClean="0">
                <a:solidFill>
                  <a:srgbClr val="003399"/>
                </a:solidFill>
                <a:effectLst/>
              </a:rPr>
              <a:t> </a:t>
            </a:r>
            <a:r>
              <a:rPr lang="en-US" sz="5600" b="0" dirty="0" err="1" smtClean="0">
                <a:solidFill>
                  <a:srgbClr val="003399"/>
                </a:solidFill>
                <a:effectLst/>
              </a:rPr>
              <a:t>vĩ</a:t>
            </a:r>
            <a:r>
              <a:rPr lang="en-US" sz="5600" b="0" dirty="0" smtClean="0">
                <a:solidFill>
                  <a:srgbClr val="003399"/>
                </a:solidFill>
                <a:effectLst/>
              </a:rPr>
              <a:t> </a:t>
            </a:r>
            <a:r>
              <a:rPr lang="en-US" sz="5600" b="0" dirty="0" err="1" smtClean="0">
                <a:solidFill>
                  <a:srgbClr val="003399"/>
                </a:solidFill>
                <a:effectLst/>
              </a:rPr>
              <a:t>đại</a:t>
            </a:r>
            <a:r>
              <a:rPr lang="en-US" sz="5600" b="0" dirty="0" smtClean="0">
                <a:solidFill>
                  <a:srgbClr val="003399"/>
                </a:solidFill>
                <a:effectLst/>
              </a:rPr>
              <a:t> </a:t>
            </a:r>
            <a:r>
              <a:rPr lang="en-US" sz="5600" b="0" dirty="0" err="1" smtClean="0">
                <a:solidFill>
                  <a:srgbClr val="003399"/>
                </a:solidFill>
                <a:effectLst/>
              </a:rPr>
              <a:t>của</a:t>
            </a:r>
            <a:r>
              <a:rPr lang="en-US" sz="5600" b="0" dirty="0" smtClean="0">
                <a:solidFill>
                  <a:srgbClr val="003399"/>
                </a:solidFill>
                <a:effectLst/>
              </a:rPr>
              <a:t> Israel </a:t>
            </a:r>
            <a:r>
              <a:rPr lang="en-US" sz="5600" b="0" dirty="0" err="1" smtClean="0">
                <a:solidFill>
                  <a:srgbClr val="003399"/>
                </a:solidFill>
                <a:effectLst/>
              </a:rPr>
              <a:t>Sion</a:t>
            </a:r>
            <a:r>
              <a:rPr lang="en-US" sz="5600" b="0" dirty="0" smtClean="0">
                <a:solidFill>
                  <a:srgbClr val="003399"/>
                </a:solidFill>
                <a:effectLst/>
              </a:rPr>
              <a:t> </a:t>
            </a:r>
            <a:r>
              <a:rPr lang="en-US" sz="5600" b="0" dirty="0" err="1" smtClean="0">
                <a:solidFill>
                  <a:srgbClr val="003399"/>
                </a:solidFill>
                <a:effectLst/>
              </a:rPr>
              <a:t>hãy</a:t>
            </a:r>
            <a:r>
              <a:rPr lang="en-US" sz="5600" b="0" dirty="0" smtClean="0">
                <a:solidFill>
                  <a:srgbClr val="003399"/>
                </a:solidFill>
                <a:effectLst/>
              </a:rPr>
              <a:t> </a:t>
            </a:r>
            <a:r>
              <a:rPr lang="en-US" sz="5600" b="0" dirty="0" err="1" smtClean="0">
                <a:solidFill>
                  <a:srgbClr val="003399"/>
                </a:solidFill>
                <a:effectLst/>
              </a:rPr>
              <a:t>hò</a:t>
            </a:r>
            <a:r>
              <a:rPr lang="en-US" sz="5600" b="0" dirty="0" smtClean="0">
                <a:solidFill>
                  <a:srgbClr val="003399"/>
                </a:solidFill>
                <a:effectLst/>
              </a:rPr>
              <a:t> reo. </a:t>
            </a:r>
            <a:endParaRPr lang="en-US" sz="5600" b="0" dirty="0">
              <a:solidFill>
                <a:srgbClr val="003399"/>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cs typeface="Times New Roman" pitchFamily="18" charset="0"/>
              </a:rPr>
              <a:t>Đk</a:t>
            </a:r>
            <a:r>
              <a:rPr lang="en-US" sz="7200" b="0" u="sng" dirty="0">
                <a:solidFill>
                  <a:srgbClr val="FF0000"/>
                </a:solidFill>
                <a:effectLst/>
                <a:cs typeface="Times New Roman" pitchFamily="18" charset="0"/>
              </a:rPr>
              <a:t>:</a:t>
            </a:r>
            <a:r>
              <a:rPr lang="en-US" sz="7200" b="0" dirty="0">
                <a:solidFill>
                  <a:srgbClr val="003399"/>
                </a:solidFill>
                <a:effectLst/>
                <a:cs typeface="Times New Roman" pitchFamily="18" charset="0"/>
              </a:rPr>
              <a:t> </a:t>
            </a:r>
            <a:r>
              <a:rPr lang="en-US" sz="7200" b="0" dirty="0" err="1">
                <a:solidFill>
                  <a:srgbClr val="003399"/>
                </a:solidFill>
                <a:effectLst/>
                <a:latin typeface="+mn-lt"/>
              </a:rPr>
              <a:t>H</a:t>
            </a:r>
            <a:r>
              <a:rPr lang="en-US" sz="7200" b="0" dirty="0" err="1" smtClean="0">
                <a:solidFill>
                  <a:srgbClr val="003399"/>
                </a:solidFill>
                <a:effectLst/>
                <a:latin typeface="+mn-lt"/>
              </a:rPr>
              <a:t>ãy</a:t>
            </a:r>
            <a:r>
              <a:rPr lang="en-US" sz="7200" b="0" dirty="0" smtClean="0">
                <a:solidFill>
                  <a:srgbClr val="003399"/>
                </a:solidFill>
                <a:effectLst/>
                <a:latin typeface="+mn-lt"/>
              </a:rPr>
              <a:t> </a:t>
            </a:r>
            <a:r>
              <a:rPr lang="en-US" sz="7200" b="0" dirty="0" err="1" smtClean="0">
                <a:solidFill>
                  <a:srgbClr val="003399"/>
                </a:solidFill>
                <a:effectLst/>
                <a:latin typeface="+mn-lt"/>
              </a:rPr>
              <a:t>mừng</a:t>
            </a:r>
            <a:r>
              <a:rPr lang="en-US" sz="7200" b="0" dirty="0" smtClean="0">
                <a:solidFill>
                  <a:srgbClr val="003399"/>
                </a:solidFill>
                <a:effectLst/>
                <a:latin typeface="+mn-lt"/>
              </a:rPr>
              <a:t> </a:t>
            </a:r>
            <a:r>
              <a:rPr lang="en-US" sz="7200" b="0" dirty="0" err="1" smtClean="0">
                <a:solidFill>
                  <a:srgbClr val="003399"/>
                </a:solidFill>
                <a:effectLst/>
                <a:latin typeface="+mn-lt"/>
              </a:rPr>
              <a:t>rỡ</a:t>
            </a:r>
            <a:r>
              <a:rPr lang="en-US" sz="7200" b="0" dirty="0" smtClean="0">
                <a:solidFill>
                  <a:srgbClr val="003399"/>
                </a:solidFill>
                <a:effectLst/>
                <a:latin typeface="+mn-lt"/>
              </a:rPr>
              <a:t> reo </a:t>
            </a:r>
            <a:r>
              <a:rPr lang="en-US" sz="7200" b="0" dirty="0" err="1" smtClean="0">
                <a:solidFill>
                  <a:srgbClr val="003399"/>
                </a:solidFill>
                <a:effectLst/>
                <a:latin typeface="+mn-lt"/>
              </a:rPr>
              <a:t>hò</a:t>
            </a:r>
            <a:r>
              <a:rPr lang="en-US" sz="7200" b="0" dirty="0" smtClean="0">
                <a:solidFill>
                  <a:srgbClr val="003399"/>
                </a:solidFill>
                <a:effectLst/>
                <a:latin typeface="+mn-lt"/>
              </a:rPr>
              <a:t> </a:t>
            </a:r>
            <a:r>
              <a:rPr lang="en-US" sz="7200" b="0" dirty="0" err="1" smtClean="0">
                <a:solidFill>
                  <a:srgbClr val="003399"/>
                </a:solidFill>
                <a:effectLst/>
                <a:latin typeface="+mn-lt"/>
              </a:rPr>
              <a:t>vì</a:t>
            </a:r>
            <a:r>
              <a:rPr lang="en-US" sz="7200" b="0" dirty="0" smtClean="0">
                <a:solidFill>
                  <a:srgbClr val="003399"/>
                </a:solidFill>
                <a:effectLst/>
                <a:latin typeface="+mn-lt"/>
              </a:rPr>
              <a:t> </a:t>
            </a:r>
            <a:r>
              <a:rPr lang="en-US" sz="7200" b="0" dirty="0" err="1" smtClean="0">
                <a:solidFill>
                  <a:srgbClr val="003399"/>
                </a:solidFill>
                <a:effectLst/>
                <a:latin typeface="+mn-lt"/>
              </a:rPr>
              <a:t>giữa</a:t>
            </a:r>
            <a:r>
              <a:rPr lang="en-US" sz="7200" b="0" dirty="0" smtClean="0">
                <a:solidFill>
                  <a:srgbClr val="003399"/>
                </a:solidFill>
                <a:effectLst/>
                <a:latin typeface="+mn-lt"/>
              </a:rPr>
              <a:t> </a:t>
            </a:r>
            <a:r>
              <a:rPr lang="en-US" sz="7200" b="0" dirty="0" err="1" smtClean="0">
                <a:solidFill>
                  <a:srgbClr val="003399"/>
                </a:solidFill>
                <a:effectLst/>
                <a:latin typeface="+mn-lt"/>
              </a:rPr>
              <a:t>ngươi</a:t>
            </a:r>
            <a:r>
              <a:rPr lang="en-US" sz="7200" b="0" dirty="0" smtClean="0">
                <a:solidFill>
                  <a:srgbClr val="003399"/>
                </a:solidFill>
                <a:effectLst/>
                <a:latin typeface="+mn-lt"/>
              </a:rPr>
              <a:t> </a:t>
            </a:r>
            <a:r>
              <a:rPr lang="en-US" sz="7200" b="0" dirty="0" err="1" smtClean="0">
                <a:solidFill>
                  <a:srgbClr val="003399"/>
                </a:solidFill>
                <a:effectLst/>
                <a:latin typeface="+mn-lt"/>
              </a:rPr>
              <a:t>Đức</a:t>
            </a:r>
            <a:r>
              <a:rPr lang="en-US" sz="7200" b="0" dirty="0" smtClean="0">
                <a:solidFill>
                  <a:srgbClr val="003399"/>
                </a:solidFill>
                <a:effectLst/>
                <a:latin typeface="+mn-lt"/>
              </a:rPr>
              <a:t> </a:t>
            </a:r>
            <a:r>
              <a:rPr lang="en-US" sz="7200" b="0" dirty="0" err="1" smtClean="0">
                <a:solidFill>
                  <a:srgbClr val="003399"/>
                </a:solidFill>
                <a:effectLst/>
                <a:latin typeface="+mn-lt"/>
              </a:rPr>
              <a:t>Chúa</a:t>
            </a:r>
            <a:r>
              <a:rPr lang="en-US" sz="7200" b="0" dirty="0" smtClean="0">
                <a:solidFill>
                  <a:srgbClr val="003399"/>
                </a:solidFill>
                <a:effectLst/>
                <a:latin typeface="+mn-lt"/>
              </a:rPr>
              <a:t> </a:t>
            </a:r>
            <a:r>
              <a:rPr lang="en-US" sz="7200" b="0" dirty="0" err="1" smtClean="0">
                <a:solidFill>
                  <a:srgbClr val="003399"/>
                </a:solidFill>
                <a:effectLst/>
                <a:latin typeface="+mn-lt"/>
              </a:rPr>
              <a:t>của</a:t>
            </a:r>
            <a:r>
              <a:rPr lang="en-US" sz="7200" b="0" dirty="0" smtClean="0">
                <a:solidFill>
                  <a:srgbClr val="003399"/>
                </a:solidFill>
                <a:effectLst/>
                <a:latin typeface="+mn-lt"/>
              </a:rPr>
              <a:t> Israel </a:t>
            </a:r>
            <a:r>
              <a:rPr lang="en-US" sz="7200" b="0" dirty="0" err="1" smtClean="0">
                <a:solidFill>
                  <a:srgbClr val="003399"/>
                </a:solidFill>
                <a:effectLst/>
                <a:latin typeface="+mn-lt"/>
              </a:rPr>
              <a:t>quả</a:t>
            </a:r>
            <a:r>
              <a:rPr lang="en-US" sz="7200" b="0" dirty="0" smtClean="0">
                <a:solidFill>
                  <a:srgbClr val="003399"/>
                </a:solidFill>
                <a:effectLst/>
                <a:latin typeface="+mn-lt"/>
              </a:rPr>
              <a:t> </a:t>
            </a:r>
            <a:r>
              <a:rPr lang="en-US" sz="7200" b="0" dirty="0" err="1" smtClean="0">
                <a:solidFill>
                  <a:srgbClr val="003399"/>
                </a:solidFill>
                <a:effectLst/>
                <a:latin typeface="+mn-lt"/>
              </a:rPr>
              <a:t>thật</a:t>
            </a:r>
            <a:r>
              <a:rPr lang="en-US" sz="7200" b="0" dirty="0" smtClean="0">
                <a:solidFill>
                  <a:srgbClr val="003399"/>
                </a:solidFill>
                <a:effectLst/>
                <a:latin typeface="+mn-lt"/>
              </a:rPr>
              <a:t> </a:t>
            </a:r>
            <a:r>
              <a:rPr lang="en-US" sz="7200" b="0" dirty="0" err="1" smtClean="0">
                <a:solidFill>
                  <a:srgbClr val="003399"/>
                </a:solidFill>
                <a:effectLst/>
                <a:latin typeface="+mn-lt"/>
              </a:rPr>
              <a:t>là</a:t>
            </a:r>
            <a:r>
              <a:rPr lang="en-US" sz="7200" b="0" dirty="0" smtClean="0">
                <a:solidFill>
                  <a:srgbClr val="003399"/>
                </a:solidFill>
                <a:effectLst/>
                <a:latin typeface="+mn-lt"/>
              </a:rPr>
              <a:t> </a:t>
            </a:r>
            <a:r>
              <a:rPr lang="en-US" sz="7200" b="0" dirty="0" err="1" smtClean="0">
                <a:solidFill>
                  <a:srgbClr val="003399"/>
                </a:solidFill>
                <a:effectLst/>
                <a:latin typeface="+mn-lt"/>
              </a:rPr>
              <a:t>thánh</a:t>
            </a:r>
            <a:r>
              <a:rPr lang="en-US" sz="7200" b="0" dirty="0" smtClean="0">
                <a:solidFill>
                  <a:srgbClr val="003399"/>
                </a:solidFill>
                <a:effectLst/>
                <a:latin typeface="+mn-lt"/>
              </a:rPr>
              <a:t> </a:t>
            </a:r>
            <a:r>
              <a:rPr lang="en-US" sz="7200" b="0" dirty="0" err="1" smtClean="0">
                <a:solidFill>
                  <a:srgbClr val="003399"/>
                </a:solidFill>
                <a:effectLst/>
                <a:latin typeface="+mn-lt"/>
              </a:rPr>
              <a:t>thiện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634907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789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l"/>
            <a:r>
              <a:rPr lang="en-US" sz="5500" b="0" u="sng" smtClean="0">
                <a:solidFill>
                  <a:srgbClr val="FF0000"/>
                </a:solidFill>
                <a:effectLst/>
                <a:cs typeface="Times New Roman" pitchFamily="18" charset="0"/>
              </a:rPr>
              <a:t>Alleluia-Alleluia</a:t>
            </a:r>
            <a:r>
              <a:rPr lang="en-US" sz="5500" b="0" u="sng" dirty="0">
                <a:solidFill>
                  <a:srgbClr val="FF0000"/>
                </a:solidFill>
                <a:effectLst/>
                <a:cs typeface="Times New Roman" pitchFamily="18" charset="0"/>
              </a:rPr>
              <a:t>:</a:t>
            </a:r>
            <a:br>
              <a:rPr lang="en-US" sz="5500" b="0" u="sng" dirty="0">
                <a:solidFill>
                  <a:srgbClr val="FF0000"/>
                </a:solidFill>
                <a:effectLst/>
                <a:cs typeface="Times New Roman" pitchFamily="18" charset="0"/>
              </a:rPr>
            </a:br>
            <a:r>
              <a:rPr lang="en-US" sz="5500" b="0" dirty="0" err="1" smtClean="0">
                <a:solidFill>
                  <a:srgbClr val="003399"/>
                </a:solidFill>
                <a:effectLst/>
                <a:cs typeface="Times New Roman" pitchFamily="18" charset="0"/>
              </a:rPr>
              <a:t>Lạy</a:t>
            </a:r>
            <a:r>
              <a:rPr lang="en-US" sz="5500" b="0" dirty="0" smtClean="0">
                <a:solidFill>
                  <a:srgbClr val="003399"/>
                </a:solidFill>
                <a:effectLst/>
                <a:cs typeface="Times New Roman" pitchFamily="18" charset="0"/>
              </a:rPr>
              <a:t> </a:t>
            </a:r>
            <a:r>
              <a:rPr lang="en-US" sz="5500" b="0" dirty="0" err="1">
                <a:solidFill>
                  <a:srgbClr val="003399"/>
                </a:solidFill>
                <a:effectLst/>
                <a:cs typeface="Times New Roman" pitchFamily="18" charset="0"/>
              </a:rPr>
              <a:t>Mẹ</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đồng</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trinh</a:t>
            </a:r>
            <a:r>
              <a:rPr lang="en-US" sz="5500" b="0" dirty="0">
                <a:solidFill>
                  <a:srgbClr val="003399"/>
                </a:solidFill>
                <a:effectLst/>
                <a:cs typeface="Times New Roman" pitchFamily="18" charset="0"/>
              </a:rPr>
              <a:t> Maria, </a:t>
            </a:r>
            <a:r>
              <a:rPr lang="en-US" sz="5500" b="0" dirty="0" err="1">
                <a:solidFill>
                  <a:srgbClr val="003399"/>
                </a:solidFill>
                <a:effectLst/>
                <a:cs typeface="Times New Roman" pitchFamily="18" charset="0"/>
              </a:rPr>
              <a:t>Mẹ</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thật</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diễm</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phúc</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vì</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đã</a:t>
            </a:r>
            <a:r>
              <a:rPr lang="en-US" sz="5500" b="0" dirty="0">
                <a:solidFill>
                  <a:srgbClr val="003399"/>
                </a:solidFill>
                <a:effectLst/>
                <a:cs typeface="Times New Roman" pitchFamily="18" charset="0"/>
              </a:rPr>
              <a:t> tin </a:t>
            </a:r>
            <a:r>
              <a:rPr lang="en-US" sz="5500" b="0" dirty="0" err="1">
                <a:solidFill>
                  <a:srgbClr val="003399"/>
                </a:solidFill>
                <a:effectLst/>
                <a:cs typeface="Times New Roman" pitchFamily="18" charset="0"/>
              </a:rPr>
              <a:t>rằng</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Chúa</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sẽ</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thực</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hiện</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những</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gì</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Người</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đã</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cho</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Mẹ</a:t>
            </a:r>
            <a:r>
              <a:rPr lang="en-US" sz="5500" b="0" dirty="0">
                <a:solidFill>
                  <a:srgbClr val="003399"/>
                </a:solidFill>
                <a:effectLst/>
                <a:cs typeface="Times New Roman" pitchFamily="18" charset="0"/>
              </a:rPr>
              <a:t> </a:t>
            </a:r>
            <a:r>
              <a:rPr lang="en-US" sz="5500" b="0" dirty="0" err="1">
                <a:solidFill>
                  <a:srgbClr val="003399"/>
                </a:solidFill>
                <a:effectLst/>
                <a:cs typeface="Times New Roman" pitchFamily="18" charset="0"/>
              </a:rPr>
              <a:t>biết</a:t>
            </a:r>
            <a:r>
              <a:rPr lang="en-US" sz="5500" b="0" smtClean="0">
                <a:solidFill>
                  <a:srgbClr val="003399"/>
                </a:solidFill>
                <a:effectLst/>
                <a:cs typeface="Times New Roman" pitchFamily="18" charset="0"/>
              </a:rPr>
              <a:t>. </a:t>
            </a:r>
            <a:r>
              <a:rPr lang="en-US" sz="5500" b="0" u="sng" smtClean="0">
                <a:solidFill>
                  <a:srgbClr val="FF0000"/>
                </a:solidFill>
                <a:effectLst/>
                <a:cs typeface="Times New Roman" pitchFamily="18" charset="0"/>
              </a:rPr>
              <a:t>Alleluia</a:t>
            </a:r>
            <a:endParaRPr lang="en-US" sz="5500" b="0" dirty="0">
              <a:solidFill>
                <a:srgbClr val="003399"/>
              </a:solidFill>
              <a:effectLst/>
              <a:cs typeface="Times New Roman" pitchFamily="18" charset="0"/>
            </a:endParaRPr>
          </a:p>
        </p:txBody>
      </p:sp>
    </p:spTree>
    <p:extLst>
      <p:ext uri="{BB962C8B-B14F-4D97-AF65-F5344CB8AC3E}">
        <p14:creationId xmlns:p14="http://schemas.microsoft.com/office/powerpoint/2010/main" val="198876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4944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0" dirty="0" err="1" smtClean="0">
                <a:solidFill>
                  <a:srgbClr val="003399"/>
                </a:solidFill>
                <a:effectLst/>
                <a:latin typeface="+mj-lt"/>
                <a:cs typeface="Times New Roman" pitchFamily="18" charset="0"/>
              </a:rPr>
              <a:t>Ca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Dâng</a:t>
            </a:r>
            <a:r>
              <a:rPr lang="en-US" sz="5400" b="0" dirty="0" smtClean="0">
                <a:solidFill>
                  <a:srgbClr val="003399"/>
                </a:solidFill>
                <a:effectLst/>
                <a:latin typeface="+mj-lt"/>
                <a:cs typeface="Times New Roman" pitchFamily="18" charset="0"/>
              </a:rPr>
              <a:t> </a:t>
            </a:r>
            <a:r>
              <a:rPr lang="en-US" sz="5400" b="0" dirty="0" err="1">
                <a:solidFill>
                  <a:srgbClr val="003399"/>
                </a:solidFill>
                <a:effectLst/>
                <a:cs typeface="Times New Roman" pitchFamily="18" charset="0"/>
              </a:rPr>
              <a:t>Lễ</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r>
              <a:rPr lang="en-US" sz="3600" b="0" dirty="0" smtClean="0">
                <a:solidFill>
                  <a:srgbClr val="C00000"/>
                </a:solidFill>
                <a:effectLst/>
                <a:cs typeface="Times New Roman" pitchFamily="18" charset="0"/>
              </a:rPr>
              <a:t>TIẾN DÂNG CỦA LỄ</a:t>
            </a:r>
            <a:r>
              <a:rPr lang="en-US" sz="3600" b="0" dirty="0">
                <a:solidFill>
                  <a:srgbClr val="003399"/>
                </a:solidFill>
                <a:effectLst/>
                <a:cs typeface="Times New Roman" pitchFamily="18" charset="0"/>
              </a:rPr>
              <a:t/>
            </a:r>
            <a:br>
              <a:rPr lang="en-US" sz="3600" b="0" dirty="0">
                <a:solidFill>
                  <a:srgbClr val="003399"/>
                </a:solidFill>
                <a:effectLst/>
                <a:cs typeface="Times New Roman" pitchFamily="18" charset="0"/>
              </a:rPr>
            </a:br>
            <a:r>
              <a:rPr lang="en-US" sz="3600" b="0" i="1" dirty="0" err="1">
                <a:solidFill>
                  <a:srgbClr val="003399"/>
                </a:solidFill>
                <a:effectLst/>
                <a:cs typeface="Times New Roman" pitchFamily="18" charset="0"/>
              </a:rPr>
              <a:t>Đinh</a:t>
            </a:r>
            <a:r>
              <a:rPr lang="en-US" sz="3600" b="0" i="1" dirty="0">
                <a:solidFill>
                  <a:srgbClr val="003399"/>
                </a:solidFill>
                <a:effectLst/>
                <a:cs typeface="Times New Roman" pitchFamily="18" charset="0"/>
              </a:rPr>
              <a:t> </a:t>
            </a:r>
            <a:r>
              <a:rPr lang="en-US" sz="3600" b="0" i="1" dirty="0" err="1">
                <a:solidFill>
                  <a:srgbClr val="003399"/>
                </a:solidFill>
                <a:effectLst/>
                <a:cs typeface="Times New Roman" pitchFamily="18" charset="0"/>
              </a:rPr>
              <a:t>Công</a:t>
            </a:r>
            <a:r>
              <a:rPr lang="en-US" sz="3600" b="0" i="1" dirty="0">
                <a:solidFill>
                  <a:srgbClr val="003399"/>
                </a:solidFill>
                <a:effectLst/>
                <a:cs typeface="Times New Roman" pitchFamily="18" charset="0"/>
              </a:rPr>
              <a:t> </a:t>
            </a:r>
            <a:r>
              <a:rPr lang="en-US" sz="3600" b="0" i="1" dirty="0" err="1">
                <a:solidFill>
                  <a:srgbClr val="003399"/>
                </a:solidFill>
                <a:effectLst/>
                <a:cs typeface="Times New Roman" pitchFamily="18" charset="0"/>
              </a:rPr>
              <a:t>Huỳnh</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endParaRPr lang="en-US" sz="54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300" b="0" u="sng" dirty="0">
                <a:solidFill>
                  <a:srgbClr val="FF0000"/>
                </a:solidFill>
                <a:effectLst/>
                <a:latin typeface="+mj-lt"/>
                <a:ea typeface="Tahoma" panose="020B0604030504040204" pitchFamily="34" charset="0"/>
                <a:cs typeface="Times New Roman" panose="02020603050405020304" pitchFamily="18" charset="0"/>
              </a:rPr>
              <a:t>Tk1:</a:t>
            </a:r>
            <a:r>
              <a:rPr lang="en-US" altLang="en-US" sz="5300" b="0" dirty="0">
                <a:solidFill>
                  <a:srgbClr val="003399"/>
                </a:solidFill>
                <a:effectLst/>
                <a:latin typeface="+mj-lt"/>
                <a:ea typeface="Tahoma" panose="020B0604030504040204" pitchFamily="34" charset="0"/>
                <a:cs typeface="Times New Roman" panose="02020603050405020304" pitchFamily="18" charset="0"/>
              </a:rPr>
              <a:t> </a:t>
            </a:r>
            <a:r>
              <a:rPr lang="en-US" sz="5300" b="0" dirty="0" err="1" smtClean="0">
                <a:solidFill>
                  <a:srgbClr val="003399"/>
                </a:solidFill>
                <a:effectLst/>
                <a:latin typeface="+mj-lt"/>
              </a:rPr>
              <a:t>Dâng</a:t>
            </a:r>
            <a:r>
              <a:rPr lang="en-US" sz="5300" b="0" dirty="0" smtClean="0">
                <a:solidFill>
                  <a:srgbClr val="003399"/>
                </a:solidFill>
                <a:effectLst/>
                <a:latin typeface="+mj-lt"/>
              </a:rPr>
              <a:t> </a:t>
            </a:r>
            <a:r>
              <a:rPr lang="en-US" sz="5300" b="0" dirty="0" err="1" smtClean="0">
                <a:solidFill>
                  <a:srgbClr val="003399"/>
                </a:solidFill>
                <a:effectLst/>
                <a:latin typeface="+mj-lt"/>
              </a:rPr>
              <a:t>tiến</a:t>
            </a:r>
            <a:r>
              <a:rPr lang="en-US" sz="5300" b="0" dirty="0" smtClean="0">
                <a:solidFill>
                  <a:srgbClr val="003399"/>
                </a:solidFill>
                <a:effectLst/>
                <a:latin typeface="+mj-lt"/>
              </a:rPr>
              <a:t> Cha </a:t>
            </a:r>
            <a:r>
              <a:rPr lang="en-US" sz="5300" b="0" dirty="0" err="1" smtClean="0">
                <a:solidFill>
                  <a:srgbClr val="003399"/>
                </a:solidFill>
                <a:effectLst/>
                <a:latin typeface="+mj-lt"/>
              </a:rPr>
              <a:t>lễ</a:t>
            </a:r>
            <a:r>
              <a:rPr lang="en-US" sz="5300" b="0" dirty="0" smtClean="0">
                <a:solidFill>
                  <a:srgbClr val="003399"/>
                </a:solidFill>
                <a:effectLst/>
                <a:latin typeface="+mj-lt"/>
              </a:rPr>
              <a:t> </a:t>
            </a:r>
            <a:r>
              <a:rPr lang="en-US" sz="5300" b="0" dirty="0" err="1" smtClean="0">
                <a:solidFill>
                  <a:srgbClr val="003399"/>
                </a:solidFill>
                <a:effectLst/>
                <a:latin typeface="+mj-lt"/>
              </a:rPr>
              <a:t>vật</a:t>
            </a:r>
            <a:r>
              <a:rPr lang="en-US" sz="5300" b="0" dirty="0" smtClean="0">
                <a:solidFill>
                  <a:srgbClr val="003399"/>
                </a:solidFill>
                <a:effectLst/>
                <a:latin typeface="+mj-lt"/>
              </a:rPr>
              <a:t> </a:t>
            </a:r>
            <a:r>
              <a:rPr lang="en-US" sz="5300" b="0" dirty="0" err="1" smtClean="0">
                <a:solidFill>
                  <a:srgbClr val="003399"/>
                </a:solidFill>
                <a:effectLst/>
                <a:latin typeface="+mj-lt"/>
              </a:rPr>
              <a:t>đây</a:t>
            </a:r>
            <a:r>
              <a:rPr lang="en-US" sz="5300" b="0" dirty="0" smtClean="0">
                <a:solidFill>
                  <a:srgbClr val="003399"/>
                </a:solidFill>
                <a:effectLst/>
                <a:latin typeface="+mj-lt"/>
              </a:rPr>
              <a:t> </a:t>
            </a:r>
            <a:r>
              <a:rPr lang="en-US" sz="5300" b="0" dirty="0" err="1" smtClean="0">
                <a:solidFill>
                  <a:srgbClr val="003399"/>
                </a:solidFill>
                <a:effectLst/>
                <a:latin typeface="+mj-lt"/>
              </a:rPr>
              <a:t>bánh</a:t>
            </a:r>
            <a:r>
              <a:rPr lang="en-US" sz="5300" b="0" dirty="0" smtClean="0">
                <a:solidFill>
                  <a:srgbClr val="003399"/>
                </a:solidFill>
                <a:effectLst/>
                <a:latin typeface="+mj-lt"/>
              </a:rPr>
              <a:t> </a:t>
            </a:r>
            <a:r>
              <a:rPr lang="en-US" sz="5300" b="0" dirty="0" err="1" smtClean="0">
                <a:solidFill>
                  <a:srgbClr val="003399"/>
                </a:solidFill>
                <a:effectLst/>
                <a:latin typeface="+mj-lt"/>
              </a:rPr>
              <a:t>rượu</a:t>
            </a:r>
            <a:r>
              <a:rPr lang="en-US" sz="5300" b="0" dirty="0" smtClean="0">
                <a:solidFill>
                  <a:srgbClr val="003399"/>
                </a:solidFill>
                <a:effectLst/>
                <a:latin typeface="+mj-lt"/>
              </a:rPr>
              <a:t> </a:t>
            </a:r>
            <a:r>
              <a:rPr lang="en-US" sz="5300" b="0" dirty="0" err="1" smtClean="0">
                <a:solidFill>
                  <a:srgbClr val="003399"/>
                </a:solidFill>
                <a:effectLst/>
                <a:latin typeface="+mj-lt"/>
              </a:rPr>
              <a:t>tình</a:t>
            </a:r>
            <a:r>
              <a:rPr lang="en-US" sz="5300" b="0" dirty="0" smtClean="0">
                <a:solidFill>
                  <a:srgbClr val="003399"/>
                </a:solidFill>
                <a:effectLst/>
                <a:latin typeface="+mj-lt"/>
              </a:rPr>
              <a:t> </a:t>
            </a:r>
            <a:r>
              <a:rPr lang="en-US" sz="5300" b="0" dirty="0" err="1" smtClean="0">
                <a:solidFill>
                  <a:srgbClr val="003399"/>
                </a:solidFill>
                <a:effectLst/>
                <a:latin typeface="+mj-lt"/>
              </a:rPr>
              <a:t>yêu</a:t>
            </a:r>
            <a:r>
              <a:rPr lang="en-US" sz="5300" b="0" dirty="0" smtClean="0">
                <a:solidFill>
                  <a:srgbClr val="003399"/>
                </a:solidFill>
                <a:effectLst/>
                <a:latin typeface="+mj-lt"/>
              </a:rPr>
              <a:t> </a:t>
            </a:r>
            <a:r>
              <a:rPr lang="en-US" sz="5300" b="0" dirty="0" err="1" smtClean="0">
                <a:solidFill>
                  <a:srgbClr val="003399"/>
                </a:solidFill>
                <a:effectLst/>
                <a:latin typeface="+mj-lt"/>
              </a:rPr>
              <a:t>nồng</a:t>
            </a:r>
            <a:r>
              <a:rPr lang="en-US" sz="5300" b="0" dirty="0" smtClean="0">
                <a:solidFill>
                  <a:srgbClr val="003399"/>
                </a:solidFill>
                <a:effectLst/>
                <a:latin typeface="+mj-lt"/>
              </a:rPr>
              <a:t> </a:t>
            </a:r>
            <a:r>
              <a:rPr lang="en-US" sz="5300" b="0" dirty="0" err="1" smtClean="0">
                <a:solidFill>
                  <a:srgbClr val="003399"/>
                </a:solidFill>
                <a:effectLst/>
                <a:latin typeface="+mj-lt"/>
              </a:rPr>
              <a:t>thắm</a:t>
            </a:r>
            <a:r>
              <a:rPr lang="en-US" sz="5300" b="0" dirty="0" smtClean="0">
                <a:solidFill>
                  <a:srgbClr val="003399"/>
                </a:solidFill>
                <a:effectLst/>
                <a:latin typeface="+mj-lt"/>
              </a:rPr>
              <a:t>. </a:t>
            </a:r>
            <a:r>
              <a:rPr lang="en-US" sz="5300" b="0" dirty="0" err="1" smtClean="0">
                <a:solidFill>
                  <a:srgbClr val="003399"/>
                </a:solidFill>
                <a:effectLst/>
                <a:latin typeface="+mj-lt"/>
              </a:rPr>
              <a:t>Dâng</a:t>
            </a:r>
            <a:r>
              <a:rPr lang="en-US" sz="5300" b="0" dirty="0" smtClean="0">
                <a:solidFill>
                  <a:srgbClr val="003399"/>
                </a:solidFill>
                <a:effectLst/>
                <a:latin typeface="+mj-lt"/>
              </a:rPr>
              <a:t> </a:t>
            </a:r>
            <a:r>
              <a:rPr lang="en-US" sz="5300" b="0" dirty="0" err="1" smtClean="0">
                <a:solidFill>
                  <a:srgbClr val="003399"/>
                </a:solidFill>
                <a:effectLst/>
                <a:latin typeface="+mj-lt"/>
              </a:rPr>
              <a:t>tiến</a:t>
            </a:r>
            <a:r>
              <a:rPr lang="en-US" sz="5300" b="0" dirty="0" smtClean="0">
                <a:solidFill>
                  <a:srgbClr val="003399"/>
                </a:solidFill>
                <a:effectLst/>
                <a:latin typeface="+mj-lt"/>
              </a:rPr>
              <a:t> Cha </a:t>
            </a:r>
            <a:r>
              <a:rPr lang="en-US" sz="5300" b="0" dirty="0" err="1" smtClean="0">
                <a:solidFill>
                  <a:srgbClr val="003399"/>
                </a:solidFill>
                <a:effectLst/>
                <a:latin typeface="+mj-lt"/>
              </a:rPr>
              <a:t>lao</a:t>
            </a:r>
            <a:r>
              <a:rPr lang="en-US" sz="5300" b="0" dirty="0" smtClean="0">
                <a:solidFill>
                  <a:srgbClr val="003399"/>
                </a:solidFill>
                <a:effectLst/>
                <a:latin typeface="+mj-lt"/>
              </a:rPr>
              <a:t> </a:t>
            </a:r>
            <a:r>
              <a:rPr lang="en-US" sz="5300" b="0" dirty="0" err="1" smtClean="0">
                <a:solidFill>
                  <a:srgbClr val="003399"/>
                </a:solidFill>
                <a:effectLst/>
                <a:latin typeface="+mj-lt"/>
              </a:rPr>
              <a:t>nhọc</a:t>
            </a:r>
            <a:r>
              <a:rPr lang="en-US" sz="5300" b="0" dirty="0" smtClean="0">
                <a:solidFill>
                  <a:srgbClr val="003399"/>
                </a:solidFill>
                <a:effectLst/>
                <a:latin typeface="+mj-lt"/>
              </a:rPr>
              <a:t> </a:t>
            </a:r>
            <a:r>
              <a:rPr lang="en-US" sz="5300" b="0" dirty="0" err="1" smtClean="0">
                <a:solidFill>
                  <a:srgbClr val="003399"/>
                </a:solidFill>
                <a:effectLst/>
                <a:latin typeface="+mj-lt"/>
              </a:rPr>
              <a:t>tháng</a:t>
            </a:r>
            <a:r>
              <a:rPr lang="en-US" sz="5300" b="0" dirty="0" smtClean="0">
                <a:solidFill>
                  <a:srgbClr val="003399"/>
                </a:solidFill>
                <a:effectLst/>
                <a:latin typeface="+mj-lt"/>
              </a:rPr>
              <a:t> </a:t>
            </a:r>
            <a:r>
              <a:rPr lang="en-US" sz="5300" b="0" dirty="0" err="1" smtClean="0">
                <a:solidFill>
                  <a:srgbClr val="003399"/>
                </a:solidFill>
                <a:effectLst/>
                <a:latin typeface="+mj-lt"/>
              </a:rPr>
              <a:t>ngày</a:t>
            </a:r>
            <a:r>
              <a:rPr lang="en-US" sz="5300" b="0" dirty="0" smtClean="0">
                <a:solidFill>
                  <a:srgbClr val="003399"/>
                </a:solidFill>
                <a:effectLst/>
                <a:latin typeface="+mj-lt"/>
              </a:rPr>
              <a:t> </a:t>
            </a:r>
            <a:r>
              <a:rPr lang="en-US" sz="5300" b="0" dirty="0" err="1" smtClean="0">
                <a:solidFill>
                  <a:srgbClr val="003399"/>
                </a:solidFill>
                <a:effectLst/>
                <a:latin typeface="+mj-lt"/>
              </a:rPr>
              <a:t>góp</a:t>
            </a:r>
            <a:r>
              <a:rPr lang="en-US" sz="5300" b="0" dirty="0" smtClean="0">
                <a:solidFill>
                  <a:srgbClr val="003399"/>
                </a:solidFill>
                <a:effectLst/>
                <a:latin typeface="+mj-lt"/>
              </a:rPr>
              <a:t> </a:t>
            </a:r>
            <a:r>
              <a:rPr lang="en-US" sz="5300" b="0" dirty="0" err="1" smtClean="0">
                <a:solidFill>
                  <a:srgbClr val="003399"/>
                </a:solidFill>
                <a:effectLst/>
                <a:latin typeface="+mj-lt"/>
              </a:rPr>
              <a:t>công</a:t>
            </a:r>
            <a:r>
              <a:rPr lang="en-US" sz="5300" b="0" dirty="0" smtClean="0">
                <a:solidFill>
                  <a:srgbClr val="003399"/>
                </a:solidFill>
                <a:effectLst/>
                <a:latin typeface="+mj-lt"/>
              </a:rPr>
              <a:t> </a:t>
            </a:r>
            <a:r>
              <a:rPr lang="en-US" sz="5300" b="0" dirty="0" err="1" smtClean="0">
                <a:solidFill>
                  <a:srgbClr val="003399"/>
                </a:solidFill>
                <a:effectLst/>
                <a:latin typeface="+mj-lt"/>
              </a:rPr>
              <a:t>đầy</a:t>
            </a:r>
            <a:r>
              <a:rPr lang="en-US" sz="5300" b="0" dirty="0" smtClean="0">
                <a:solidFill>
                  <a:srgbClr val="003399"/>
                </a:solidFill>
                <a:effectLst/>
                <a:latin typeface="+mj-lt"/>
              </a:rPr>
              <a:t> </a:t>
            </a:r>
            <a:r>
              <a:rPr lang="en-US" sz="5300" b="0" dirty="0" err="1" smtClean="0">
                <a:solidFill>
                  <a:srgbClr val="003399"/>
                </a:solidFill>
                <a:effectLst/>
                <a:latin typeface="+mj-lt"/>
              </a:rPr>
              <a:t>tâm</a:t>
            </a:r>
            <a:r>
              <a:rPr lang="en-US" sz="5300" b="0" dirty="0" smtClean="0">
                <a:solidFill>
                  <a:srgbClr val="003399"/>
                </a:solidFill>
                <a:effectLst/>
                <a:latin typeface="+mj-lt"/>
              </a:rPr>
              <a:t>. </a:t>
            </a:r>
            <a:endParaRPr lang="en-US" altLang="en-US" sz="53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60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6000" b="0" dirty="0" smtClean="0">
                <a:solidFill>
                  <a:srgbClr val="003399"/>
                </a:solidFill>
                <a:effectLst/>
                <a:latin typeface="+mj-lt"/>
                <a:ea typeface="Tahoma" panose="020B0604030504040204" pitchFamily="34" charset="0"/>
                <a:cs typeface="Times New Roman" panose="02020603050405020304" pitchFamily="18" charset="0"/>
              </a:rPr>
              <a:t> </a:t>
            </a:r>
            <a:r>
              <a:rPr lang="vi-VN"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Xin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dâng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lên</a:t>
            </a:r>
            <a:r>
              <a:rPr lang="en-US" sz="6000" b="0" dirty="0" smtClean="0">
                <a:solidFill>
                  <a:srgbClr val="003399"/>
                </a:solidFill>
                <a:effectLst/>
                <a:latin typeface="+mj-lt"/>
                <a:cs typeface="Times New Roman" panose="02020603050405020304" pitchFamily="18" charset="0"/>
              </a:rPr>
              <a:t> Cha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rượu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nho</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bánh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thơm</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tình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yêu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Dâng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lên</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tim</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thắm</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ân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tình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chan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hòa</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đẹp</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xinh</a:t>
            </a:r>
            <a:r>
              <a:rPr lang="en-US" sz="6000" b="0" dirty="0" smtClean="0">
                <a:solidFill>
                  <a:srgbClr val="003399"/>
                </a:solidFill>
                <a:effectLst/>
                <a:latin typeface="+mj-lt"/>
                <a:cs typeface="Times New Roman" panose="02020603050405020304" pitchFamily="18" charset="0"/>
              </a:rPr>
              <a:t>. </a:t>
            </a:r>
            <a:endParaRPr lang="en-US" altLang="en-US" sz="60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500" b="0" u="sng" dirty="0" smtClean="0">
                <a:solidFill>
                  <a:srgbClr val="FF0000"/>
                </a:solidFill>
                <a:effectLst/>
                <a:latin typeface="+mj-lt"/>
                <a:ea typeface="Tahoma" panose="020B0604030504040204" pitchFamily="34" charset="0"/>
                <a:cs typeface="Times New Roman" panose="02020603050405020304" pitchFamily="18" charset="0"/>
              </a:rPr>
              <a:t>Tk2:</a:t>
            </a:r>
            <a:r>
              <a:rPr lang="en-US" altLang="en-US" sz="5500" b="0" dirty="0" smtClean="0">
                <a:solidFill>
                  <a:srgbClr val="003399"/>
                </a:solidFill>
                <a:effectLst/>
                <a:latin typeface="+mj-lt"/>
                <a:ea typeface="Tahoma" panose="020B0604030504040204" pitchFamily="34" charset="0"/>
                <a:cs typeface="Times New Roman" panose="02020603050405020304" pitchFamily="18" charset="0"/>
              </a:rPr>
              <a:t> </a:t>
            </a:r>
            <a:r>
              <a:rPr lang="en-US" sz="5500" b="0" dirty="0" err="1" smtClean="0">
                <a:solidFill>
                  <a:srgbClr val="003399"/>
                </a:solidFill>
                <a:effectLst/>
                <a:latin typeface="+mj-lt"/>
              </a:rPr>
              <a:t>Dâng</a:t>
            </a:r>
            <a:r>
              <a:rPr lang="en-US" sz="5500" b="0" dirty="0" smtClean="0">
                <a:solidFill>
                  <a:srgbClr val="003399"/>
                </a:solidFill>
                <a:effectLst/>
                <a:latin typeface="+mj-lt"/>
              </a:rPr>
              <a:t> </a:t>
            </a:r>
            <a:r>
              <a:rPr lang="en-US" sz="5500" b="0" dirty="0" err="1" smtClean="0">
                <a:solidFill>
                  <a:srgbClr val="003399"/>
                </a:solidFill>
                <a:effectLst/>
                <a:latin typeface="+mj-lt"/>
              </a:rPr>
              <a:t>tiến</a:t>
            </a:r>
            <a:r>
              <a:rPr lang="en-US" sz="5500" b="0" dirty="0" smtClean="0">
                <a:solidFill>
                  <a:srgbClr val="003399"/>
                </a:solidFill>
                <a:effectLst/>
                <a:latin typeface="+mj-lt"/>
              </a:rPr>
              <a:t> Cha </a:t>
            </a:r>
            <a:r>
              <a:rPr lang="en-US" sz="5500" b="0" dirty="0" err="1" smtClean="0">
                <a:solidFill>
                  <a:srgbClr val="003399"/>
                </a:solidFill>
                <a:effectLst/>
                <a:latin typeface="+mj-lt"/>
              </a:rPr>
              <a:t>hoa</a:t>
            </a:r>
            <a:r>
              <a:rPr lang="en-US" sz="5500" b="0" dirty="0" smtClean="0">
                <a:solidFill>
                  <a:srgbClr val="003399"/>
                </a:solidFill>
                <a:effectLst/>
                <a:latin typeface="+mj-lt"/>
              </a:rPr>
              <a:t> </a:t>
            </a:r>
            <a:r>
              <a:rPr lang="en-US" sz="5500" b="0" dirty="0" err="1" smtClean="0">
                <a:solidFill>
                  <a:srgbClr val="003399"/>
                </a:solidFill>
                <a:effectLst/>
                <a:latin typeface="+mj-lt"/>
              </a:rPr>
              <a:t>mầu</a:t>
            </a:r>
            <a:r>
              <a:rPr lang="en-US" sz="5500" b="0" dirty="0" smtClean="0">
                <a:solidFill>
                  <a:srgbClr val="003399"/>
                </a:solidFill>
                <a:effectLst/>
                <a:latin typeface="+mj-lt"/>
              </a:rPr>
              <a:t> </a:t>
            </a:r>
            <a:r>
              <a:rPr lang="en-US" sz="5500" b="0" dirty="0" err="1" smtClean="0">
                <a:solidFill>
                  <a:srgbClr val="003399"/>
                </a:solidFill>
                <a:effectLst/>
                <a:latin typeface="+mj-lt"/>
              </a:rPr>
              <a:t>nơi</a:t>
            </a:r>
            <a:r>
              <a:rPr lang="en-US" sz="5500" b="0" dirty="0" smtClean="0">
                <a:solidFill>
                  <a:srgbClr val="003399"/>
                </a:solidFill>
                <a:effectLst/>
                <a:latin typeface="+mj-lt"/>
              </a:rPr>
              <a:t> </a:t>
            </a:r>
            <a:r>
              <a:rPr lang="en-US" sz="5500" b="0" dirty="0" err="1" smtClean="0">
                <a:solidFill>
                  <a:srgbClr val="003399"/>
                </a:solidFill>
                <a:effectLst/>
                <a:latin typeface="+mj-lt"/>
              </a:rPr>
              <a:t>cánh</a:t>
            </a:r>
            <a:r>
              <a:rPr lang="en-US" sz="5500" b="0" dirty="0" smtClean="0">
                <a:solidFill>
                  <a:srgbClr val="003399"/>
                </a:solidFill>
                <a:effectLst/>
                <a:latin typeface="+mj-lt"/>
              </a:rPr>
              <a:t> </a:t>
            </a:r>
            <a:r>
              <a:rPr lang="en-US" sz="5500" b="0" dirty="0" err="1" smtClean="0">
                <a:solidFill>
                  <a:srgbClr val="003399"/>
                </a:solidFill>
                <a:effectLst/>
                <a:latin typeface="+mj-lt"/>
              </a:rPr>
              <a:t>đồng</a:t>
            </a:r>
            <a:r>
              <a:rPr lang="en-US" sz="5500" b="0" dirty="0" smtClean="0">
                <a:solidFill>
                  <a:srgbClr val="003399"/>
                </a:solidFill>
                <a:effectLst/>
                <a:latin typeface="+mj-lt"/>
              </a:rPr>
              <a:t> </a:t>
            </a:r>
            <a:r>
              <a:rPr lang="en-US" sz="5500" b="0" dirty="0" err="1" smtClean="0">
                <a:solidFill>
                  <a:srgbClr val="003399"/>
                </a:solidFill>
                <a:effectLst/>
                <a:latin typeface="+mj-lt"/>
              </a:rPr>
              <a:t>đoàn</a:t>
            </a:r>
            <a:r>
              <a:rPr lang="en-US" sz="5500" b="0" dirty="0" smtClean="0">
                <a:solidFill>
                  <a:srgbClr val="003399"/>
                </a:solidFill>
                <a:effectLst/>
                <a:latin typeface="+mj-lt"/>
              </a:rPr>
              <a:t> con </a:t>
            </a:r>
            <a:r>
              <a:rPr lang="en-US" sz="5500" b="0" dirty="0" err="1" smtClean="0">
                <a:solidFill>
                  <a:srgbClr val="003399"/>
                </a:solidFill>
                <a:effectLst/>
                <a:latin typeface="+mj-lt"/>
              </a:rPr>
              <a:t>gặt</a:t>
            </a:r>
            <a:r>
              <a:rPr lang="en-US" sz="5500" b="0" dirty="0" smtClean="0">
                <a:solidFill>
                  <a:srgbClr val="003399"/>
                </a:solidFill>
                <a:effectLst/>
                <a:latin typeface="+mj-lt"/>
              </a:rPr>
              <a:t> </a:t>
            </a:r>
            <a:r>
              <a:rPr lang="en-US" sz="5500" b="0" dirty="0" err="1" smtClean="0">
                <a:solidFill>
                  <a:srgbClr val="003399"/>
                </a:solidFill>
                <a:effectLst/>
                <a:latin typeface="+mj-lt"/>
              </a:rPr>
              <a:t>hái</a:t>
            </a:r>
            <a:r>
              <a:rPr lang="en-US" sz="5500" b="0" dirty="0" smtClean="0">
                <a:solidFill>
                  <a:srgbClr val="003399"/>
                </a:solidFill>
                <a:effectLst/>
                <a:latin typeface="+mj-lt"/>
              </a:rPr>
              <a:t>. </a:t>
            </a:r>
            <a:r>
              <a:rPr lang="en-US" sz="5500" b="0" dirty="0" err="1" smtClean="0">
                <a:solidFill>
                  <a:srgbClr val="003399"/>
                </a:solidFill>
                <a:effectLst/>
                <a:latin typeface="+mj-lt"/>
              </a:rPr>
              <a:t>Hoa</a:t>
            </a:r>
            <a:r>
              <a:rPr lang="en-US" sz="5500" b="0" dirty="0" smtClean="0">
                <a:solidFill>
                  <a:srgbClr val="003399"/>
                </a:solidFill>
                <a:effectLst/>
                <a:latin typeface="+mj-lt"/>
              </a:rPr>
              <a:t> </a:t>
            </a:r>
            <a:r>
              <a:rPr lang="en-US" sz="5500" b="0" dirty="0" err="1" smtClean="0">
                <a:solidFill>
                  <a:srgbClr val="003399"/>
                </a:solidFill>
                <a:effectLst/>
                <a:latin typeface="+mj-lt"/>
              </a:rPr>
              <a:t>trái</a:t>
            </a:r>
            <a:r>
              <a:rPr lang="en-US" sz="5500" b="0" dirty="0" smtClean="0">
                <a:solidFill>
                  <a:srgbClr val="003399"/>
                </a:solidFill>
                <a:effectLst/>
                <a:latin typeface="+mj-lt"/>
              </a:rPr>
              <a:t> </a:t>
            </a:r>
            <a:r>
              <a:rPr lang="en-US" sz="5500" b="0" dirty="0" err="1" smtClean="0">
                <a:solidFill>
                  <a:srgbClr val="003399"/>
                </a:solidFill>
                <a:effectLst/>
                <a:latin typeface="+mj-lt"/>
              </a:rPr>
              <a:t>thơm</a:t>
            </a:r>
            <a:r>
              <a:rPr lang="en-US" sz="5500" b="0" dirty="0" smtClean="0">
                <a:solidFill>
                  <a:srgbClr val="003399"/>
                </a:solidFill>
                <a:effectLst/>
                <a:latin typeface="+mj-lt"/>
              </a:rPr>
              <a:t> </a:t>
            </a:r>
            <a:r>
              <a:rPr lang="en-US" sz="5500" b="0" dirty="0" err="1" smtClean="0">
                <a:solidFill>
                  <a:srgbClr val="003399"/>
                </a:solidFill>
                <a:effectLst/>
                <a:latin typeface="+mj-lt"/>
              </a:rPr>
              <a:t>dâng</a:t>
            </a:r>
            <a:r>
              <a:rPr lang="en-US" sz="5500" b="0" dirty="0" smtClean="0">
                <a:solidFill>
                  <a:srgbClr val="003399"/>
                </a:solidFill>
                <a:effectLst/>
                <a:latin typeface="+mj-lt"/>
              </a:rPr>
              <a:t> </a:t>
            </a:r>
            <a:r>
              <a:rPr lang="en-US" sz="5500" b="0" dirty="0" err="1" smtClean="0">
                <a:solidFill>
                  <a:srgbClr val="003399"/>
                </a:solidFill>
                <a:effectLst/>
                <a:latin typeface="+mj-lt"/>
              </a:rPr>
              <a:t>Ngài</a:t>
            </a:r>
            <a:r>
              <a:rPr lang="en-US" sz="5500" b="0" dirty="0" smtClean="0">
                <a:solidFill>
                  <a:srgbClr val="003399"/>
                </a:solidFill>
                <a:effectLst/>
                <a:latin typeface="+mj-lt"/>
              </a:rPr>
              <a:t> </a:t>
            </a:r>
            <a:r>
              <a:rPr lang="en-US" sz="5500" b="0" dirty="0" err="1" smtClean="0">
                <a:solidFill>
                  <a:srgbClr val="003399"/>
                </a:solidFill>
                <a:effectLst/>
                <a:latin typeface="+mj-lt"/>
              </a:rPr>
              <a:t>với</a:t>
            </a:r>
            <a:r>
              <a:rPr lang="en-US" sz="5500" b="0" dirty="0" smtClean="0">
                <a:solidFill>
                  <a:srgbClr val="003399"/>
                </a:solidFill>
                <a:effectLst/>
                <a:latin typeface="+mj-lt"/>
              </a:rPr>
              <a:t> </a:t>
            </a:r>
            <a:r>
              <a:rPr lang="en-US" sz="5500" b="0" dirty="0" err="1" smtClean="0">
                <a:solidFill>
                  <a:srgbClr val="003399"/>
                </a:solidFill>
                <a:effectLst/>
                <a:latin typeface="+mj-lt"/>
              </a:rPr>
              <a:t>trọn</a:t>
            </a:r>
            <a:r>
              <a:rPr lang="en-US" sz="5500" b="0" dirty="0" smtClean="0">
                <a:solidFill>
                  <a:srgbClr val="003399"/>
                </a:solidFill>
                <a:effectLst/>
                <a:latin typeface="+mj-lt"/>
              </a:rPr>
              <a:t> </a:t>
            </a:r>
            <a:r>
              <a:rPr lang="en-US" sz="5500" b="0" dirty="0" err="1" smtClean="0">
                <a:solidFill>
                  <a:srgbClr val="003399"/>
                </a:solidFill>
                <a:effectLst/>
                <a:latin typeface="+mj-lt"/>
              </a:rPr>
              <a:t>trái</a:t>
            </a:r>
            <a:r>
              <a:rPr lang="en-US" sz="5500" b="0" dirty="0" smtClean="0">
                <a:solidFill>
                  <a:srgbClr val="003399"/>
                </a:solidFill>
                <a:effectLst/>
                <a:latin typeface="+mj-lt"/>
              </a:rPr>
              <a:t> </a:t>
            </a:r>
            <a:r>
              <a:rPr lang="en-US" sz="5500" b="0" dirty="0" err="1" smtClean="0">
                <a:solidFill>
                  <a:srgbClr val="003399"/>
                </a:solidFill>
                <a:effectLst/>
                <a:latin typeface="+mj-lt"/>
              </a:rPr>
              <a:t>tim</a:t>
            </a:r>
            <a:r>
              <a:rPr lang="en-US" sz="5500" b="0" dirty="0" smtClean="0">
                <a:solidFill>
                  <a:srgbClr val="003399"/>
                </a:solidFill>
                <a:effectLst/>
                <a:latin typeface="+mj-lt"/>
              </a:rPr>
              <a:t> </a:t>
            </a:r>
            <a:r>
              <a:rPr lang="en-US" sz="5500" b="0" dirty="0" err="1" smtClean="0">
                <a:solidFill>
                  <a:srgbClr val="003399"/>
                </a:solidFill>
                <a:effectLst/>
                <a:latin typeface="+mj-lt"/>
              </a:rPr>
              <a:t>nồng</a:t>
            </a:r>
            <a:r>
              <a:rPr lang="en-US" sz="5500" b="0" dirty="0" smtClean="0">
                <a:solidFill>
                  <a:srgbClr val="003399"/>
                </a:solidFill>
                <a:effectLst/>
                <a:latin typeface="+mj-lt"/>
              </a:rPr>
              <a:t> say. </a:t>
            </a:r>
            <a:endParaRPr lang="en-US" altLang="en-US" sz="55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2250622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99"/>
                </a:solidFill>
                <a:effectLst/>
                <a:latin typeface="+mj-lt"/>
              </a:rPr>
              <a:t>này chúng con đang </a:t>
            </a:r>
            <a:r>
              <a:rPr lang="en-US" sz="5900" b="0" dirty="0" err="1" smtClean="0">
                <a:solidFill>
                  <a:srgbClr val="003399"/>
                </a:solidFill>
                <a:effectLst/>
                <a:latin typeface="+mj-lt"/>
                <a:cs typeface="Times New Roman" pitchFamily="18" charset="0"/>
              </a:rPr>
              <a:t>chung</a:t>
            </a:r>
            <a:r>
              <a:rPr lang="vi-VN" sz="5900" b="0" dirty="0" smtClean="0">
                <a:solidFill>
                  <a:srgbClr val="FFFF00"/>
                </a:solidFill>
                <a:effectLst/>
                <a:latin typeface="+mj-lt"/>
              </a:rPr>
              <a:t> </a:t>
            </a:r>
            <a:r>
              <a:rPr lang="vi-VN" sz="5900" b="0" dirty="0">
                <a:solidFill>
                  <a:srgbClr val="003399"/>
                </a:solidFill>
                <a:effectLst/>
                <a:latin typeface="+mj-lt"/>
              </a:rPr>
              <a:t>lời cầu nguyện cho các</a:t>
            </a:r>
            <a:br>
              <a:rPr lang="vi-VN" sz="5900" b="0" dirty="0">
                <a:solidFill>
                  <a:srgbClr val="003399"/>
                </a:solidFill>
                <a:effectLst/>
                <a:latin typeface="+mj-lt"/>
              </a:rPr>
            </a:br>
            <a:r>
              <a:rPr lang="en-US" sz="5900" b="0" dirty="0" err="1">
                <a:solidFill>
                  <a:srgbClr val="003399"/>
                </a:solidFill>
                <a:effectLst/>
                <a:latin typeface="+mj-lt"/>
                <a:cs typeface="Times New Roman" pitchFamily="18" charset="0"/>
              </a:rPr>
              <a:t>Giám</a:t>
            </a:r>
            <a:r>
              <a:rPr lang="en-US" sz="5900" b="0" dirty="0">
                <a:solidFill>
                  <a:srgbClr val="003399"/>
                </a:solidFill>
                <a:effectLst/>
                <a:latin typeface="+mj-lt"/>
                <a:cs typeface="Times New Roman" pitchFamily="18" charset="0"/>
              </a:rPr>
              <a:t> </a:t>
            </a:r>
            <a:r>
              <a:rPr lang="en-US" sz="5900" b="0" dirty="0" err="1">
                <a:solidFill>
                  <a:srgbClr val="003399"/>
                </a:solidFill>
                <a:effectLst/>
                <a:latin typeface="+mj-lt"/>
                <a:cs typeface="Times New Roman" pitchFamily="18" charset="0"/>
              </a:rPr>
              <a:t>mục</a:t>
            </a:r>
            <a:r>
              <a:rPr lang="en-US" sz="5900" b="0" dirty="0">
                <a:solidFill>
                  <a:srgbClr val="003399"/>
                </a:solidFill>
                <a:effectLst/>
                <a:latin typeface="+mj-lt"/>
                <a:cs typeface="Times New Roman" pitchFamily="18" charset="0"/>
              </a:rPr>
              <a:t>, </a:t>
            </a:r>
            <a:r>
              <a:rPr lang="vi-VN" sz="5900" b="0" dirty="0">
                <a:solidFill>
                  <a:srgbClr val="003399"/>
                </a:solidFill>
                <a:effectLst/>
                <a:latin typeface="+mj-lt"/>
              </a:rPr>
              <a:t>và những người tham dự Thượng Hội đồng Giám mục thế giới.</a:t>
            </a:r>
            <a:endParaRPr lang="en-US" sz="5900" b="0" dirty="0">
              <a:solidFill>
                <a:srgbClr val="FF0000"/>
              </a:solidFill>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60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6000" b="0" dirty="0" smtClean="0">
                <a:solidFill>
                  <a:srgbClr val="003399"/>
                </a:solidFill>
                <a:effectLst/>
                <a:latin typeface="+mj-lt"/>
                <a:ea typeface="Tahoma" panose="020B0604030504040204" pitchFamily="34" charset="0"/>
                <a:cs typeface="Times New Roman" panose="02020603050405020304" pitchFamily="18" charset="0"/>
              </a:rPr>
              <a:t> </a:t>
            </a:r>
            <a:r>
              <a:rPr lang="vi-VN"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Xin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dâng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lên</a:t>
            </a:r>
            <a:r>
              <a:rPr lang="en-US" sz="6000" b="0" dirty="0" smtClean="0">
                <a:solidFill>
                  <a:srgbClr val="003399"/>
                </a:solidFill>
                <a:effectLst/>
                <a:latin typeface="+mj-lt"/>
                <a:cs typeface="Times New Roman" panose="02020603050405020304" pitchFamily="18" charset="0"/>
              </a:rPr>
              <a:t> Cha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rượu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nho</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bánh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thơm</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tình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yêu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Dâng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lên</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tim</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thắm</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ân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tình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chan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hòa</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đẹp</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xinh</a:t>
            </a:r>
            <a:r>
              <a:rPr lang="en-US" sz="6000" b="0" dirty="0" smtClean="0">
                <a:solidFill>
                  <a:srgbClr val="003399"/>
                </a:solidFill>
                <a:effectLst/>
                <a:latin typeface="+mj-lt"/>
                <a:cs typeface="Times New Roman" panose="02020603050405020304" pitchFamily="18" charset="0"/>
              </a:rPr>
              <a:t>. </a:t>
            </a:r>
            <a:endParaRPr lang="en-US" altLang="en-US" sz="60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3158442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0" u="sng" dirty="0" smtClean="0">
                <a:solidFill>
                  <a:srgbClr val="FF0000"/>
                </a:solidFill>
                <a:effectLst/>
                <a:latin typeface="+mj-lt"/>
                <a:ea typeface="Tahoma" panose="020B0604030504040204" pitchFamily="34" charset="0"/>
                <a:cs typeface="Times New Roman" panose="02020603050405020304" pitchFamily="18" charset="0"/>
              </a:rPr>
              <a:t>Tk3:</a:t>
            </a:r>
            <a:r>
              <a:rPr lang="en-US" altLang="en-US" sz="5400" b="0" dirty="0" smtClean="0">
                <a:solidFill>
                  <a:srgbClr val="003399"/>
                </a:solidFill>
                <a:effectLst/>
                <a:latin typeface="+mj-lt"/>
                <a:ea typeface="Tahoma" panose="020B0604030504040204" pitchFamily="34" charset="0"/>
                <a:cs typeface="Times New Roman" panose="02020603050405020304" pitchFamily="18" charset="0"/>
              </a:rPr>
              <a:t> </a:t>
            </a:r>
            <a:r>
              <a:rPr lang="en-US" sz="5400" b="0" dirty="0" err="1" smtClean="0">
                <a:solidFill>
                  <a:srgbClr val="003399"/>
                </a:solidFill>
                <a:effectLst/>
                <a:latin typeface="+mj-lt"/>
              </a:rPr>
              <a:t>Dâng</a:t>
            </a:r>
            <a:r>
              <a:rPr lang="en-US" sz="5400" b="0" dirty="0" smtClean="0">
                <a:solidFill>
                  <a:srgbClr val="003399"/>
                </a:solidFill>
                <a:effectLst/>
                <a:latin typeface="+mj-lt"/>
              </a:rPr>
              <a:t> </a:t>
            </a:r>
            <a:r>
              <a:rPr lang="en-US" sz="5400" b="0" dirty="0" err="1" smtClean="0">
                <a:solidFill>
                  <a:srgbClr val="003399"/>
                </a:solidFill>
                <a:effectLst/>
                <a:latin typeface="+mj-lt"/>
              </a:rPr>
              <a:t>tiến</a:t>
            </a:r>
            <a:r>
              <a:rPr lang="en-US" sz="5400" b="0" dirty="0" smtClean="0">
                <a:solidFill>
                  <a:srgbClr val="003399"/>
                </a:solidFill>
                <a:effectLst/>
                <a:latin typeface="+mj-lt"/>
              </a:rPr>
              <a:t> Cha </a:t>
            </a:r>
            <a:r>
              <a:rPr lang="en-US" sz="5400" b="0" dirty="0" err="1" smtClean="0">
                <a:solidFill>
                  <a:srgbClr val="003399"/>
                </a:solidFill>
                <a:effectLst/>
                <a:latin typeface="+mj-lt"/>
              </a:rPr>
              <a:t>xuân</a:t>
            </a:r>
            <a:r>
              <a:rPr lang="en-US" sz="5400" b="0" dirty="0" smtClean="0">
                <a:solidFill>
                  <a:srgbClr val="003399"/>
                </a:solidFill>
                <a:effectLst/>
                <a:latin typeface="+mj-lt"/>
              </a:rPr>
              <a:t> </a:t>
            </a:r>
            <a:r>
              <a:rPr lang="en-US" sz="5400" b="0" dirty="0" err="1" smtClean="0">
                <a:solidFill>
                  <a:srgbClr val="003399"/>
                </a:solidFill>
                <a:effectLst/>
                <a:latin typeface="+mj-lt"/>
              </a:rPr>
              <a:t>hồng</a:t>
            </a:r>
            <a:r>
              <a:rPr lang="en-US" sz="5400" b="0" dirty="0" smtClean="0">
                <a:solidFill>
                  <a:srgbClr val="003399"/>
                </a:solidFill>
                <a:effectLst/>
                <a:latin typeface="+mj-lt"/>
              </a:rPr>
              <a:t> </a:t>
            </a:r>
            <a:r>
              <a:rPr lang="en-US" sz="5400" b="0" dirty="0" err="1" smtClean="0">
                <a:solidFill>
                  <a:srgbClr val="003399"/>
                </a:solidFill>
                <a:effectLst/>
                <a:latin typeface="+mj-lt"/>
              </a:rPr>
              <a:t>bao</a:t>
            </a:r>
            <a:r>
              <a:rPr lang="en-US" sz="5400" b="0" dirty="0" smtClean="0">
                <a:solidFill>
                  <a:srgbClr val="003399"/>
                </a:solidFill>
                <a:effectLst/>
                <a:latin typeface="+mj-lt"/>
              </a:rPr>
              <a:t> </a:t>
            </a:r>
            <a:r>
              <a:rPr lang="en-US" sz="5400" b="0" dirty="0" err="1" smtClean="0">
                <a:solidFill>
                  <a:srgbClr val="003399"/>
                </a:solidFill>
                <a:effectLst/>
                <a:latin typeface="+mj-lt"/>
              </a:rPr>
              <a:t>ngát</a:t>
            </a:r>
            <a:r>
              <a:rPr lang="en-US" sz="5400" b="0" dirty="0" smtClean="0">
                <a:solidFill>
                  <a:srgbClr val="003399"/>
                </a:solidFill>
                <a:effectLst/>
                <a:latin typeface="+mj-lt"/>
              </a:rPr>
              <a:t> </a:t>
            </a:r>
            <a:r>
              <a:rPr lang="en-US" sz="5400" b="0" dirty="0" err="1" smtClean="0">
                <a:solidFill>
                  <a:srgbClr val="003399"/>
                </a:solidFill>
                <a:effectLst/>
                <a:latin typeface="+mj-lt"/>
              </a:rPr>
              <a:t>nồng</a:t>
            </a:r>
            <a:r>
              <a:rPr lang="en-US" sz="5400" b="0" dirty="0" smtClean="0">
                <a:solidFill>
                  <a:srgbClr val="003399"/>
                </a:solidFill>
                <a:effectLst/>
                <a:latin typeface="+mj-lt"/>
              </a:rPr>
              <a:t> </a:t>
            </a:r>
            <a:r>
              <a:rPr lang="en-US" sz="5400" b="0" dirty="0" err="1" smtClean="0">
                <a:solidFill>
                  <a:srgbClr val="003399"/>
                </a:solidFill>
                <a:effectLst/>
                <a:latin typeface="+mj-lt"/>
              </a:rPr>
              <a:t>mộng</a:t>
            </a:r>
            <a:r>
              <a:rPr lang="en-US" sz="5400" b="0" dirty="0" smtClean="0">
                <a:solidFill>
                  <a:srgbClr val="003399"/>
                </a:solidFill>
                <a:effectLst/>
                <a:latin typeface="+mj-lt"/>
              </a:rPr>
              <a:t> </a:t>
            </a:r>
            <a:r>
              <a:rPr lang="en-US" sz="5400" b="0" dirty="0" err="1" smtClean="0">
                <a:solidFill>
                  <a:srgbClr val="003399"/>
                </a:solidFill>
                <a:effectLst/>
                <a:latin typeface="+mj-lt"/>
              </a:rPr>
              <a:t>mơ</a:t>
            </a:r>
            <a:r>
              <a:rPr lang="en-US" sz="5400" b="0" dirty="0" smtClean="0">
                <a:solidFill>
                  <a:srgbClr val="003399"/>
                </a:solidFill>
                <a:effectLst/>
                <a:latin typeface="+mj-lt"/>
              </a:rPr>
              <a:t> </a:t>
            </a:r>
            <a:r>
              <a:rPr lang="en-US" sz="5400" b="0" dirty="0" err="1" smtClean="0">
                <a:solidFill>
                  <a:srgbClr val="003399"/>
                </a:solidFill>
                <a:effectLst/>
                <a:latin typeface="+mj-lt"/>
              </a:rPr>
              <a:t>cuộc</a:t>
            </a:r>
            <a:r>
              <a:rPr lang="en-US" sz="5400" b="0" dirty="0" smtClean="0">
                <a:solidFill>
                  <a:srgbClr val="003399"/>
                </a:solidFill>
                <a:effectLst/>
                <a:latin typeface="+mj-lt"/>
              </a:rPr>
              <a:t> </a:t>
            </a:r>
            <a:r>
              <a:rPr lang="en-US" sz="5400" b="0" dirty="0" err="1" smtClean="0">
                <a:solidFill>
                  <a:srgbClr val="003399"/>
                </a:solidFill>
                <a:effectLst/>
                <a:latin typeface="+mj-lt"/>
              </a:rPr>
              <a:t>sống</a:t>
            </a:r>
            <a:r>
              <a:rPr lang="en-US" sz="5400" b="0" dirty="0" smtClean="0">
                <a:solidFill>
                  <a:srgbClr val="003399"/>
                </a:solidFill>
                <a:effectLst/>
                <a:latin typeface="+mj-lt"/>
              </a:rPr>
              <a:t>. </a:t>
            </a:r>
            <a:r>
              <a:rPr lang="en-US" sz="5400" b="0" dirty="0" err="1" smtClean="0">
                <a:solidFill>
                  <a:srgbClr val="003399"/>
                </a:solidFill>
                <a:effectLst/>
                <a:latin typeface="+mj-lt"/>
              </a:rPr>
              <a:t>Đây</a:t>
            </a:r>
            <a:r>
              <a:rPr lang="en-US" sz="5400" b="0" dirty="0" smtClean="0">
                <a:solidFill>
                  <a:srgbClr val="003399"/>
                </a:solidFill>
                <a:effectLst/>
                <a:latin typeface="+mj-lt"/>
              </a:rPr>
              <a:t> </a:t>
            </a:r>
            <a:r>
              <a:rPr lang="en-US" sz="5400" b="0" dirty="0" err="1" smtClean="0">
                <a:solidFill>
                  <a:srgbClr val="003399"/>
                </a:solidFill>
                <a:effectLst/>
                <a:latin typeface="+mj-lt"/>
              </a:rPr>
              <a:t>tấm</a:t>
            </a:r>
            <a:r>
              <a:rPr lang="en-US" sz="5400" b="0" dirty="0" smtClean="0">
                <a:solidFill>
                  <a:srgbClr val="003399"/>
                </a:solidFill>
                <a:effectLst/>
                <a:latin typeface="+mj-lt"/>
              </a:rPr>
              <a:t> </a:t>
            </a:r>
            <a:r>
              <a:rPr lang="en-US" sz="5400" b="0" dirty="0" err="1" smtClean="0">
                <a:solidFill>
                  <a:srgbClr val="003399"/>
                </a:solidFill>
                <a:effectLst/>
                <a:latin typeface="+mj-lt"/>
              </a:rPr>
              <a:t>thân</a:t>
            </a:r>
            <a:r>
              <a:rPr lang="en-US" sz="5400" b="0" dirty="0" smtClean="0">
                <a:solidFill>
                  <a:srgbClr val="003399"/>
                </a:solidFill>
                <a:effectLst/>
                <a:latin typeface="+mj-lt"/>
              </a:rPr>
              <a:t> </a:t>
            </a:r>
            <a:r>
              <a:rPr lang="en-US" sz="5400" b="0" dirty="0" err="1" smtClean="0">
                <a:solidFill>
                  <a:srgbClr val="003399"/>
                </a:solidFill>
                <a:effectLst/>
                <a:latin typeface="+mj-lt"/>
              </a:rPr>
              <a:t>linh</a:t>
            </a:r>
            <a:r>
              <a:rPr lang="en-US" sz="5400" b="0" dirty="0" smtClean="0">
                <a:solidFill>
                  <a:srgbClr val="003399"/>
                </a:solidFill>
                <a:effectLst/>
                <a:latin typeface="+mj-lt"/>
              </a:rPr>
              <a:t> </a:t>
            </a:r>
            <a:r>
              <a:rPr lang="en-US" sz="5400" b="0" dirty="0" err="1" smtClean="0">
                <a:solidFill>
                  <a:srgbClr val="003399"/>
                </a:solidFill>
                <a:effectLst/>
                <a:latin typeface="+mj-lt"/>
              </a:rPr>
              <a:t>hồn</a:t>
            </a:r>
            <a:r>
              <a:rPr lang="en-US" sz="5400" b="0" dirty="0" smtClean="0">
                <a:solidFill>
                  <a:srgbClr val="003399"/>
                </a:solidFill>
                <a:effectLst/>
                <a:latin typeface="+mj-lt"/>
              </a:rPr>
              <a:t> </a:t>
            </a:r>
            <a:r>
              <a:rPr lang="en-US" sz="5400" b="0" dirty="0" err="1" smtClean="0">
                <a:solidFill>
                  <a:srgbClr val="003399"/>
                </a:solidFill>
                <a:effectLst/>
                <a:latin typeface="+mj-lt"/>
              </a:rPr>
              <a:t>bé</a:t>
            </a:r>
            <a:r>
              <a:rPr lang="en-US" sz="5400" b="0" dirty="0" smtClean="0">
                <a:solidFill>
                  <a:srgbClr val="003399"/>
                </a:solidFill>
                <a:effectLst/>
                <a:latin typeface="+mj-lt"/>
              </a:rPr>
              <a:t> </a:t>
            </a:r>
            <a:r>
              <a:rPr lang="en-US" sz="5400" b="0" dirty="0" err="1" smtClean="0">
                <a:solidFill>
                  <a:srgbClr val="003399"/>
                </a:solidFill>
                <a:effectLst/>
                <a:latin typeface="+mj-lt"/>
              </a:rPr>
              <a:t>nhỏ</a:t>
            </a:r>
            <a:r>
              <a:rPr lang="en-US" sz="5400" b="0" dirty="0" smtClean="0">
                <a:solidFill>
                  <a:srgbClr val="003399"/>
                </a:solidFill>
                <a:effectLst/>
                <a:latin typeface="+mj-lt"/>
              </a:rPr>
              <a:t> </a:t>
            </a:r>
            <a:r>
              <a:rPr lang="en-US" sz="5400" b="0" dirty="0" err="1" smtClean="0">
                <a:solidFill>
                  <a:srgbClr val="003399"/>
                </a:solidFill>
                <a:effectLst/>
                <a:latin typeface="+mj-lt"/>
              </a:rPr>
              <a:t>tiến</a:t>
            </a:r>
            <a:r>
              <a:rPr lang="en-US" sz="5400" b="0" dirty="0" smtClean="0">
                <a:solidFill>
                  <a:srgbClr val="003399"/>
                </a:solidFill>
                <a:effectLst/>
                <a:latin typeface="+mj-lt"/>
              </a:rPr>
              <a:t> </a:t>
            </a:r>
            <a:r>
              <a:rPr lang="en-US" sz="5400" b="0" dirty="0" err="1" smtClean="0">
                <a:solidFill>
                  <a:srgbClr val="003399"/>
                </a:solidFill>
                <a:effectLst/>
                <a:latin typeface="+mj-lt"/>
              </a:rPr>
              <a:t>dâng</a:t>
            </a:r>
            <a:r>
              <a:rPr lang="en-US" sz="5400" b="0" dirty="0" smtClean="0">
                <a:solidFill>
                  <a:srgbClr val="003399"/>
                </a:solidFill>
                <a:effectLst/>
                <a:latin typeface="+mj-lt"/>
              </a:rPr>
              <a:t> </a:t>
            </a:r>
            <a:r>
              <a:rPr lang="en-US" sz="5400" b="0" dirty="0" err="1" smtClean="0">
                <a:solidFill>
                  <a:srgbClr val="003399"/>
                </a:solidFill>
                <a:effectLst/>
                <a:latin typeface="+mj-lt"/>
              </a:rPr>
              <a:t>thành</a:t>
            </a:r>
            <a:r>
              <a:rPr lang="en-US" sz="5400" b="0" dirty="0" smtClean="0">
                <a:solidFill>
                  <a:srgbClr val="003399"/>
                </a:solidFill>
                <a:effectLst/>
                <a:latin typeface="+mj-lt"/>
              </a:rPr>
              <a:t> </a:t>
            </a:r>
            <a:r>
              <a:rPr lang="en-US" sz="5400" b="0" dirty="0" err="1" smtClean="0">
                <a:solidFill>
                  <a:srgbClr val="003399"/>
                </a:solidFill>
                <a:effectLst/>
                <a:latin typeface="+mj-lt"/>
              </a:rPr>
              <a:t>tâm</a:t>
            </a:r>
            <a:r>
              <a:rPr lang="en-US" sz="5400" b="0" dirty="0" smtClean="0">
                <a:solidFill>
                  <a:srgbClr val="003399"/>
                </a:solidFill>
                <a:effectLst/>
                <a:latin typeface="+mj-lt"/>
              </a:rPr>
              <a:t>. </a:t>
            </a:r>
            <a:endParaRPr lang="en-US" altLang="en-US" sz="5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6138653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60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6000" b="0" dirty="0" smtClean="0">
                <a:solidFill>
                  <a:srgbClr val="003399"/>
                </a:solidFill>
                <a:effectLst/>
                <a:latin typeface="+mj-lt"/>
                <a:ea typeface="Tahoma" panose="020B0604030504040204" pitchFamily="34" charset="0"/>
                <a:cs typeface="Times New Roman" panose="02020603050405020304" pitchFamily="18" charset="0"/>
              </a:rPr>
              <a:t> </a:t>
            </a:r>
            <a:r>
              <a:rPr lang="vi-VN"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Xin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dâng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lên</a:t>
            </a:r>
            <a:r>
              <a:rPr lang="en-US" sz="6000" b="0" dirty="0" smtClean="0">
                <a:solidFill>
                  <a:srgbClr val="003399"/>
                </a:solidFill>
                <a:effectLst/>
                <a:latin typeface="+mj-lt"/>
                <a:cs typeface="Times New Roman" panose="02020603050405020304" pitchFamily="18" charset="0"/>
              </a:rPr>
              <a:t> Cha </a:t>
            </a:r>
            <a:r>
              <a:rPr lang="en-US" sz="6000" b="0" dirty="0" err="1" smtClean="0">
                <a:solidFill>
                  <a:srgbClr val="003399"/>
                </a:solidFill>
                <a:effectLst/>
                <a:latin typeface="+mj-lt"/>
                <a:cs typeface="Times New Roman" panose="02020603050405020304" pitchFamily="18" charset="0"/>
              </a:rPr>
              <a:t>đây</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rượu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nho</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bánh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thơm</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tình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yêu</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Dâng</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lên</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tim</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thắm</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ân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tình</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chan</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hòa</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đẹp</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xinh</a:t>
            </a:r>
            <a:r>
              <a:rPr lang="en-US" sz="6000" b="0" dirty="0" smtClean="0">
                <a:solidFill>
                  <a:srgbClr val="003399"/>
                </a:solidFill>
                <a:effectLst/>
                <a:latin typeface="+mj-lt"/>
                <a:cs typeface="Times New Roman" panose="02020603050405020304" pitchFamily="18" charset="0"/>
              </a:rPr>
              <a:t>. </a:t>
            </a:r>
            <a:endParaRPr lang="en-US" altLang="en-US" sz="60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7172733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49449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Ca</a:t>
            </a:r>
            <a:r>
              <a:rPr lang="en-US" sz="5400" b="0" dirty="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Nguyện</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Hiệp</a:t>
            </a:r>
            <a:r>
              <a:rPr lang="en-US" sz="5400" b="0" dirty="0" smtClean="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smtClean="0">
                <a:solidFill>
                  <a:srgbClr val="FF0000"/>
                </a:solidFill>
                <a:effectLst/>
                <a:latin typeface="+mj-lt"/>
                <a:ea typeface="Tahoma" pitchFamily="34" charset="0"/>
                <a:cs typeface="Times New Roman" pitchFamily="18" charset="0"/>
              </a:rPr>
              <a:t>KHÚC CA TẠ ƠN</a:t>
            </a:r>
            <a:endParaRPr lang="en-US" sz="54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i="1" dirty="0" err="1" smtClean="0">
                <a:solidFill>
                  <a:srgbClr val="003399"/>
                </a:solidFill>
                <a:effectLst/>
                <a:latin typeface="+mj-lt"/>
                <a:ea typeface="Tahoma" pitchFamily="34" charset="0"/>
                <a:cs typeface="Times New Roman" pitchFamily="18" charset="0"/>
              </a:rPr>
              <a:t>Thiên</a:t>
            </a:r>
            <a:r>
              <a:rPr lang="en-US" sz="5400" b="0" i="1" dirty="0" smtClean="0">
                <a:solidFill>
                  <a:srgbClr val="003399"/>
                </a:solidFill>
                <a:effectLst/>
                <a:latin typeface="+mj-lt"/>
                <a:ea typeface="Tahoma" pitchFamily="34" charset="0"/>
                <a:cs typeface="Times New Roman" pitchFamily="18" charset="0"/>
              </a:rPr>
              <a:t> </a:t>
            </a:r>
            <a:r>
              <a:rPr lang="en-US" sz="5400" b="0" i="1" dirty="0" err="1" smtClean="0">
                <a:solidFill>
                  <a:srgbClr val="003399"/>
                </a:solidFill>
                <a:effectLst/>
                <a:latin typeface="+mj-lt"/>
                <a:ea typeface="Tahoma" pitchFamily="34" charset="0"/>
                <a:cs typeface="Times New Roman" pitchFamily="18" charset="0"/>
              </a:rPr>
              <a:t>Ân</a:t>
            </a:r>
            <a:r>
              <a:rPr lang="en-US" sz="5400" b="0" i="1" dirty="0" smtClean="0">
                <a:solidFill>
                  <a:srgbClr val="003399"/>
                </a:solidFill>
                <a:effectLst/>
                <a:latin typeface="+mj-lt"/>
                <a:ea typeface="Tahoma" pitchFamily="34" charset="0"/>
                <a:cs typeface="Times New Roman" pitchFamily="18" charset="0"/>
              </a:rPr>
              <a:t> </a:t>
            </a:r>
            <a:endParaRPr lang="en-US" sz="2000" b="0"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0" u="sng" dirty="0">
                <a:solidFill>
                  <a:srgbClr val="FF0000"/>
                </a:solidFill>
                <a:effectLst/>
                <a:latin typeface="+mj-lt"/>
                <a:ea typeface="Tahoma" pitchFamily="34" charset="0"/>
                <a:cs typeface="Times New Roman" pitchFamily="18" charset="0"/>
              </a:rPr>
              <a:t>Tk1</a:t>
            </a:r>
            <a:r>
              <a:rPr lang="en-US" sz="4800" b="0" u="sng">
                <a:solidFill>
                  <a:srgbClr val="FF0000"/>
                </a:solidFill>
                <a:effectLst/>
                <a:latin typeface="+mj-lt"/>
                <a:ea typeface="Tahoma" pitchFamily="34" charset="0"/>
                <a:cs typeface="Times New Roman" pitchFamily="18" charset="0"/>
              </a:rPr>
              <a:t>:</a:t>
            </a:r>
            <a:r>
              <a:rPr lang="en-US" sz="4800" b="0">
                <a:solidFill>
                  <a:srgbClr val="003399"/>
                </a:solidFill>
                <a:effectLst/>
                <a:latin typeface="+mj-lt"/>
                <a:ea typeface="Tahoma" pitchFamily="34" charset="0"/>
                <a:cs typeface="Times New Roman" pitchFamily="18" charset="0"/>
              </a:rPr>
              <a:t> </a:t>
            </a:r>
            <a:r>
              <a:rPr lang="en-US" sz="4800" b="0" smtClean="0">
                <a:solidFill>
                  <a:srgbClr val="003399"/>
                </a:solidFill>
                <a:effectLst/>
                <a:latin typeface="+mj-lt"/>
                <a:cs typeface="Times New Roman" panose="02020603050405020304" pitchFamily="18" charset="0"/>
              </a:rPr>
              <a:t>Đời </a:t>
            </a:r>
            <a:r>
              <a:rPr lang="en-US" sz="4800" b="0" dirty="0" smtClean="0">
                <a:solidFill>
                  <a:srgbClr val="003399"/>
                </a:solidFill>
                <a:effectLst/>
                <a:latin typeface="+mj-lt"/>
                <a:cs typeface="Times New Roman" panose="02020603050405020304" pitchFamily="18" charset="0"/>
              </a:rPr>
              <a:t>con </a:t>
            </a:r>
            <a:r>
              <a:rPr lang="en-US" sz="4800" b="0" dirty="0" err="1" smtClean="0">
                <a:solidFill>
                  <a:srgbClr val="003399"/>
                </a:solidFill>
                <a:effectLst/>
                <a:latin typeface="+mj-lt"/>
                <a:cs typeface="Times New Roman" panose="02020603050405020304" pitchFamily="18" charset="0"/>
              </a:rPr>
              <a:t>là</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những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nốt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nhạc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thiêng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thêu</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dệt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nên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thành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khúc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tuyệt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con </a:t>
            </a:r>
            <a:r>
              <a:rPr lang="en-US" sz="4800" b="0" dirty="0" err="1" smtClean="0">
                <a:solidFill>
                  <a:srgbClr val="003399"/>
                </a:solidFill>
                <a:effectLst/>
                <a:latin typeface="+mj-lt"/>
                <a:cs typeface="Times New Roman" panose="02020603050405020304" pitchFamily="18" charset="0"/>
              </a:rPr>
              <a:t>là</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khúc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hát</a:t>
            </a:r>
            <a:r>
              <a:rPr lang="en-US" sz="4800" b="0" dirty="0" smtClean="0">
                <a:solidFill>
                  <a:srgbClr val="003399"/>
                </a:solidFill>
                <a:effectLst/>
                <a:latin typeface="+mj-lt"/>
                <a:cs typeface="Times New Roman" panose="02020603050405020304" pitchFamily="18" charset="0"/>
              </a:rPr>
              <a:t> tri </a:t>
            </a:r>
            <a:r>
              <a:rPr lang="en-US" sz="4800" b="0" dirty="0" err="1" smtClean="0">
                <a:solidFill>
                  <a:srgbClr val="003399"/>
                </a:solidFill>
                <a:effectLst/>
                <a:latin typeface="+mj-lt"/>
                <a:cs typeface="Times New Roman" panose="02020603050405020304" pitchFamily="18" charset="0"/>
              </a:rPr>
              <a:t>ân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xin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dâng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một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Thiên</a:t>
            </a:r>
            <a:r>
              <a:rPr lang="en-US" sz="4800" b="0" dirty="0" smtClean="0">
                <a:solidFill>
                  <a:srgbClr val="003399"/>
                </a:solidFill>
                <a:effectLst/>
                <a:latin typeface="+mj-lt"/>
                <a:cs typeface="Times New Roman" panose="02020603050405020304" pitchFamily="18" charset="0"/>
              </a:rPr>
              <a:t> </a:t>
            </a:r>
            <a:r>
              <a:rPr lang="en-US" sz="4800" b="0" err="1" smtClean="0">
                <a:solidFill>
                  <a:srgbClr val="003399"/>
                </a:solidFill>
                <a:effectLst/>
                <a:latin typeface="+mj-lt"/>
                <a:cs typeface="Times New Roman" panose="02020603050405020304" pitchFamily="18" charset="0"/>
              </a:rPr>
              <a:t>Chúa</a:t>
            </a:r>
            <a:r>
              <a:rPr lang="en-US" sz="4800" b="0" smtClean="0">
                <a:solidFill>
                  <a:srgbClr val="003399"/>
                </a:solidFill>
                <a:effectLst/>
                <a:latin typeface="+mj-lt"/>
                <a:cs typeface="Times New Roman" panose="02020603050405020304" pitchFamily="18" charset="0"/>
              </a:rPr>
              <a:t>.</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0" u="sng" smtClean="0">
                <a:solidFill>
                  <a:srgbClr val="FF0000"/>
                </a:solidFill>
                <a:effectLst/>
                <a:latin typeface="+mj-lt"/>
                <a:ea typeface="Tahoma" pitchFamily="34" charset="0"/>
                <a:cs typeface="Times New Roman" pitchFamily="18" charset="0"/>
              </a:rPr>
              <a:t>**:</a:t>
            </a:r>
            <a:r>
              <a:rPr lang="en-US" sz="4800" b="0" smtClean="0">
                <a:solidFill>
                  <a:srgbClr val="003399"/>
                </a:solidFill>
                <a:effectLst/>
                <a:latin typeface="+mj-lt"/>
                <a:ea typeface="Tahoma" pitchFamily="34" charset="0"/>
                <a:cs typeface="Times New Roman" pitchFamily="18" charset="0"/>
              </a:rPr>
              <a:t> </a:t>
            </a:r>
            <a:r>
              <a:rPr lang="en-US" sz="4800" b="0" smtClean="0">
                <a:solidFill>
                  <a:srgbClr val="003399"/>
                </a:solidFill>
                <a:effectLst/>
                <a:latin typeface="+mj-lt"/>
                <a:cs typeface="Times New Roman" panose="02020603050405020304" pitchFamily="18" charset="0"/>
              </a:rPr>
              <a:t>Tạ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vì</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đã</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rộng</a:t>
            </a:r>
            <a:r>
              <a:rPr lang="en-US" sz="4800" b="0" dirty="0" smtClean="0">
                <a:solidFill>
                  <a:srgbClr val="003399"/>
                </a:solidFill>
                <a:effectLst/>
                <a:latin typeface="+mj-lt"/>
                <a:cs typeface="Times New Roman" panose="02020603050405020304" pitchFamily="18" charset="0"/>
              </a:rPr>
              <a:t> ban </a:t>
            </a:r>
            <a:r>
              <a:rPr lang="en-US" sz="4800" b="0" dirty="0" err="1" smtClean="0">
                <a:solidFill>
                  <a:srgbClr val="003399"/>
                </a:solidFill>
                <a:effectLst/>
                <a:latin typeface="+mj-lt"/>
                <a:cs typeface="Times New Roman" panose="02020603050405020304" pitchFamily="18" charset="0"/>
              </a:rPr>
              <a:t>phúc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ân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tràn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lan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tình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mến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thương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vô</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vàn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vì</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những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nỗi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oan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khiên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đã</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tôi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luyện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một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niềm</a:t>
            </a:r>
            <a:r>
              <a:rPr lang="en-US" sz="4800" b="0" dirty="0" smtClean="0">
                <a:solidFill>
                  <a:srgbClr val="003399"/>
                </a:solidFill>
                <a:effectLst/>
                <a:latin typeface="+mj-lt"/>
                <a:cs typeface="Times New Roman" panose="02020603050405020304" pitchFamily="18" charset="0"/>
              </a:rPr>
              <a:t> tin </a:t>
            </a:r>
            <a:r>
              <a:rPr lang="en-US" sz="4800" b="0" err="1" smtClean="0">
                <a:solidFill>
                  <a:srgbClr val="003399"/>
                </a:solidFill>
                <a:effectLst/>
                <a:latin typeface="+mj-lt"/>
                <a:cs typeface="Times New Roman" panose="02020603050405020304" pitchFamily="18" charset="0"/>
              </a:rPr>
              <a:t>trung</a:t>
            </a:r>
            <a:r>
              <a:rPr lang="en-US" sz="4800" b="0" smtClean="0">
                <a:solidFill>
                  <a:srgbClr val="003399"/>
                </a:solidFill>
                <a:effectLst/>
                <a:latin typeface="+mj-lt"/>
                <a:cs typeface="Times New Roman" panose="02020603050405020304" pitchFamily="18" charset="0"/>
              </a:rPr>
              <a:t> kiên. </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6214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0" u="sng" dirty="0" err="1" smtClean="0">
                <a:solidFill>
                  <a:srgbClr val="FF0000"/>
                </a:solidFill>
                <a:effectLst/>
                <a:latin typeface="+mj-lt"/>
                <a:ea typeface="Tahoma" pitchFamily="34" charset="0"/>
                <a:cs typeface="Times New Roman" pitchFamily="18" charset="0"/>
              </a:rPr>
              <a:t>Đk</a:t>
            </a:r>
            <a:r>
              <a:rPr lang="en-US" sz="4800" b="0" u="sng" dirty="0" smtClean="0">
                <a:solidFill>
                  <a:srgbClr val="FF0000"/>
                </a:solidFill>
                <a:effectLst/>
                <a:latin typeface="+mj-lt"/>
                <a:ea typeface="Tahoma" pitchFamily="34" charset="0"/>
                <a:cs typeface="Times New Roman" pitchFamily="18" charset="0"/>
              </a:rPr>
              <a:t>:</a:t>
            </a:r>
            <a:r>
              <a:rPr lang="en-US" sz="4800" b="0" dirty="0" smtClean="0">
                <a:solidFill>
                  <a:srgbClr val="003399"/>
                </a:solidFill>
                <a:effectLst/>
                <a:latin typeface="+mj-lt"/>
                <a:ea typeface="Tahoma" pitchFamily="34" charset="0"/>
                <a:cs typeface="Times New Roman" pitchFamily="18" charset="0"/>
              </a:rPr>
              <a:t> </a:t>
            </a:r>
            <a:r>
              <a:rPr lang="en-US" sz="4800" b="0" dirty="0" err="1" smtClean="0">
                <a:solidFill>
                  <a:srgbClr val="003399"/>
                </a:solidFill>
                <a:effectLst/>
                <a:latin typeface="+mj-lt"/>
                <a:cs typeface="Times New Roman" panose="02020603050405020304" pitchFamily="18" charset="0"/>
              </a:rPr>
              <a:t>Xin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x</a:t>
            </a:r>
            <a:r>
              <a:rPr lang="en-US" sz="4800" b="0" dirty="0" err="1" smtClean="0">
                <a:solidFill>
                  <a:srgbClr val="003399"/>
                </a:solidFill>
                <a:effectLst/>
                <a:latin typeface="+mj-lt"/>
                <a:cs typeface="Times New Roman" panose="02020603050405020304" pitchFamily="18" charset="0"/>
              </a:rPr>
              <a:t>in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mãi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muôn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con </a:t>
            </a:r>
            <a:r>
              <a:rPr lang="en-US" sz="4800" b="0" dirty="0" err="1" smtClean="0">
                <a:solidFill>
                  <a:srgbClr val="003399"/>
                </a:solidFill>
                <a:effectLst/>
                <a:latin typeface="+mj-lt"/>
                <a:cs typeface="Times New Roman" panose="02020603050405020304" pitchFamily="18" charset="0"/>
              </a:rPr>
              <a:t>xin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Dù</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trần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gian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bao</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khó</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nguy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ngập</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tràn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tình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Ngài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thương</a:t>
            </a:r>
            <a:r>
              <a:rPr lang="en-US" sz="4800" b="0" dirty="0" smtClean="0">
                <a:solidFill>
                  <a:srgbClr val="003399"/>
                </a:solidFill>
                <a:effectLst/>
                <a:latin typeface="+mj-lt"/>
                <a:cs typeface="Times New Roman" panose="02020603050405020304" pitchFamily="18" charset="0"/>
              </a:rPr>
              <a:t> con </a:t>
            </a:r>
            <a:r>
              <a:rPr lang="en-US" sz="4800" b="0" dirty="0" err="1" smtClean="0">
                <a:solidFill>
                  <a:srgbClr val="003399"/>
                </a:solidFill>
                <a:effectLst/>
                <a:latin typeface="+mj-lt"/>
                <a:cs typeface="Times New Roman" panose="02020603050405020304" pitchFamily="18" charset="0"/>
              </a:rPr>
              <a:t>bước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bình</a:t>
            </a:r>
            <a:r>
              <a:rPr lang="en-US" sz="4800" b="0" dirty="0" smtClean="0">
                <a:solidFill>
                  <a:srgbClr val="003399"/>
                </a:solidFill>
                <a:effectLst/>
                <a:latin typeface="+mj-lt"/>
                <a:cs typeface="Times New Roman" panose="02020603050405020304" pitchFamily="18" charset="0"/>
              </a:rPr>
              <a:t> an</a:t>
            </a:r>
            <a:r>
              <a:rPr lang="en-US" sz="4800" b="0" smtClean="0">
                <a:solidFill>
                  <a:srgbClr val="003399"/>
                </a:solidFill>
                <a:effectLst/>
                <a:latin typeface="+mj-lt"/>
                <a:cs typeface="Times New Roman" panose="02020603050405020304" pitchFamily="18" charset="0"/>
              </a:rPr>
              <a:t>. </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0" u="sng" smtClean="0">
                <a:solidFill>
                  <a:srgbClr val="FF0000"/>
                </a:solidFill>
                <a:effectLst/>
                <a:latin typeface="+mj-lt"/>
                <a:ea typeface="Tahoma" pitchFamily="34" charset="0"/>
                <a:cs typeface="Times New Roman" pitchFamily="18" charset="0"/>
              </a:rPr>
              <a:t>**:</a:t>
            </a:r>
            <a:r>
              <a:rPr lang="en-US" sz="4800" b="0" smtClean="0">
                <a:solidFill>
                  <a:srgbClr val="003399"/>
                </a:solidFill>
                <a:effectLst/>
                <a:latin typeface="+mj-lt"/>
                <a:ea typeface="Tahoma" pitchFamily="34" charset="0"/>
                <a:cs typeface="Times New Roman" pitchFamily="18" charset="0"/>
              </a:rPr>
              <a:t> </a:t>
            </a:r>
            <a:r>
              <a:rPr lang="en-US" sz="4800" b="0" smtClean="0">
                <a:solidFill>
                  <a:srgbClr val="003399"/>
                </a:solidFill>
                <a:effectLst/>
                <a:latin typeface="+mj-lt"/>
                <a:cs typeface="Times New Roman" panose="02020603050405020304" pitchFamily="18" charset="0"/>
              </a:rPr>
              <a:t>Xin </a:t>
            </a:r>
            <a:r>
              <a:rPr lang="en-US" sz="4800" b="0" dirty="0" err="1" smtClean="0">
                <a:solidFill>
                  <a:srgbClr val="003399"/>
                </a:solidFill>
                <a:effectLst/>
                <a:latin typeface="+mj-lt"/>
                <a:cs typeface="Times New Roman" panose="02020603050405020304" pitchFamily="18" charset="0"/>
              </a:rPr>
              <a:t>ngợi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bao</a:t>
            </a:r>
            <a:r>
              <a:rPr lang="en-US" sz="4800" b="0" dirty="0" smtClean="0">
                <a:solidFill>
                  <a:srgbClr val="003399"/>
                </a:solidFill>
                <a:effectLst/>
                <a:latin typeface="+mj-lt"/>
                <a:cs typeface="Times New Roman" panose="02020603050405020304" pitchFamily="18" charset="0"/>
              </a:rPr>
              <a:t> la </a:t>
            </a:r>
            <a:r>
              <a:rPr lang="en-US" sz="4800" b="0" dirty="0" err="1" smtClean="0">
                <a:solidFill>
                  <a:srgbClr val="003399"/>
                </a:solidFill>
                <a:effectLst/>
                <a:latin typeface="+mj-lt"/>
                <a:cs typeface="Times New Roman" panose="02020603050405020304" pitchFamily="18" charset="0"/>
              </a:rPr>
              <a:t>tình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thương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mãi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muôn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vang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tình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thương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Trọn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niềm</a:t>
            </a:r>
            <a:r>
              <a:rPr lang="en-US" sz="4800" b="0" dirty="0" smtClean="0">
                <a:solidFill>
                  <a:srgbClr val="003399"/>
                </a:solidFill>
                <a:effectLst/>
                <a:latin typeface="+mj-lt"/>
                <a:cs typeface="Times New Roman" panose="02020603050405020304" pitchFamily="18" charset="0"/>
              </a:rPr>
              <a:t> tin con </a:t>
            </a:r>
            <a:r>
              <a:rPr lang="en-US" sz="4800" b="0" dirty="0" err="1" smtClean="0">
                <a:solidFill>
                  <a:srgbClr val="003399"/>
                </a:solidFill>
                <a:effectLst/>
                <a:latin typeface="+mj-lt"/>
                <a:cs typeface="Times New Roman" panose="02020603050405020304" pitchFamily="18" charset="0"/>
              </a:rPr>
              <a:t>phó</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trong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tay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Ngài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vì</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con </a:t>
            </a:r>
            <a:r>
              <a:rPr lang="en-US" sz="4800" b="0" dirty="0" err="1" smtClean="0">
                <a:solidFill>
                  <a:srgbClr val="003399"/>
                </a:solidFill>
                <a:effectLst/>
                <a:latin typeface="+mj-lt"/>
                <a:cs typeface="Times New Roman" panose="02020603050405020304" pitchFamily="18" charset="0"/>
              </a:rPr>
              <a:t>tất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cả</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là</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hồng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ân</a:t>
            </a:r>
            <a:r>
              <a:rPr lang="en-US" sz="4800" b="0" dirty="0" smtClean="0">
                <a:solidFill>
                  <a:srgbClr val="003399"/>
                </a:solidFill>
                <a:effectLst/>
                <a:latin typeface="+mj-lt"/>
                <a:cs typeface="Times New Roman" panose="02020603050405020304" pitchFamily="18" charset="0"/>
              </a:rPr>
              <a:t>.  </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48633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99"/>
                </a:solidFill>
                <a:effectLst/>
                <a:latin typeface="+mj-lt"/>
              </a:rPr>
              <a:t>Xin Chúa làm nên cuộc Hiện Xuống mới trong đời sống Hội</a:t>
            </a:r>
            <a:br>
              <a:rPr lang="vi-VN" sz="4800" b="0">
                <a:solidFill>
                  <a:srgbClr val="003399"/>
                </a:solidFill>
                <a:effectLst/>
                <a:latin typeface="+mj-lt"/>
              </a:rPr>
            </a:br>
            <a:r>
              <a:rPr lang="en-US" sz="4800" b="0">
                <a:solidFill>
                  <a:srgbClr val="003399"/>
                </a:solidFill>
                <a:effectLst/>
                <a:latin typeface="+mj-lt"/>
                <a:cs typeface="Times New Roman" pitchFamily="18" charset="0"/>
              </a:rPr>
              <a:t>Thánh, </a:t>
            </a:r>
            <a:r>
              <a:rPr lang="vi-VN" sz="4800" b="0">
                <a:solidFill>
                  <a:srgbClr val="003399"/>
                </a:solidFill>
                <a:effectLst/>
                <a:latin typeface="+mj-lt"/>
              </a:rPr>
              <a:t>xin tuôn tràn trên các Mục tử</a:t>
            </a:r>
            <a:r>
              <a:rPr lang="en-US" sz="4800" b="0">
                <a:solidFill>
                  <a:srgbClr val="003399"/>
                </a:solidFill>
                <a:effectLst/>
                <a:latin typeface="+mj-lt"/>
              </a:rPr>
              <a:t> </a:t>
            </a:r>
            <a:r>
              <a:rPr lang="vi-VN" sz="4800" b="0">
                <a:solidFill>
                  <a:srgbClr val="003399"/>
                </a:solidFill>
                <a:effectLst/>
                <a:latin typeface="+mj-lt"/>
              </a:rPr>
              <a:t> ơn khôn ngoan và thông hiểu,</a:t>
            </a:r>
            <a:r>
              <a:rPr lang="en-US" sz="4800" b="0">
                <a:solidFill>
                  <a:srgbClr val="003399"/>
                </a:solidFill>
                <a:effectLst/>
                <a:latin typeface="+mj-lt"/>
              </a:rPr>
              <a:t>  </a:t>
            </a:r>
            <a:r>
              <a:rPr lang="en-US" sz="4800" b="0">
                <a:solidFill>
                  <a:srgbClr val="003399"/>
                </a:solidFill>
                <a:effectLst/>
                <a:latin typeface="+mj-lt"/>
                <a:cs typeface="Times New Roman" pitchFamily="18" charset="0"/>
              </a:rPr>
              <a:t>gìn giữ các ngài luôn hiệp thông với nhau trong Chúa,</a:t>
            </a:r>
            <a:endParaRPr lang="en-US" sz="48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0" u="sng" smtClean="0">
                <a:solidFill>
                  <a:srgbClr val="FF0000"/>
                </a:solidFill>
                <a:effectLst/>
                <a:latin typeface="+mj-lt"/>
                <a:ea typeface="Tahoma" pitchFamily="34" charset="0"/>
                <a:cs typeface="Times New Roman" pitchFamily="18" charset="0"/>
              </a:rPr>
              <a:t>Tk2:</a:t>
            </a:r>
            <a:r>
              <a:rPr lang="en-US" sz="4800" b="0" smtClean="0">
                <a:solidFill>
                  <a:srgbClr val="003399"/>
                </a:solidFill>
                <a:effectLst/>
                <a:latin typeface="+mj-lt"/>
                <a:ea typeface="Tahoma" pitchFamily="34" charset="0"/>
                <a:cs typeface="Times New Roman" pitchFamily="18" charset="0"/>
              </a:rPr>
              <a:t> </a:t>
            </a:r>
            <a:r>
              <a:rPr lang="en-US" sz="4800" b="0" smtClean="0">
                <a:solidFill>
                  <a:srgbClr val="003399"/>
                </a:solidFill>
                <a:effectLst/>
                <a:latin typeface="+mj-lt"/>
                <a:cs typeface="Times New Roman" panose="02020603050405020304" pitchFamily="18" charset="0"/>
              </a:rPr>
              <a:t>Đời </a:t>
            </a:r>
            <a:r>
              <a:rPr lang="en-US" sz="4800" b="0" dirty="0" smtClean="0">
                <a:solidFill>
                  <a:srgbClr val="003399"/>
                </a:solidFill>
                <a:effectLst/>
                <a:latin typeface="+mj-lt"/>
                <a:cs typeface="Times New Roman" panose="02020603050405020304" pitchFamily="18" charset="0"/>
              </a:rPr>
              <a:t>con </a:t>
            </a:r>
            <a:r>
              <a:rPr lang="en-US" sz="4800" b="0" dirty="0" err="1" smtClean="0">
                <a:solidFill>
                  <a:srgbClr val="003399"/>
                </a:solidFill>
                <a:effectLst/>
                <a:latin typeface="+mj-lt"/>
                <a:cs typeface="Times New Roman" panose="02020603050405020304" pitchFamily="18" charset="0"/>
              </a:rPr>
              <a:t>là</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những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ngày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trôi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an </a:t>
            </a:r>
            <a:r>
              <a:rPr lang="en-US" sz="4800" b="0" dirty="0" err="1" smtClean="0">
                <a:solidFill>
                  <a:srgbClr val="003399"/>
                </a:solidFill>
                <a:effectLst/>
                <a:latin typeface="+mj-lt"/>
                <a:cs typeface="Times New Roman" panose="02020603050405020304" pitchFamily="18" charset="0"/>
              </a:rPr>
              <a:t>bài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cho</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thật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biết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bao</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lùng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con </a:t>
            </a:r>
            <a:r>
              <a:rPr lang="en-US" sz="4800" b="0" dirty="0" err="1" smtClean="0">
                <a:solidFill>
                  <a:srgbClr val="003399"/>
                </a:solidFill>
                <a:effectLst/>
                <a:latin typeface="+mj-lt"/>
                <a:cs typeface="Times New Roman" panose="02020603050405020304" pitchFamily="18" charset="0"/>
              </a:rPr>
              <a:t>là</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tiếng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hát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không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ngơi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khen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muôn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Thiên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smtClean="0">
                <a:solidFill>
                  <a:srgbClr val="003399"/>
                </a:solidFill>
                <a:effectLst/>
                <a:latin typeface="+mj-lt"/>
                <a:cs typeface="Times New Roman" panose="02020603050405020304" pitchFamily="18" charset="0"/>
              </a:rPr>
              <a:t>. </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538479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0" u="sng" smtClean="0">
                <a:solidFill>
                  <a:srgbClr val="FF0000"/>
                </a:solidFill>
                <a:effectLst/>
                <a:latin typeface="+mj-lt"/>
                <a:ea typeface="Tahoma" pitchFamily="34" charset="0"/>
                <a:cs typeface="Times New Roman" pitchFamily="18" charset="0"/>
              </a:rPr>
              <a:t>**:</a:t>
            </a:r>
            <a:r>
              <a:rPr lang="en-US" sz="4800" b="0" smtClean="0">
                <a:solidFill>
                  <a:srgbClr val="003399"/>
                </a:solidFill>
                <a:effectLst/>
                <a:latin typeface="+mj-lt"/>
                <a:ea typeface="Tahoma" pitchFamily="34" charset="0"/>
                <a:cs typeface="Times New Roman" pitchFamily="18" charset="0"/>
              </a:rPr>
              <a:t> </a:t>
            </a:r>
            <a:r>
              <a:rPr lang="en-US" sz="4800" b="0" smtClean="0">
                <a:solidFill>
                  <a:srgbClr val="003399"/>
                </a:solidFill>
                <a:effectLst/>
                <a:latin typeface="+mj-lt"/>
                <a:cs typeface="Times New Roman" panose="02020603050405020304" pitchFamily="18" charset="0"/>
              </a:rPr>
              <a:t>Tạ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vì</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những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lúc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bình</a:t>
            </a:r>
            <a:r>
              <a:rPr lang="en-US" sz="4800" b="0" dirty="0" smtClean="0">
                <a:solidFill>
                  <a:srgbClr val="003399"/>
                </a:solidFill>
                <a:effectLst/>
                <a:latin typeface="+mj-lt"/>
                <a:cs typeface="Times New Roman" panose="02020603050405020304" pitchFamily="18" charset="0"/>
              </a:rPr>
              <a:t> an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thương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tặng</a:t>
            </a:r>
            <a:r>
              <a:rPr lang="en-US" sz="4800" b="0" dirty="0" smtClean="0">
                <a:solidFill>
                  <a:srgbClr val="003399"/>
                </a:solidFill>
                <a:effectLst/>
                <a:latin typeface="+mj-lt"/>
                <a:cs typeface="Times New Roman" panose="02020603050405020304" pitchFamily="18" charset="0"/>
              </a:rPr>
              <a:t> ban </a:t>
            </a:r>
            <a:r>
              <a:rPr lang="en-US" sz="4800" b="0" dirty="0" err="1" smtClean="0">
                <a:solidFill>
                  <a:srgbClr val="003399"/>
                </a:solidFill>
                <a:effectLst/>
                <a:latin typeface="+mj-lt"/>
                <a:cs typeface="Times New Roman" panose="02020603050405020304" pitchFamily="18" charset="0"/>
              </a:rPr>
              <a:t>cuộc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sống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vui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chan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hòa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vì</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những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lúc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nguy</a:t>
            </a:r>
            <a:r>
              <a:rPr lang="en-US" sz="4800" b="0" dirty="0" smtClean="0">
                <a:solidFill>
                  <a:srgbClr val="003399"/>
                </a:solidFill>
                <a:effectLst/>
                <a:latin typeface="+mj-lt"/>
                <a:cs typeface="Times New Roman" panose="02020603050405020304" pitchFamily="18" charset="0"/>
              </a:rPr>
              <a:t> nan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đã</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thương</a:t>
            </a:r>
            <a:r>
              <a:rPr lang="en-US" sz="4800" b="0" dirty="0" smtClean="0">
                <a:solidFill>
                  <a:srgbClr val="003399"/>
                </a:solidFill>
                <a:effectLst/>
                <a:latin typeface="+mj-lt"/>
                <a:cs typeface="Times New Roman" panose="02020603050405020304" pitchFamily="18" charset="0"/>
              </a:rPr>
              <a:t> ban </a:t>
            </a:r>
            <a:r>
              <a:rPr lang="en-US" sz="4800" b="0" dirty="0" err="1" smtClean="0">
                <a:solidFill>
                  <a:srgbClr val="003399"/>
                </a:solidFill>
                <a:effectLst/>
                <a:latin typeface="+mj-lt"/>
                <a:cs typeface="Times New Roman" panose="02020603050405020304" pitchFamily="18" charset="0"/>
              </a:rPr>
              <a:t>niềm</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cậy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trông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miên</a:t>
            </a:r>
            <a:r>
              <a:rPr lang="en-US" sz="4800" b="0" dirty="0" smtClean="0">
                <a:solidFill>
                  <a:srgbClr val="003399"/>
                </a:solidFill>
                <a:effectLst/>
                <a:latin typeface="+mj-lt"/>
                <a:cs typeface="Times New Roman" panose="02020603050405020304" pitchFamily="18" charset="0"/>
              </a:rPr>
              <a:t> man. </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73498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0" u="sng" dirty="0" err="1" smtClean="0">
                <a:solidFill>
                  <a:srgbClr val="FF0000"/>
                </a:solidFill>
                <a:effectLst/>
                <a:latin typeface="+mj-lt"/>
                <a:ea typeface="Tahoma" pitchFamily="34" charset="0"/>
                <a:cs typeface="Times New Roman" pitchFamily="18" charset="0"/>
              </a:rPr>
              <a:t>Đk</a:t>
            </a:r>
            <a:r>
              <a:rPr lang="en-US" sz="4800" b="0" u="sng" dirty="0" smtClean="0">
                <a:solidFill>
                  <a:srgbClr val="FF0000"/>
                </a:solidFill>
                <a:effectLst/>
                <a:latin typeface="+mj-lt"/>
                <a:ea typeface="Tahoma" pitchFamily="34" charset="0"/>
                <a:cs typeface="Times New Roman" pitchFamily="18" charset="0"/>
              </a:rPr>
              <a:t>:</a:t>
            </a:r>
            <a:r>
              <a:rPr lang="en-US" sz="4800" b="0" dirty="0" smtClean="0">
                <a:solidFill>
                  <a:srgbClr val="003399"/>
                </a:solidFill>
                <a:effectLst/>
                <a:latin typeface="+mj-lt"/>
                <a:ea typeface="Tahoma" pitchFamily="34" charset="0"/>
                <a:cs typeface="Times New Roman" pitchFamily="18" charset="0"/>
              </a:rPr>
              <a:t> </a:t>
            </a:r>
            <a:r>
              <a:rPr lang="en-US" sz="4800" b="0" dirty="0" err="1" smtClean="0">
                <a:solidFill>
                  <a:srgbClr val="003399"/>
                </a:solidFill>
                <a:effectLst/>
                <a:latin typeface="+mj-lt"/>
                <a:cs typeface="Times New Roman" panose="02020603050405020304" pitchFamily="18" charset="0"/>
              </a:rPr>
              <a:t>Xin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x</a:t>
            </a:r>
            <a:r>
              <a:rPr lang="en-US" sz="4800" b="0" dirty="0" err="1" smtClean="0">
                <a:solidFill>
                  <a:srgbClr val="003399"/>
                </a:solidFill>
                <a:effectLst/>
                <a:latin typeface="+mj-lt"/>
                <a:cs typeface="Times New Roman" panose="02020603050405020304" pitchFamily="18" charset="0"/>
              </a:rPr>
              <a:t>in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mãi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muôn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con </a:t>
            </a:r>
            <a:r>
              <a:rPr lang="en-US" sz="4800" b="0" dirty="0" err="1" smtClean="0">
                <a:solidFill>
                  <a:srgbClr val="003399"/>
                </a:solidFill>
                <a:effectLst/>
                <a:latin typeface="+mj-lt"/>
                <a:cs typeface="Times New Roman" panose="02020603050405020304" pitchFamily="18" charset="0"/>
              </a:rPr>
              <a:t>xin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ơn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Dù</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trần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gian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bao</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khó</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nguy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ngập</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tràn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tình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Ngài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thương</a:t>
            </a:r>
            <a:r>
              <a:rPr lang="en-US" sz="4800" b="0" dirty="0" smtClean="0">
                <a:solidFill>
                  <a:srgbClr val="003399"/>
                </a:solidFill>
                <a:effectLst/>
                <a:latin typeface="+mj-lt"/>
                <a:cs typeface="Times New Roman" panose="02020603050405020304" pitchFamily="18" charset="0"/>
              </a:rPr>
              <a:t> con </a:t>
            </a:r>
            <a:r>
              <a:rPr lang="en-US" sz="4800" b="0" dirty="0" err="1" smtClean="0">
                <a:solidFill>
                  <a:srgbClr val="003399"/>
                </a:solidFill>
                <a:effectLst/>
                <a:latin typeface="+mj-lt"/>
                <a:cs typeface="Times New Roman" panose="02020603050405020304" pitchFamily="18" charset="0"/>
              </a:rPr>
              <a:t>bước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bình</a:t>
            </a:r>
            <a:r>
              <a:rPr lang="en-US" sz="4800" b="0" dirty="0" smtClean="0">
                <a:solidFill>
                  <a:srgbClr val="003399"/>
                </a:solidFill>
                <a:effectLst/>
                <a:latin typeface="+mj-lt"/>
                <a:cs typeface="Times New Roman" panose="02020603050405020304" pitchFamily="18" charset="0"/>
              </a:rPr>
              <a:t> an</a:t>
            </a:r>
            <a:r>
              <a:rPr lang="en-US" sz="4800" b="0" smtClean="0">
                <a:solidFill>
                  <a:srgbClr val="003399"/>
                </a:solidFill>
                <a:effectLst/>
                <a:latin typeface="+mj-lt"/>
                <a:cs typeface="Times New Roman" panose="02020603050405020304" pitchFamily="18" charset="0"/>
              </a:rPr>
              <a:t>. </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589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0" u="sng" smtClean="0">
                <a:solidFill>
                  <a:srgbClr val="FF0000"/>
                </a:solidFill>
                <a:effectLst/>
                <a:latin typeface="+mj-lt"/>
                <a:ea typeface="Tahoma" pitchFamily="34" charset="0"/>
                <a:cs typeface="Times New Roman" pitchFamily="18" charset="0"/>
              </a:rPr>
              <a:t>**:</a:t>
            </a:r>
            <a:r>
              <a:rPr lang="en-US" sz="4800" b="0" smtClean="0">
                <a:solidFill>
                  <a:srgbClr val="003399"/>
                </a:solidFill>
                <a:effectLst/>
                <a:latin typeface="+mj-lt"/>
                <a:ea typeface="Tahoma" pitchFamily="34" charset="0"/>
                <a:cs typeface="Times New Roman" pitchFamily="18" charset="0"/>
              </a:rPr>
              <a:t> </a:t>
            </a:r>
            <a:r>
              <a:rPr lang="en-US" sz="4800" b="0" smtClean="0">
                <a:solidFill>
                  <a:srgbClr val="003399"/>
                </a:solidFill>
                <a:effectLst/>
                <a:latin typeface="+mj-lt"/>
                <a:cs typeface="Times New Roman" panose="02020603050405020304" pitchFamily="18" charset="0"/>
              </a:rPr>
              <a:t>Xin </a:t>
            </a:r>
            <a:r>
              <a:rPr lang="en-US" sz="4800" b="0" dirty="0" err="1" smtClean="0">
                <a:solidFill>
                  <a:srgbClr val="003399"/>
                </a:solidFill>
                <a:effectLst/>
                <a:latin typeface="+mj-lt"/>
                <a:cs typeface="Times New Roman" panose="02020603050405020304" pitchFamily="18" charset="0"/>
              </a:rPr>
              <a:t>ngợi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bao</a:t>
            </a:r>
            <a:r>
              <a:rPr lang="en-US" sz="4800" b="0" dirty="0" smtClean="0">
                <a:solidFill>
                  <a:srgbClr val="003399"/>
                </a:solidFill>
                <a:effectLst/>
                <a:latin typeface="+mj-lt"/>
                <a:cs typeface="Times New Roman" panose="02020603050405020304" pitchFamily="18" charset="0"/>
              </a:rPr>
              <a:t> la </a:t>
            </a:r>
            <a:r>
              <a:rPr lang="en-US" sz="4800" b="0" dirty="0" err="1" smtClean="0">
                <a:solidFill>
                  <a:srgbClr val="003399"/>
                </a:solidFill>
                <a:effectLst/>
                <a:latin typeface="+mj-lt"/>
                <a:cs typeface="Times New Roman" panose="02020603050405020304" pitchFamily="18" charset="0"/>
              </a:rPr>
              <a:t>tình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thương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mãi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muôn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vang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tình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thương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Chúa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Trọn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niềm</a:t>
            </a:r>
            <a:r>
              <a:rPr lang="en-US" sz="4800" b="0" dirty="0" smtClean="0">
                <a:solidFill>
                  <a:srgbClr val="003399"/>
                </a:solidFill>
                <a:effectLst/>
                <a:latin typeface="+mj-lt"/>
                <a:cs typeface="Times New Roman" panose="02020603050405020304" pitchFamily="18" charset="0"/>
              </a:rPr>
              <a:t> tin con </a:t>
            </a:r>
            <a:r>
              <a:rPr lang="en-US" sz="4800" b="0" dirty="0" err="1" smtClean="0">
                <a:solidFill>
                  <a:srgbClr val="003399"/>
                </a:solidFill>
                <a:effectLst/>
                <a:latin typeface="+mj-lt"/>
                <a:cs typeface="Times New Roman" panose="02020603050405020304" pitchFamily="18" charset="0"/>
              </a:rPr>
              <a:t>phó</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trong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tay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Ngài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vì</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con </a:t>
            </a:r>
            <a:r>
              <a:rPr lang="en-US" sz="4800" b="0" dirty="0" err="1" smtClean="0">
                <a:solidFill>
                  <a:srgbClr val="003399"/>
                </a:solidFill>
                <a:effectLst/>
                <a:latin typeface="+mj-lt"/>
                <a:cs typeface="Times New Roman" panose="02020603050405020304" pitchFamily="18" charset="0"/>
              </a:rPr>
              <a:t>tất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cả</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là</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hồng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ân</a:t>
            </a:r>
            <a:r>
              <a:rPr lang="en-US" sz="4800" b="0" dirty="0" smtClean="0">
                <a:solidFill>
                  <a:srgbClr val="003399"/>
                </a:solidFill>
                <a:effectLst/>
                <a:latin typeface="+mj-lt"/>
                <a:cs typeface="Times New Roman" panose="02020603050405020304" pitchFamily="18" charset="0"/>
              </a:rPr>
              <a:t>.  </a:t>
            </a: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894371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7892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MẸ ĐẸP TƯƠI</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dirty="0"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 Kim Long</a:t>
            </a:r>
            <a:endPar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0" u="sng" dirty="0" smtClean="0">
                <a:solidFill>
                  <a:srgbClr val="FF0000"/>
                </a:solidFill>
                <a:effectLst/>
                <a:latin typeface="+mj-lt"/>
                <a:ea typeface="SimHei" pitchFamily="49" charset="-122"/>
                <a:cs typeface="Times New Roman" pitchFamily="18" charset="0"/>
              </a:rPr>
              <a:t>Tk1:</a:t>
            </a:r>
            <a:r>
              <a:rPr lang="en-US" sz="6000" b="0" dirty="0" smtClean="0">
                <a:solidFill>
                  <a:srgbClr val="003399"/>
                </a:solidFill>
                <a:effectLst/>
                <a:latin typeface="+mj-lt"/>
                <a:ea typeface="SimHei" pitchFamily="49" charset="-122"/>
                <a:cs typeface="Times New Roman"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Mẹ</a:t>
            </a:r>
            <a:r>
              <a:rPr lang="en-US" sz="6000" b="0" dirty="0" smtClean="0">
                <a:solidFill>
                  <a:srgbClr val="003399"/>
                </a:solidFill>
                <a:effectLst/>
                <a:latin typeface="+mj-lt"/>
                <a:ea typeface="SimHei" pitchFamily="49" charset="-122"/>
                <a:cs typeface="Times New Roman" panose="02020603050405020304" pitchFamily="18" charset="0"/>
              </a:rPr>
              <a:t> Maria </a:t>
            </a:r>
            <a:r>
              <a:rPr lang="en-US" sz="6000" b="0" dirty="0" err="1" smtClean="0">
                <a:solidFill>
                  <a:srgbClr val="003399"/>
                </a:solidFill>
                <a:effectLst/>
                <a:latin typeface="+mj-lt"/>
                <a:ea typeface="SimHei" pitchFamily="49" charset="-122"/>
                <a:cs typeface="Times New Roman" panose="02020603050405020304" pitchFamily="18" charset="0"/>
              </a:rPr>
              <a:t>đẹp</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tươi</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như</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bình</a:t>
            </a:r>
            <a:r>
              <a:rPr lang="en-US" sz="6000" b="0" dirty="0" smtClean="0">
                <a:solidFill>
                  <a:srgbClr val="003399"/>
                </a:solidFill>
                <a:effectLst/>
                <a:latin typeface="+mj-lt"/>
                <a:ea typeface="SimHei" pitchFamily="49" charset="-122"/>
                <a:cs typeface="Times New Roman" panose="02020603050405020304" pitchFamily="18" charset="0"/>
              </a:rPr>
              <a:t> minh </a:t>
            </a:r>
            <a:r>
              <a:rPr lang="en-US" sz="6000" b="0" dirty="0" err="1" smtClean="0">
                <a:solidFill>
                  <a:srgbClr val="003399"/>
                </a:solidFill>
                <a:effectLst/>
                <a:latin typeface="+mj-lt"/>
                <a:ea typeface="SimHei" pitchFamily="49" charset="-122"/>
                <a:cs typeface="Times New Roman" panose="02020603050405020304" pitchFamily="18" charset="0"/>
              </a:rPr>
              <a:t>chiếu</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rạng</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ngời</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vầng</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trăng</a:t>
            </a:r>
            <a:r>
              <a:rPr lang="en-US" sz="6000" b="0" dirty="0" smtClean="0">
                <a:solidFill>
                  <a:srgbClr val="003399"/>
                </a:solidFill>
                <a:effectLst/>
                <a:latin typeface="+mj-lt"/>
                <a:ea typeface="SimHei" pitchFamily="49" charset="-122"/>
                <a:cs typeface="Times New Roman" panose="02020603050405020304" pitchFamily="18" charset="0"/>
              </a:rPr>
              <a:t> lung </a:t>
            </a:r>
            <a:r>
              <a:rPr lang="en-US" sz="6000" b="0" dirty="0" err="1" smtClean="0">
                <a:solidFill>
                  <a:srgbClr val="003399"/>
                </a:solidFill>
                <a:effectLst/>
                <a:latin typeface="+mj-lt"/>
                <a:ea typeface="SimHei" pitchFamily="49" charset="-122"/>
                <a:cs typeface="Times New Roman" panose="02020603050405020304" pitchFamily="18" charset="0"/>
              </a:rPr>
              <a:t>linh</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trời</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đêm</a:t>
            </a:r>
            <a:r>
              <a:rPr lang="en-US" sz="6000" b="0" dirty="0" smtClean="0">
                <a:solidFill>
                  <a:srgbClr val="003399"/>
                </a:solidFill>
                <a:effectLst/>
                <a:latin typeface="+mj-lt"/>
                <a:ea typeface="SimHei" pitchFamily="49" charset="-122"/>
                <a:cs typeface="Times New Roman" panose="02020603050405020304" pitchFamily="18" charset="0"/>
              </a:rPr>
              <a:t> so </a:t>
            </a:r>
            <a:r>
              <a:rPr lang="en-US" sz="6000" b="0" dirty="0" err="1" smtClean="0">
                <a:solidFill>
                  <a:srgbClr val="003399"/>
                </a:solidFill>
                <a:effectLst/>
                <a:latin typeface="+mj-lt"/>
                <a:ea typeface="SimHei" pitchFamily="49" charset="-122"/>
                <a:cs typeface="Times New Roman" panose="02020603050405020304" pitchFamily="18" charset="0"/>
              </a:rPr>
              <a:t>với</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Mẹ</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còn</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kém</a:t>
            </a:r>
            <a:r>
              <a:rPr lang="en-US" sz="6000" b="0" dirty="0" smtClean="0">
                <a:solidFill>
                  <a:srgbClr val="003399"/>
                </a:solidFill>
                <a:effectLst/>
                <a:latin typeface="+mj-lt"/>
                <a:ea typeface="SimHei" pitchFamily="49" charset="-122"/>
                <a:cs typeface="Times New Roman" panose="02020603050405020304" pitchFamily="18" charset="0"/>
              </a:rPr>
              <a:t> </a:t>
            </a:r>
            <a:r>
              <a:rPr lang="en-US" sz="6000" b="0" dirty="0" err="1" smtClean="0">
                <a:solidFill>
                  <a:srgbClr val="003399"/>
                </a:solidFill>
                <a:effectLst/>
                <a:latin typeface="+mj-lt"/>
                <a:ea typeface="SimHei" pitchFamily="49" charset="-122"/>
                <a:cs typeface="Times New Roman" panose="02020603050405020304" pitchFamily="18" charset="0"/>
              </a:rPr>
              <a:t>xa</a:t>
            </a:r>
            <a:endParaRPr lang="vi-VN" sz="60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2400" b="0" u="sng" dirty="0" smtClean="0">
              <a:solidFill>
                <a:srgbClr val="FF0000"/>
              </a:solidFill>
              <a:effectLst/>
              <a:latin typeface="+mj-lt"/>
              <a:ea typeface="SimHei" pitchFamily="49" charset="-122"/>
              <a:cs typeface="Times New Roman" pitchFamily="18" charset="0"/>
            </a:endParaRPr>
          </a:p>
          <a:p>
            <a:pPr marL="0" indent="0" algn="just">
              <a:lnSpc>
                <a:spcPct val="120000"/>
              </a:lnSpc>
              <a:buNone/>
            </a:pPr>
            <a:r>
              <a:rPr lang="en-US" sz="5400" b="0" u="sng" dirty="0" err="1" smtClean="0">
                <a:solidFill>
                  <a:srgbClr val="FF0000"/>
                </a:solidFill>
                <a:effectLst/>
                <a:latin typeface="+mj-lt"/>
                <a:ea typeface="SimHei" pitchFamily="49" charset="-122"/>
                <a:cs typeface="Times New Roman" pitchFamily="18" charset="0"/>
              </a:rPr>
              <a:t>Đk</a:t>
            </a:r>
            <a:r>
              <a:rPr lang="en-US" sz="5400" b="0" u="sng" dirty="0" smtClean="0">
                <a:solidFill>
                  <a:srgbClr val="FF0000"/>
                </a:solidFill>
                <a:effectLst/>
                <a:latin typeface="+mj-lt"/>
                <a:ea typeface="SimHei" pitchFamily="49" charset="-122"/>
                <a:cs typeface="Times New Roman" pitchFamily="18" charset="0"/>
              </a:rPr>
              <a:t>:</a:t>
            </a:r>
            <a:r>
              <a:rPr lang="en-US" sz="5400" b="0" dirty="0" smtClean="0">
                <a:solidFill>
                  <a:srgbClr val="003399"/>
                </a:solidFill>
                <a:effectLst/>
                <a:latin typeface="+mj-lt"/>
                <a:ea typeface="SimHei" pitchFamily="49" charset="-122"/>
                <a:cs typeface="Times New Roman" pitchFamily="18" charset="0"/>
              </a:rPr>
              <a:t> </a:t>
            </a:r>
            <a:r>
              <a:rPr lang="en-US" sz="5400" b="0" dirty="0" smtClean="0">
                <a:solidFill>
                  <a:srgbClr val="003399"/>
                </a:solidFill>
                <a:effectLst/>
                <a:latin typeface="+mj-lt"/>
                <a:cs typeface="Times New Roman" panose="02020603050405020304" pitchFamily="18" charset="0"/>
              </a:rPr>
              <a:t>Con </a:t>
            </a:r>
            <a:r>
              <a:rPr lang="en-US" sz="5400" b="0" dirty="0" err="1" smtClean="0">
                <a:solidFill>
                  <a:srgbClr val="003399"/>
                </a:solidFill>
                <a:effectLst/>
                <a:latin typeface="+mj-lt"/>
                <a:cs typeface="Times New Roman" panose="02020603050405020304" pitchFamily="18" charset="0"/>
              </a:rPr>
              <a:t>thành</a:t>
            </a:r>
            <a:r>
              <a:rPr lang="en-US" sz="5400" b="0" dirty="0" smtClean="0">
                <a:solidFill>
                  <a:srgbClr val="003399"/>
                </a:solidFill>
                <a:effectLst/>
                <a:latin typeface="+mj-lt"/>
                <a:cs typeface="Times New Roman" panose="02020603050405020304" pitchFamily="18" charset="0"/>
              </a:rPr>
              <a:t> </a:t>
            </a:r>
            <a:r>
              <a:rPr lang="en-US" sz="5400" b="0" dirty="0" err="1" smtClean="0">
                <a:solidFill>
                  <a:srgbClr val="003399"/>
                </a:solidFill>
                <a:effectLst/>
                <a:latin typeface="+mj-lt"/>
                <a:cs typeface="Times New Roman" panose="02020603050405020304" pitchFamily="18" charset="0"/>
              </a:rPr>
              <a:t>tâm</a:t>
            </a:r>
            <a:r>
              <a:rPr lang="en-US" sz="5400" b="0" dirty="0" smtClean="0">
                <a:solidFill>
                  <a:srgbClr val="003399"/>
                </a:solidFill>
                <a:effectLst/>
                <a:latin typeface="+mj-lt"/>
                <a:cs typeface="Times New Roman" panose="02020603050405020304" pitchFamily="18" charset="0"/>
              </a:rPr>
              <a:t> </a:t>
            </a:r>
            <a:r>
              <a:rPr lang="en-US" sz="5400" b="0" dirty="0" err="1" smtClean="0">
                <a:solidFill>
                  <a:srgbClr val="003399"/>
                </a:solidFill>
                <a:effectLst/>
                <a:latin typeface="+mj-lt"/>
                <a:cs typeface="Times New Roman" panose="02020603050405020304" pitchFamily="18" charset="0"/>
              </a:rPr>
              <a:t>kính</a:t>
            </a:r>
            <a:r>
              <a:rPr lang="en-US" sz="5400" b="0" dirty="0" smtClean="0">
                <a:solidFill>
                  <a:srgbClr val="003399"/>
                </a:solidFill>
                <a:effectLst/>
                <a:latin typeface="+mj-lt"/>
                <a:cs typeface="Times New Roman" panose="02020603050405020304" pitchFamily="18" charset="0"/>
              </a:rPr>
              <a:t> </a:t>
            </a:r>
            <a:r>
              <a:rPr lang="en-US" sz="5400" b="0" dirty="0" err="1" smtClean="0">
                <a:solidFill>
                  <a:srgbClr val="003399"/>
                </a:solidFill>
                <a:effectLst/>
                <a:latin typeface="+mj-lt"/>
                <a:cs typeface="Times New Roman" panose="02020603050405020304" pitchFamily="18" charset="0"/>
              </a:rPr>
              <a:t>mừng</a:t>
            </a:r>
            <a:r>
              <a:rPr lang="en-US" sz="5400" b="0" dirty="0" smtClean="0">
                <a:solidFill>
                  <a:srgbClr val="003399"/>
                </a:solidFill>
                <a:effectLst/>
                <a:latin typeface="+mj-lt"/>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Mẹ</a:t>
            </a:r>
            <a:r>
              <a:rPr lang="en-US" sz="5400" b="0" dirty="0" smtClean="0">
                <a:solidFill>
                  <a:srgbClr val="003399"/>
                </a:solidFill>
                <a:effectLst/>
                <a:latin typeface="+mj-lt"/>
                <a:ea typeface="SimHei" pitchFamily="49" charset="-122"/>
                <a:cs typeface="Times New Roman" pitchFamily="18" charset="0"/>
              </a:rPr>
              <a:t>, </a:t>
            </a:r>
            <a:r>
              <a:rPr lang="en-US" sz="5400" b="0" dirty="0" err="1" smtClean="0">
                <a:solidFill>
                  <a:srgbClr val="003399"/>
                </a:solidFill>
                <a:effectLst/>
                <a:latin typeface="+mj-lt"/>
                <a:ea typeface="SimHei" pitchFamily="49" charset="-122"/>
                <a:cs typeface="Times New Roman" pitchFamily="18" charset="0"/>
              </a:rPr>
              <a:t>mừng</a:t>
            </a:r>
            <a:r>
              <a:rPr lang="en-US" sz="5400" b="0" dirty="0" smtClean="0">
                <a:solidFill>
                  <a:srgbClr val="003399"/>
                </a:solidFill>
                <a:effectLst/>
                <a:latin typeface="+mj-lt"/>
                <a:ea typeface="SimHei" pitchFamily="49" charset="-122"/>
                <a:cs typeface="Times New Roman" pitchFamily="18" charset="0"/>
              </a:rPr>
              <a:t> </a:t>
            </a:r>
            <a:r>
              <a:rPr lang="en-US" sz="5400" b="0" dirty="0" err="1" smtClean="0">
                <a:solidFill>
                  <a:srgbClr val="003399"/>
                </a:solidFill>
                <a:effectLst/>
                <a:ea typeface="SimHei" pitchFamily="49" charset="-122"/>
                <a:cs typeface="Times New Roman" panose="02020603050405020304" pitchFamily="18" charset="0"/>
              </a:rPr>
              <a:t>Mẹ</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đầy</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ơn</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phúc</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lòng</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khiết</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trinh</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như</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huệ</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thắm</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xinh</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muôn</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đời</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hiển</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vinh</a:t>
            </a:r>
            <a:r>
              <a:rPr lang="en-US" sz="5400" b="0" dirty="0" smtClean="0">
                <a:solidFill>
                  <a:srgbClr val="003399"/>
                </a:solidFill>
                <a:effectLst/>
                <a:ea typeface="SimHei" pitchFamily="49" charset="-122"/>
                <a:cs typeface="Times New Roman" panose="02020603050405020304" pitchFamily="18" charset="0"/>
              </a:rPr>
              <a:t>. </a:t>
            </a:r>
            <a:endParaRPr lang="vi-VN" sz="5400" b="0" dirty="0">
              <a:solidFill>
                <a:srgbClr val="003399"/>
              </a:solidFill>
              <a:effectLst/>
              <a:ea typeface="SimHei" pitchFamily="49" charset="-122"/>
              <a:cs typeface="Times New Roman" panose="02020603050405020304" pitchFamily="18" charset="0"/>
            </a:endParaRPr>
          </a:p>
          <a:p>
            <a:pPr marL="0" indent="0" algn="just">
              <a:lnSpc>
                <a:spcPct val="120000"/>
              </a:lnSpc>
              <a:buNone/>
            </a:pP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0" u="sng" dirty="0" smtClean="0">
                <a:solidFill>
                  <a:srgbClr val="FF0000"/>
                </a:solidFill>
                <a:effectLst/>
                <a:latin typeface="+mj-lt"/>
                <a:ea typeface="SimHei" pitchFamily="49" charset="-122"/>
                <a:cs typeface="Times New Roman" pitchFamily="18" charset="0"/>
              </a:rPr>
              <a:t>Tk2:</a:t>
            </a:r>
            <a:r>
              <a:rPr lang="en-US" sz="5400" b="0" dirty="0" smtClean="0">
                <a:solidFill>
                  <a:srgbClr val="003399"/>
                </a:solidFill>
                <a:effectLst/>
                <a:latin typeface="+mj-lt"/>
                <a:ea typeface="SimHei" pitchFamily="49" charset="-122"/>
                <a:cs typeface="Times New Roman"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Mẹ</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như</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hoa</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thơm</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ngàn</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hương</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luôn</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tỏa</a:t>
            </a:r>
            <a:r>
              <a:rPr lang="en-US" sz="5400" b="0" dirty="0" smtClean="0">
                <a:solidFill>
                  <a:srgbClr val="003399"/>
                </a:solidFill>
                <a:effectLst/>
                <a:latin typeface="+mj-lt"/>
                <a:ea typeface="SimHei" pitchFamily="49" charset="-122"/>
                <a:cs typeface="Times New Roman" panose="02020603050405020304" pitchFamily="18" charset="0"/>
              </a:rPr>
              <a:t> bay </a:t>
            </a:r>
            <a:r>
              <a:rPr lang="en-US" sz="5400" b="0" dirty="0" err="1" smtClean="0">
                <a:solidFill>
                  <a:srgbClr val="003399"/>
                </a:solidFill>
                <a:effectLst/>
                <a:latin typeface="+mj-lt"/>
                <a:ea typeface="SimHei" pitchFamily="49" charset="-122"/>
                <a:cs typeface="Times New Roman" panose="02020603050405020304" pitchFamily="18" charset="0"/>
              </a:rPr>
              <a:t>chín</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tầng</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trời</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mọi</a:t>
            </a:r>
            <a:r>
              <a:rPr lang="en-US" sz="5400" b="0" dirty="0" smtClean="0">
                <a:solidFill>
                  <a:srgbClr val="003399"/>
                </a:solidFill>
                <a:effectLst/>
                <a:latin typeface="+mj-lt"/>
                <a:ea typeface="SimHei" pitchFamily="49" charset="-122"/>
                <a:cs typeface="Times New Roman" panose="02020603050405020304" pitchFamily="18" charset="0"/>
              </a:rPr>
              <a:t> ô </a:t>
            </a:r>
            <a:r>
              <a:rPr lang="en-US" sz="5400" b="0" dirty="0" err="1" smtClean="0">
                <a:solidFill>
                  <a:srgbClr val="003399"/>
                </a:solidFill>
                <a:effectLst/>
                <a:latin typeface="+mj-lt"/>
                <a:ea typeface="SimHei" pitchFamily="49" charset="-122"/>
                <a:cs typeface="Times New Roman" panose="02020603050405020304" pitchFamily="18" charset="0"/>
              </a:rPr>
              <a:t>nhơ</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không</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hề</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vương</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ôi</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xác</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hồn</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Mẹ</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sáng</a:t>
            </a:r>
            <a:r>
              <a:rPr lang="en-US" sz="5400" b="0" dirty="0" smtClean="0">
                <a:solidFill>
                  <a:srgbClr val="003399"/>
                </a:solidFill>
                <a:effectLst/>
                <a:latin typeface="+mj-lt"/>
                <a:ea typeface="SimHei" pitchFamily="49" charset="-122"/>
                <a:cs typeface="Times New Roman" panose="02020603050405020304" pitchFamily="18" charset="0"/>
              </a:rPr>
              <a:t> </a:t>
            </a:r>
            <a:r>
              <a:rPr lang="en-US" sz="5400" b="0" dirty="0" err="1" smtClean="0">
                <a:solidFill>
                  <a:srgbClr val="003399"/>
                </a:solidFill>
                <a:effectLst/>
                <a:latin typeface="+mj-lt"/>
                <a:ea typeface="SimHei" pitchFamily="49" charset="-122"/>
                <a:cs typeface="Times New Roman" panose="02020603050405020304" pitchFamily="18" charset="0"/>
              </a:rPr>
              <a:t>tươi</a:t>
            </a:r>
            <a:r>
              <a:rPr lang="en-US" sz="5400" b="0" dirty="0" smtClean="0">
                <a:solidFill>
                  <a:srgbClr val="003399"/>
                </a:solidFill>
                <a:effectLst/>
                <a:latin typeface="+mj-lt"/>
                <a:ea typeface="SimHei" pitchFamily="49" charset="-122"/>
                <a:cs typeface="Times New Roman" panose="02020603050405020304" pitchFamily="18" charset="0"/>
              </a:rPr>
              <a:t> </a:t>
            </a:r>
            <a:endParaRPr lang="vi-VN" sz="5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0127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99"/>
                </a:solidFill>
                <a:effectLst/>
                <a:latin typeface="+mj-lt"/>
              </a:rPr>
              <a:t>để các ngài cùng nhau tìm hiểu những điều đẹp ý</a:t>
            </a:r>
            <a:br>
              <a:rPr lang="vi-VN" sz="5400" b="0">
                <a:solidFill>
                  <a:srgbClr val="003399"/>
                </a:solidFill>
                <a:effectLst/>
                <a:latin typeface="+mj-lt"/>
              </a:rPr>
            </a:br>
            <a:r>
              <a:rPr lang="en-US" sz="5400" b="0">
                <a:solidFill>
                  <a:srgbClr val="003399"/>
                </a:solidFill>
                <a:effectLst/>
                <a:latin typeface="+mj-lt"/>
                <a:cs typeface="Times New Roman" pitchFamily="18" charset="0"/>
              </a:rPr>
              <a:t>Chúa,</a:t>
            </a:r>
            <a:r>
              <a:rPr lang="en-US" sz="5400" b="0">
                <a:solidFill>
                  <a:srgbClr val="003399"/>
                </a:solidFill>
                <a:effectLst/>
                <a:latin typeface="+mj-lt"/>
              </a:rPr>
              <a:t> </a:t>
            </a:r>
            <a:r>
              <a:rPr lang="vi-VN" sz="5400" b="0">
                <a:solidFill>
                  <a:srgbClr val="003399"/>
                </a:solidFill>
                <a:effectLst/>
                <a:latin typeface="+mj-lt"/>
              </a:rPr>
              <a:t>và hướng dẫn đoàn Dân Chúa thực thi những điều Chúa truyền dạy.</a:t>
            </a:r>
            <a:endParaRPr lang="en-US" sz="5400" b="0">
              <a:solidFill>
                <a:srgbClr val="FF0000"/>
              </a:solidFill>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2400" b="0" u="sng" dirty="0" smtClean="0">
              <a:solidFill>
                <a:srgbClr val="FF0000"/>
              </a:solidFill>
              <a:effectLst/>
              <a:latin typeface="+mj-lt"/>
              <a:ea typeface="SimHei" pitchFamily="49" charset="-122"/>
              <a:cs typeface="Times New Roman" pitchFamily="18" charset="0"/>
            </a:endParaRPr>
          </a:p>
          <a:p>
            <a:pPr marL="0" indent="0" algn="just">
              <a:lnSpc>
                <a:spcPct val="120000"/>
              </a:lnSpc>
              <a:buNone/>
            </a:pPr>
            <a:r>
              <a:rPr lang="en-US" sz="5400" b="0" u="sng" dirty="0" err="1" smtClean="0">
                <a:solidFill>
                  <a:srgbClr val="FF0000"/>
                </a:solidFill>
                <a:effectLst/>
                <a:latin typeface="+mj-lt"/>
                <a:ea typeface="SimHei" pitchFamily="49" charset="-122"/>
                <a:cs typeface="Times New Roman" pitchFamily="18" charset="0"/>
              </a:rPr>
              <a:t>Đk</a:t>
            </a:r>
            <a:r>
              <a:rPr lang="en-US" sz="5400" b="0" u="sng" dirty="0" smtClean="0">
                <a:solidFill>
                  <a:srgbClr val="FF0000"/>
                </a:solidFill>
                <a:effectLst/>
                <a:latin typeface="+mj-lt"/>
                <a:ea typeface="SimHei" pitchFamily="49" charset="-122"/>
                <a:cs typeface="Times New Roman" pitchFamily="18" charset="0"/>
              </a:rPr>
              <a:t>:</a:t>
            </a:r>
            <a:r>
              <a:rPr lang="en-US" sz="5400" b="0" dirty="0" smtClean="0">
                <a:solidFill>
                  <a:srgbClr val="003399"/>
                </a:solidFill>
                <a:effectLst/>
                <a:latin typeface="+mj-lt"/>
                <a:ea typeface="SimHei" pitchFamily="49" charset="-122"/>
                <a:cs typeface="Times New Roman" pitchFamily="18" charset="0"/>
              </a:rPr>
              <a:t> </a:t>
            </a:r>
            <a:r>
              <a:rPr lang="en-US" sz="5400" b="0" dirty="0" smtClean="0">
                <a:solidFill>
                  <a:srgbClr val="003399"/>
                </a:solidFill>
                <a:effectLst/>
                <a:latin typeface="+mj-lt"/>
                <a:cs typeface="Times New Roman" panose="02020603050405020304" pitchFamily="18" charset="0"/>
              </a:rPr>
              <a:t>Con </a:t>
            </a:r>
            <a:r>
              <a:rPr lang="en-US" sz="5400" b="0" dirty="0" err="1" smtClean="0">
                <a:solidFill>
                  <a:srgbClr val="003399"/>
                </a:solidFill>
                <a:effectLst/>
                <a:latin typeface="+mj-lt"/>
                <a:cs typeface="Times New Roman" panose="02020603050405020304" pitchFamily="18" charset="0"/>
              </a:rPr>
              <a:t>thành</a:t>
            </a:r>
            <a:r>
              <a:rPr lang="en-US" sz="5400" b="0" dirty="0" smtClean="0">
                <a:solidFill>
                  <a:srgbClr val="003399"/>
                </a:solidFill>
                <a:effectLst/>
                <a:latin typeface="+mj-lt"/>
                <a:cs typeface="Times New Roman" panose="02020603050405020304" pitchFamily="18" charset="0"/>
              </a:rPr>
              <a:t> </a:t>
            </a:r>
            <a:r>
              <a:rPr lang="en-US" sz="5400" b="0" dirty="0" err="1" smtClean="0">
                <a:solidFill>
                  <a:srgbClr val="003399"/>
                </a:solidFill>
                <a:effectLst/>
                <a:latin typeface="+mj-lt"/>
                <a:cs typeface="Times New Roman" panose="02020603050405020304" pitchFamily="18" charset="0"/>
              </a:rPr>
              <a:t>tâm</a:t>
            </a:r>
            <a:r>
              <a:rPr lang="en-US" sz="5400" b="0" dirty="0" smtClean="0">
                <a:solidFill>
                  <a:srgbClr val="003399"/>
                </a:solidFill>
                <a:effectLst/>
                <a:latin typeface="+mj-lt"/>
                <a:cs typeface="Times New Roman" panose="02020603050405020304" pitchFamily="18" charset="0"/>
              </a:rPr>
              <a:t> </a:t>
            </a:r>
            <a:r>
              <a:rPr lang="en-US" sz="5400" b="0" dirty="0" err="1" smtClean="0">
                <a:solidFill>
                  <a:srgbClr val="003399"/>
                </a:solidFill>
                <a:effectLst/>
                <a:latin typeface="+mj-lt"/>
                <a:cs typeface="Times New Roman" panose="02020603050405020304" pitchFamily="18" charset="0"/>
              </a:rPr>
              <a:t>kính</a:t>
            </a:r>
            <a:r>
              <a:rPr lang="en-US" sz="5400" b="0" dirty="0" smtClean="0">
                <a:solidFill>
                  <a:srgbClr val="003399"/>
                </a:solidFill>
                <a:effectLst/>
                <a:latin typeface="+mj-lt"/>
                <a:cs typeface="Times New Roman" panose="02020603050405020304" pitchFamily="18" charset="0"/>
              </a:rPr>
              <a:t> </a:t>
            </a:r>
            <a:r>
              <a:rPr lang="en-US" sz="5400" b="0" dirty="0" err="1" smtClean="0">
                <a:solidFill>
                  <a:srgbClr val="003399"/>
                </a:solidFill>
                <a:effectLst/>
                <a:latin typeface="+mj-lt"/>
                <a:cs typeface="Times New Roman" panose="02020603050405020304" pitchFamily="18" charset="0"/>
              </a:rPr>
              <a:t>mừng</a:t>
            </a:r>
            <a:r>
              <a:rPr lang="en-US" sz="5400" b="0" dirty="0" smtClean="0">
                <a:solidFill>
                  <a:srgbClr val="003399"/>
                </a:solidFill>
                <a:effectLst/>
                <a:latin typeface="+mj-lt"/>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Mẹ</a:t>
            </a:r>
            <a:r>
              <a:rPr lang="en-US" sz="5400" b="0" dirty="0" smtClean="0">
                <a:solidFill>
                  <a:srgbClr val="003399"/>
                </a:solidFill>
                <a:effectLst/>
                <a:latin typeface="+mj-lt"/>
                <a:ea typeface="SimHei" pitchFamily="49" charset="-122"/>
                <a:cs typeface="Times New Roman" pitchFamily="18" charset="0"/>
              </a:rPr>
              <a:t>, </a:t>
            </a:r>
            <a:r>
              <a:rPr lang="en-US" sz="5400" b="0" dirty="0" err="1" smtClean="0">
                <a:solidFill>
                  <a:srgbClr val="003399"/>
                </a:solidFill>
                <a:effectLst/>
                <a:latin typeface="+mj-lt"/>
                <a:ea typeface="SimHei" pitchFamily="49" charset="-122"/>
                <a:cs typeface="Times New Roman" pitchFamily="18" charset="0"/>
              </a:rPr>
              <a:t>mừng</a:t>
            </a:r>
            <a:r>
              <a:rPr lang="en-US" sz="5400" b="0" dirty="0" smtClean="0">
                <a:solidFill>
                  <a:srgbClr val="003399"/>
                </a:solidFill>
                <a:effectLst/>
                <a:latin typeface="+mj-lt"/>
                <a:ea typeface="SimHei" pitchFamily="49" charset="-122"/>
                <a:cs typeface="Times New Roman" pitchFamily="18" charset="0"/>
              </a:rPr>
              <a:t> </a:t>
            </a:r>
            <a:r>
              <a:rPr lang="en-US" sz="5400" b="0" dirty="0" err="1" smtClean="0">
                <a:solidFill>
                  <a:srgbClr val="003399"/>
                </a:solidFill>
                <a:effectLst/>
                <a:ea typeface="SimHei" pitchFamily="49" charset="-122"/>
                <a:cs typeface="Times New Roman" panose="02020603050405020304" pitchFamily="18" charset="0"/>
              </a:rPr>
              <a:t>Mẹ</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đầy</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ơn</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phúc</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lòng</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khiết</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trinh</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như</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huệ</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thắm</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xinh</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muôn</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đời</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hiển</a:t>
            </a:r>
            <a:r>
              <a:rPr lang="en-US" sz="5400" b="0" dirty="0" smtClean="0">
                <a:solidFill>
                  <a:srgbClr val="003399"/>
                </a:solidFill>
                <a:effectLst/>
                <a:ea typeface="SimHei" pitchFamily="49" charset="-122"/>
                <a:cs typeface="Times New Roman" panose="02020603050405020304" pitchFamily="18" charset="0"/>
              </a:rPr>
              <a:t> </a:t>
            </a:r>
            <a:r>
              <a:rPr lang="en-US" sz="5400" b="0" dirty="0" err="1" smtClean="0">
                <a:solidFill>
                  <a:srgbClr val="003399"/>
                </a:solidFill>
                <a:effectLst/>
                <a:ea typeface="SimHei" pitchFamily="49" charset="-122"/>
                <a:cs typeface="Times New Roman" panose="02020603050405020304" pitchFamily="18" charset="0"/>
              </a:rPr>
              <a:t>vinh</a:t>
            </a:r>
            <a:r>
              <a:rPr lang="en-US" sz="5400" b="0" dirty="0" smtClean="0">
                <a:solidFill>
                  <a:srgbClr val="003399"/>
                </a:solidFill>
                <a:effectLst/>
                <a:ea typeface="SimHei" pitchFamily="49" charset="-122"/>
                <a:cs typeface="Times New Roman" panose="02020603050405020304" pitchFamily="18" charset="0"/>
              </a:rPr>
              <a:t>. </a:t>
            </a:r>
            <a:endParaRPr lang="vi-VN" sz="5400" b="0" dirty="0">
              <a:solidFill>
                <a:srgbClr val="003399"/>
              </a:solidFill>
              <a:effectLst/>
              <a:ea typeface="SimHei" pitchFamily="49" charset="-122"/>
              <a:cs typeface="Times New Roman" panose="02020603050405020304" pitchFamily="18" charset="0"/>
            </a:endParaRPr>
          </a:p>
          <a:p>
            <a:pPr marL="0" indent="0" algn="just">
              <a:lnSpc>
                <a:spcPct val="120000"/>
              </a:lnSpc>
              <a:buNone/>
            </a:pP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423385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494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99"/>
                </a:solidFill>
                <a:effectLst/>
                <a:latin typeface="+mj-lt"/>
              </a:rPr>
              <a:t>Các giáo phận Việt Nam chúng</a:t>
            </a:r>
            <a:r>
              <a:rPr lang="en-US" b="0">
                <a:solidFill>
                  <a:srgbClr val="003399"/>
                </a:solidFill>
                <a:effectLst/>
                <a:latin typeface="+mj-lt"/>
              </a:rPr>
              <a:t> </a:t>
            </a:r>
            <a:r>
              <a:rPr lang="vi-VN" b="0">
                <a:solidFill>
                  <a:srgbClr val="003399"/>
                </a:solidFill>
                <a:effectLst/>
                <a:latin typeface="+mj-lt"/>
              </a:rPr>
              <a:t>con</a:t>
            </a:r>
            <a:r>
              <a:rPr lang="en-US" b="0">
                <a:solidFill>
                  <a:srgbClr val="003399"/>
                </a:solidFill>
                <a:effectLst/>
                <a:latin typeface="+mj-lt"/>
                <a:cs typeface="Times New Roman" pitchFamily="18" charset="0"/>
              </a:rPr>
              <a:t>,</a:t>
            </a:r>
            <a:r>
              <a:rPr lang="vi-VN" b="0">
                <a:solidFill>
                  <a:srgbClr val="003399"/>
                </a:solidFill>
                <a:effectLst/>
                <a:latin typeface="+mj-lt"/>
              </a:rPr>
              <a:t/>
            </a:r>
            <a:br>
              <a:rPr lang="vi-VN" b="0">
                <a:solidFill>
                  <a:srgbClr val="003399"/>
                </a:solidFill>
                <a:effectLst/>
                <a:latin typeface="+mj-lt"/>
              </a:rPr>
            </a:br>
            <a:r>
              <a:rPr lang="vi-VN" b="0">
                <a:solidFill>
                  <a:srgbClr val="003399"/>
                </a:solidFill>
                <a:effectLst/>
                <a:latin typeface="+mj-lt"/>
              </a:rPr>
              <a:t>luôn muốn cùng chung nhịp bước với</a:t>
            </a:r>
            <a:r>
              <a:rPr lang="en-US" b="0">
                <a:solidFill>
                  <a:srgbClr val="003399"/>
                </a:solidFill>
                <a:effectLst/>
                <a:latin typeface="+mj-lt"/>
              </a:rPr>
              <a:t> </a:t>
            </a:r>
            <a:r>
              <a:rPr lang="vi-VN" b="0">
                <a:solidFill>
                  <a:srgbClr val="003399"/>
                </a:solidFill>
                <a:effectLst/>
                <a:latin typeface="+mj-lt"/>
              </a:rPr>
              <a:t>Hội</a:t>
            </a:r>
            <a:r>
              <a:rPr lang="en-US" b="0">
                <a:solidFill>
                  <a:srgbClr val="003399"/>
                </a:solidFill>
                <a:effectLst/>
                <a:latin typeface="+mj-lt"/>
              </a:rPr>
              <a:t> </a:t>
            </a:r>
            <a:r>
              <a:rPr lang="vi-VN" b="0">
                <a:solidFill>
                  <a:srgbClr val="003399"/>
                </a:solidFill>
                <a:effectLst/>
                <a:latin typeface="+mj-lt"/>
              </a:rPr>
              <a:t>Thánh</a:t>
            </a:r>
            <a:r>
              <a:rPr lang="en-US" b="0">
                <a:solidFill>
                  <a:srgbClr val="003399"/>
                </a:solidFill>
                <a:effectLst/>
                <a:latin typeface="+mj-lt"/>
              </a:rPr>
              <a:t> </a:t>
            </a:r>
            <a:r>
              <a:rPr lang="vi-VN" b="0">
                <a:solidFill>
                  <a:srgbClr val="003399"/>
                </a:solidFill>
                <a:effectLst/>
                <a:latin typeface="+mj-lt"/>
              </a:rPr>
              <a:t>hoàn</a:t>
            </a:r>
            <a:r>
              <a:rPr lang="en-US" b="0">
                <a:solidFill>
                  <a:srgbClr val="003399"/>
                </a:solidFill>
                <a:effectLst/>
                <a:latin typeface="+mj-lt"/>
              </a:rPr>
              <a:t> </a:t>
            </a:r>
            <a:r>
              <a:rPr lang="vi-VN" b="0">
                <a:solidFill>
                  <a:srgbClr val="003399"/>
                </a:solidFill>
                <a:effectLst/>
                <a:latin typeface="+mj-lt"/>
              </a:rPr>
              <a:t>vũ,</a:t>
            </a:r>
            <a:r>
              <a:rPr lang="en-US" b="0">
                <a:solidFill>
                  <a:srgbClr val="003399"/>
                </a:solidFill>
                <a:effectLst/>
                <a:latin typeface="+mj-lt"/>
              </a:rPr>
              <a:t> </a:t>
            </a:r>
            <a:r>
              <a:rPr lang="vi-VN" b="0">
                <a:solidFill>
                  <a:srgbClr val="003399"/>
                </a:solidFill>
                <a:effectLst/>
                <a:latin typeface="+mj-lt"/>
              </a:rPr>
              <a:t>xin cho chúng con</a:t>
            </a:r>
            <a:r>
              <a:rPr lang="en-US" b="0">
                <a:solidFill>
                  <a:srgbClr val="003399"/>
                </a:solidFill>
                <a:effectLst/>
                <a:latin typeface="+mj-lt"/>
              </a:rPr>
              <a:t> </a:t>
            </a:r>
            <a:r>
              <a:rPr lang="vi-VN" b="0">
                <a:solidFill>
                  <a:srgbClr val="003399"/>
                </a:solidFill>
                <a:effectLst/>
                <a:latin typeface="+mj-lt"/>
              </a:rPr>
              <a:t>biết đồng cảm với nỗi thao thức của các Mục tử trên toàn thế giới,</a:t>
            </a:r>
            <a:r>
              <a:rPr lang="en-US" b="0">
                <a:solidFill>
                  <a:srgbClr val="003399"/>
                </a:solidFill>
                <a:effectLst/>
                <a:latin typeface="+mj-lt"/>
              </a:rPr>
              <a:t> </a:t>
            </a:r>
            <a:r>
              <a:rPr lang="vi-VN" b="0">
                <a:solidFill>
                  <a:srgbClr val="003399"/>
                </a:solidFill>
                <a:effectLst/>
                <a:latin typeface="+mj-lt"/>
              </a:rPr>
              <a:t>ngày càng ý thức hơn về tình hiệp thông,</a:t>
            </a:r>
            <a:endParaRPr lang="en-US" b="0">
              <a:solidFill>
                <a:srgbClr val="FF0000"/>
              </a:solidFill>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99"/>
                </a:solidFill>
                <a:effectLst/>
                <a:latin typeface="+mj-lt"/>
              </a:rPr>
              <a:t>thái độ tham gia và lòng nhiệt thành trong sứ vụ của Hội</a:t>
            </a:r>
            <a:br>
              <a:rPr lang="vi-VN" sz="4900" b="0">
                <a:solidFill>
                  <a:srgbClr val="003399"/>
                </a:solidFill>
                <a:effectLst/>
                <a:latin typeface="+mj-lt"/>
              </a:rPr>
            </a:br>
            <a:r>
              <a:rPr lang="en-US" sz="4900" b="0">
                <a:solidFill>
                  <a:srgbClr val="003399"/>
                </a:solidFill>
                <a:effectLst/>
                <a:latin typeface="+mj-lt"/>
                <a:cs typeface="Times New Roman" pitchFamily="18" charset="0"/>
              </a:rPr>
              <a:t>Thánh, </a:t>
            </a:r>
            <a:r>
              <a:rPr lang="vi-VN" sz="4900" b="0">
                <a:solidFill>
                  <a:srgbClr val="003399"/>
                </a:solidFill>
                <a:effectLst/>
                <a:latin typeface="+mj-lt"/>
              </a:rPr>
              <a:t>Nhờ lời chuyển cầu của Đức Trinh</a:t>
            </a:r>
            <a:r>
              <a:rPr lang="en-US" sz="4900" b="0">
                <a:solidFill>
                  <a:srgbClr val="003399"/>
                </a:solidFill>
                <a:effectLst/>
                <a:latin typeface="+mj-lt"/>
              </a:rPr>
              <a:t> </a:t>
            </a:r>
            <a:r>
              <a:rPr lang="en-US" sz="4900" b="0">
                <a:solidFill>
                  <a:srgbClr val="003399"/>
                </a:solidFill>
                <a:effectLst/>
                <a:latin typeface="+mj-lt"/>
                <a:cs typeface="Times New Roman" pitchFamily="18" charset="0"/>
              </a:rPr>
              <a:t>Nữ Maria, </a:t>
            </a:r>
            <a:r>
              <a:rPr lang="vi-VN" sz="4900" b="0">
                <a:solidFill>
                  <a:srgbClr val="003399"/>
                </a:solidFill>
                <a:effectLst/>
                <a:latin typeface="+mj-lt"/>
              </a:rPr>
              <a:t>Nữ Vương các Tông đồ</a:t>
            </a:r>
            <a:r>
              <a:rPr lang="en-US" sz="4900" b="0">
                <a:solidFill>
                  <a:srgbClr val="003399"/>
                </a:solidFill>
                <a:effectLst/>
                <a:latin typeface="+mj-lt"/>
              </a:rPr>
              <a:t> </a:t>
            </a:r>
            <a:r>
              <a:rPr lang="vi-VN" sz="4900" b="0">
                <a:solidFill>
                  <a:srgbClr val="003399"/>
                </a:solidFill>
                <a:effectLst/>
                <a:latin typeface="+mj-lt"/>
              </a:rPr>
              <a:t>và là Mẹ của Hội Thánh,</a:t>
            </a:r>
            <a:endParaRPr lang="en-US" sz="4900" b="0">
              <a:solidFill>
                <a:srgbClr val="FF0000"/>
              </a:solidFill>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1140</Words>
  <Application>Microsoft Office PowerPoint</Application>
  <PresentationFormat>On-screen Show (16:9)</PresentationFormat>
  <Paragraphs>78</Paragraphs>
  <Slides>61</Slides>
  <Notes>0</Notes>
  <HiddenSlides>0</HiddenSlides>
  <MMClips>0</MMClips>
  <ScaleCrop>false</ScaleCrop>
  <HeadingPairs>
    <vt:vector size="4" baseType="variant">
      <vt:variant>
        <vt:lpstr>Theme</vt:lpstr>
      </vt:variant>
      <vt:variant>
        <vt:i4>21</vt:i4>
      </vt:variant>
      <vt:variant>
        <vt:lpstr>Slide Titles</vt:lpstr>
      </vt:variant>
      <vt:variant>
        <vt:i4>61</vt:i4>
      </vt:variant>
    </vt:vector>
  </HeadingPairs>
  <TitlesOfParts>
    <vt:vector size="82" baseType="lpstr">
      <vt:lpstr>Office Theme</vt:lpstr>
      <vt:lpstr>1_Default Design</vt:lpstr>
      <vt:lpstr>7_Office Theme</vt:lpstr>
      <vt:lpstr>36_Default Design</vt:lpstr>
      <vt:lpstr>2_Office Theme</vt:lpstr>
      <vt:lpstr>10_Office Theme</vt:lpstr>
      <vt:lpstr>11_Office Theme</vt:lpstr>
      <vt:lpstr>21_Office Theme</vt:lpstr>
      <vt:lpstr>5_Office Theme</vt:lpstr>
      <vt:lpstr>18_Office Theme</vt:lpstr>
      <vt:lpstr>19_Office Theme</vt:lpstr>
      <vt:lpstr>20_Office Theme</vt:lpstr>
      <vt:lpstr>23_Office Theme</vt:lpstr>
      <vt:lpstr>25_Office Theme</vt:lpstr>
      <vt:lpstr>3_Office Theme</vt:lpstr>
      <vt:lpstr>6_Office Theme</vt:lpstr>
      <vt:lpstr>8_Office Theme</vt:lpstr>
      <vt:lpstr>4_Office Theme</vt:lpstr>
      <vt:lpstr>1_Office Theme</vt:lpstr>
      <vt:lpstr>9_Office Theme</vt:lpstr>
      <vt:lpstr>12_Office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Hãy mừng rỡ reo hò vì giữa ngươi Đức Chúa của Israel quả thật là thánh thiện</vt:lpstr>
      <vt:lpstr>Tk1: Đây Thiên Chúa Đấng cứu độ tôi, tôi tin tưởng và không sợ hãi chi. Vì Chúa chính là sức mạnh Đấng tôi ca mừng Người từng cứu độ tôi. </vt:lpstr>
      <vt:lpstr>Đk: Hãy mừng rỡ reo hò vì giữa ngươi Đức Chúa của Israel quả thật là thánh thiện</vt:lpstr>
      <vt:lpstr>Tk2: Hân hoan tới múc nước tận suối, suối cứu độ và cảm tạ Chúa đi. Cầu khấn Chúa và tỏ bày giữa muôn dân rằng: sự nghiệp Chúa huyền siêu</vt:lpstr>
      <vt:lpstr>Đk: Hãy mừng rỡ reo hò vì giữa ngươi Đức Chúa của Israel quả thật là thánh thiện</vt:lpstr>
      <vt:lpstr>Tk3:  Uy công Chúa hãy hát mừng luôn, cao rao đẻ trần gian cùng ngóng trông. Vì Đấng Thánh thật vĩ đại của Israel Sion hãy hò reo. </vt:lpstr>
      <vt:lpstr>Đk: Hãy mừng rỡ reo hò vì giữa ngươi Đức Chúa của Israel quả thật là thánh thiện</vt:lpstr>
      <vt:lpstr>PowerPoint Presentation</vt:lpstr>
      <vt:lpstr>Alleluia-Alleluia: Lạy Mẹ đồng trinh Maria, Mẹ thật diễm phúc, vì đã tin rằng Chúa sẽ thực hiện những gì Người đã cho Mẹ biết. Alleluia</vt:lpstr>
      <vt:lpstr>PowerPoint Presentation</vt:lpstr>
      <vt:lpstr>PowerPoint Presentation</vt:lpstr>
      <vt:lpstr>Ca Dâng Lễ TIẾN DÂNG CỦA LỄ Đinh Công Huỳnh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156</cp:revision>
  <dcterms:created xsi:type="dcterms:W3CDTF">2021-05-09T08:36:44Z</dcterms:created>
  <dcterms:modified xsi:type="dcterms:W3CDTF">2023-05-25T07:30:07Z</dcterms:modified>
</cp:coreProperties>
</file>