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52" r:id="rId6"/>
    <p:sldMasterId id="2147483764" r:id="rId7"/>
    <p:sldMasterId id="2147483776" r:id="rId8"/>
    <p:sldMasterId id="2147483788" r:id="rId9"/>
    <p:sldMasterId id="2147483800" r:id="rId10"/>
    <p:sldMasterId id="2147483812" r:id="rId11"/>
    <p:sldMasterId id="2147483824" r:id="rId12"/>
    <p:sldMasterId id="2147483836" r:id="rId13"/>
    <p:sldMasterId id="2147483848" r:id="rId14"/>
    <p:sldMasterId id="2147483860" r:id="rId15"/>
    <p:sldMasterId id="2147483872" r:id="rId16"/>
    <p:sldMasterId id="2147483884" r:id="rId17"/>
    <p:sldMasterId id="2147483896" r:id="rId18"/>
    <p:sldMasterId id="2147483908" r:id="rId19"/>
  </p:sldMasterIdLst>
  <p:notesMasterIdLst>
    <p:notesMasterId r:id="rId105"/>
  </p:notesMasterIdLst>
  <p:sldIdLst>
    <p:sldId id="256" r:id="rId20"/>
    <p:sldId id="9600" r:id="rId21"/>
    <p:sldId id="9601" r:id="rId22"/>
    <p:sldId id="9602" r:id="rId23"/>
    <p:sldId id="9603" r:id="rId24"/>
    <p:sldId id="9604" r:id="rId25"/>
    <p:sldId id="9605" r:id="rId26"/>
    <p:sldId id="9606" r:id="rId27"/>
    <p:sldId id="9607" r:id="rId28"/>
    <p:sldId id="9686" r:id="rId29"/>
    <p:sldId id="2146" r:id="rId30"/>
    <p:sldId id="1986" r:id="rId31"/>
    <p:sldId id="1982" r:id="rId32"/>
    <p:sldId id="9670" r:id="rId33"/>
    <p:sldId id="9697" r:id="rId34"/>
    <p:sldId id="9696" r:id="rId35"/>
    <p:sldId id="9698" r:id="rId36"/>
    <p:sldId id="9687" r:id="rId37"/>
    <p:sldId id="9635" r:id="rId38"/>
    <p:sldId id="9636" r:id="rId39"/>
    <p:sldId id="9637" r:id="rId40"/>
    <p:sldId id="9638" r:id="rId41"/>
    <p:sldId id="9639" r:id="rId42"/>
    <p:sldId id="9640" r:id="rId43"/>
    <p:sldId id="9641" r:id="rId44"/>
    <p:sldId id="9642" r:id="rId45"/>
    <p:sldId id="9688" r:id="rId46"/>
    <p:sldId id="2361" r:id="rId47"/>
    <p:sldId id="9690" r:id="rId48"/>
    <p:sldId id="261" r:id="rId49"/>
    <p:sldId id="262" r:id="rId50"/>
    <p:sldId id="9674" r:id="rId51"/>
    <p:sldId id="9671" r:id="rId52"/>
    <p:sldId id="264" r:id="rId53"/>
    <p:sldId id="9675" r:id="rId54"/>
    <p:sldId id="9672" r:id="rId55"/>
    <p:sldId id="266" r:id="rId56"/>
    <p:sldId id="9676" r:id="rId57"/>
    <p:sldId id="9673" r:id="rId58"/>
    <p:sldId id="9689" r:id="rId59"/>
    <p:sldId id="9584" r:id="rId60"/>
    <p:sldId id="9658" r:id="rId61"/>
    <p:sldId id="9659" r:id="rId62"/>
    <p:sldId id="9644" r:id="rId63"/>
    <p:sldId id="9645" r:id="rId64"/>
    <p:sldId id="9646" r:id="rId65"/>
    <p:sldId id="9647" r:id="rId66"/>
    <p:sldId id="9648" r:id="rId67"/>
    <p:sldId id="9649" r:id="rId68"/>
    <p:sldId id="9650" r:id="rId69"/>
    <p:sldId id="9651" r:id="rId70"/>
    <p:sldId id="9652" r:id="rId71"/>
    <p:sldId id="9653" r:id="rId72"/>
    <p:sldId id="9654" r:id="rId73"/>
    <p:sldId id="9655" r:id="rId74"/>
    <p:sldId id="9656" r:id="rId75"/>
    <p:sldId id="9692" r:id="rId76"/>
    <p:sldId id="258" r:id="rId77"/>
    <p:sldId id="1134" r:id="rId78"/>
    <p:sldId id="1161" r:id="rId79"/>
    <p:sldId id="9678" r:id="rId80"/>
    <p:sldId id="1139" r:id="rId81"/>
    <p:sldId id="9553" r:id="rId82"/>
    <p:sldId id="9554" r:id="rId83"/>
    <p:sldId id="9679" r:id="rId84"/>
    <p:sldId id="9669" r:id="rId85"/>
    <p:sldId id="9693" r:id="rId86"/>
    <p:sldId id="9384" r:id="rId87"/>
    <p:sldId id="9555" r:id="rId88"/>
    <p:sldId id="2344" r:id="rId89"/>
    <p:sldId id="9699" r:id="rId90"/>
    <p:sldId id="9556" r:id="rId91"/>
    <p:sldId id="9700" r:id="rId92"/>
    <p:sldId id="2348" r:id="rId93"/>
    <p:sldId id="9701" r:id="rId94"/>
    <p:sldId id="9691" r:id="rId95"/>
    <p:sldId id="9694" r:id="rId96"/>
    <p:sldId id="9390" r:id="rId97"/>
    <p:sldId id="2182" r:id="rId98"/>
    <p:sldId id="2180" r:id="rId99"/>
    <p:sldId id="9682" r:id="rId100"/>
    <p:sldId id="9703" r:id="rId101"/>
    <p:sldId id="9702" r:id="rId102"/>
    <p:sldId id="9704" r:id="rId103"/>
    <p:sldId id="9695"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slide" Target="slides/slide83.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theme" Target="theme/theme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tableStyles" Target="tableStyles.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0733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24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332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5162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94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655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448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214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0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30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179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70733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246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1332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516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5942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655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448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214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30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9305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179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5398"/>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813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0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595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803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224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435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2544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695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518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265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5398"/>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8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072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5954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803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224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4355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25447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6950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518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265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53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813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072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595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80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2245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4355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25447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695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5184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26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06855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2985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26576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22256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520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247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06661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35530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44008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55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908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06855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2985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2657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22256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45206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247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06661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3553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44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554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890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43772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43772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74908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74908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7490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7905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79058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9.xml"/></Relationships>
</file>

<file path=ppt/slides/_rels/slide7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0.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3.xml"/></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7.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Về Bên Lòng Thương Xót Chúa</a:t>
            </a:r>
          </a:p>
          <a:p>
            <a:pPr marL="27432" indent="0" algn="ctr">
              <a:lnSpc>
                <a:spcPct val="120000"/>
              </a:lnSpc>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Vũ Đức Hiệp</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9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900" b="1">
                <a:solidFill>
                  <a:srgbClr val="003399"/>
                </a:solidFill>
                <a:latin typeface="+mj-lt"/>
                <a:cs typeface="Times New Roman" panose="02020603050405020304" pitchFamily="18" charset="0"/>
              </a:rPr>
              <a:t>Về bên lòng thương xót Chúa, con gặp được Chúa của lòng xót thương. Gần bên Chúa của tình thương, nghe lòng tràn vui, tâm hồn phơi phới.</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latin typeface="+mj-lt"/>
                <a:cs typeface="Times New Roman" panose="02020603050405020304" pitchFamily="18" charset="0"/>
              </a:rPr>
              <a:t>Chúa ơi! Chúa của lòng xót thương. Thứ tha, dẫn về đường nẻo ngay. Xót thương con đây, tẩy con trong Máu Thánh Ngài. Vác con trên vai, dìu con qua những chông gai.</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k2:</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Về bên lòng thương xót Chúa, con gặp được Chúa của lòng xót thương. Tuổi xuân mê mải tìm kiếm, danh vọng phù hoa, buông mình sa ngã.</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latin typeface="+mj-lt"/>
                <a:cs typeface="Times New Roman" panose="02020603050405020304" pitchFamily="18" charset="0"/>
              </a:rPr>
              <a:t>Chúa ơi! Chúa của lòng xót thương. Thứ tha, dẫn về đường nẻo ngay. Xót thương con đây, tẩy con trong Máu Thánh Ngài. Vác con trên vai, dìu con qua những chông gai.</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82607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k3:</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latin typeface="+mj-lt"/>
                <a:cs typeface="Times New Roman" panose="02020603050405020304" pitchFamily="18" charset="0"/>
              </a:rPr>
              <a:t>Về bên lòng thương xót Chúa, con gặp được Chúa của lòng xót thương. Nhiều năm phiêu dạt đi hoang, con tìm niềm vui, nơi người trần thế.</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12511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5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5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latin typeface="+mj-lt"/>
                <a:cs typeface="Times New Roman" panose="02020603050405020304" pitchFamily="18" charset="0"/>
              </a:rPr>
              <a:t>Chúa ơi! Chúa của lòng xót thương. Thứ tha, dẫn về đường nẻo ngay. Xót thương con đây, tẩy con trong Máu Thánh Ngài. Vác con trên vai, dìu con qua những chông gai.</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82607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smtClean="0">
                <a:solidFill>
                  <a:srgbClr val="003399"/>
                </a:solidFill>
              </a:rPr>
              <a:t>Bài Đọc 1</a:t>
            </a:r>
          </a:p>
          <a:p>
            <a:r>
              <a:rPr lang="en-US" sz="3200" smtClean="0">
                <a:solidFill>
                  <a:srgbClr val="003399"/>
                </a:solidFill>
              </a:rPr>
              <a:t>Bài trích sách công vụ Tông Đồ</a:t>
            </a:r>
            <a:endParaRPr lang="en-US" sz="3200">
              <a:solidFill>
                <a:srgbClr val="003399"/>
              </a:solidFill>
            </a:endParaRPr>
          </a:p>
        </p:txBody>
      </p:sp>
      <p:sp>
        <p:nvSpPr>
          <p:cNvPr id="5" name="TextBox 4"/>
          <p:cNvSpPr txBox="1"/>
          <p:nvPr/>
        </p:nvSpPr>
        <p:spPr>
          <a:xfrm>
            <a:off x="685800" y="3867150"/>
            <a:ext cx="7423827" cy="1200329"/>
          </a:xfrm>
          <a:prstGeom prst="rect">
            <a:avLst/>
          </a:prstGeom>
          <a:noFill/>
        </p:spPr>
        <p:txBody>
          <a:bodyPr wrap="none" rtlCol="0">
            <a:spAutoFit/>
          </a:bodyPr>
          <a:lstStyle/>
          <a:p>
            <a:r>
              <a:rPr lang="en-US" sz="3600" smtClean="0">
                <a:solidFill>
                  <a:schemeClr val="bg1"/>
                </a:solidFill>
              </a:rPr>
              <a:t>Tất cà các tín hữu hợp nhất với nhau,</a:t>
            </a:r>
          </a:p>
          <a:p>
            <a:r>
              <a:rPr lang="en-US" sz="3600" smtClean="0">
                <a:solidFill>
                  <a:schemeClr val="bg1"/>
                </a:solidFill>
              </a:rPr>
              <a:t>Và để mọi sự làm của chung.</a:t>
            </a:r>
            <a:endParaRPr lang="en-US" sz="36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smtClean="0">
                <a:solidFill>
                  <a:srgbClr val="FF0000"/>
                </a:solidFill>
                <a:latin typeface="+mj-lt"/>
                <a:cs typeface="Tahoma" pitchFamily="34" charset="0"/>
              </a:rPr>
              <a:t>THÁNH VỊNH 117</a:t>
            </a:r>
          </a:p>
          <a:p>
            <a:pPr eaLnBrk="1" hangingPunct="1">
              <a:lnSpc>
                <a:spcPct val="120000"/>
              </a:lnSpc>
            </a:pPr>
            <a:r>
              <a:rPr lang="en-US" sz="5400" b="1" smtClean="0">
                <a:solidFill>
                  <a:srgbClr val="FF0000"/>
                </a:solidFill>
                <a:latin typeface="+mj-lt"/>
                <a:cs typeface="Tahoma" pitchFamily="34" charset="0"/>
              </a:rPr>
              <a:t>Lm Kim Long</a:t>
            </a:r>
          </a:p>
          <a:p>
            <a:pPr eaLnBrk="1" hangingPunct="1">
              <a:lnSpc>
                <a:spcPct val="120000"/>
              </a:lnSpc>
            </a:pPr>
            <a:r>
              <a:rPr lang="en-US" sz="5400" b="1" smtClean="0">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FF0000"/>
                </a:solidFill>
                <a:effectLst>
                  <a:outerShdw blurRad="38100" dist="38100" dir="2700000" algn="tl">
                    <a:srgbClr val="000000">
                      <a:alpha val="43137"/>
                    </a:srgbClr>
                  </a:outerShdw>
                </a:effectLst>
                <a:latin typeface="+mj-lt"/>
              </a:rPr>
              <a:t> </a:t>
            </a:r>
            <a:r>
              <a:rPr lang="vi-VN" sz="5400" b="1" smtClean="0">
                <a:solidFill>
                  <a:srgbClr val="003399"/>
                </a:solidFill>
                <a:effectLst>
                  <a:outerShdw blurRad="38100" dist="38100" dir="2700000" algn="tl">
                    <a:srgbClr val="000000">
                      <a:alpha val="43137"/>
                    </a:srgbClr>
                  </a:outerShdw>
                </a:effectLst>
                <a:latin typeface="+mj-lt"/>
              </a:rPr>
              <a:t>húa </a:t>
            </a:r>
            <a:r>
              <a:rPr lang="vi-VN" sz="5400" b="1">
                <a:solidFill>
                  <a:srgbClr val="003399"/>
                </a:solidFill>
                <a:effectLst>
                  <a:outerShdw blurRad="38100" dist="38100" dir="2700000" algn="tl">
                    <a:srgbClr val="000000">
                      <a:alpha val="43137"/>
                    </a:srgbClr>
                  </a:outerShdw>
                </a:effectLst>
                <a:latin typeface="+mj-lt"/>
              </a:rPr>
              <a:t>ban những ân huệ thích hợp cho từng thời đại</a:t>
            </a:r>
            <a:r>
              <a:rPr lang="vi-VN" sz="5400" b="1" smtClean="0">
                <a:solidFill>
                  <a:srgbClr val="003399"/>
                </a:solidFill>
                <a:effectLst>
                  <a:outerShdw blurRad="38100" dist="38100" dir="2700000" algn="tl">
                    <a:srgbClr val="000000">
                      <a:alpha val="43137"/>
                    </a:srgbClr>
                  </a:outerShdw>
                </a:effectLst>
                <a:latin typeface="+mj-lt"/>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a:t>
            </a:r>
            <a:r>
              <a:rPr lang="en-US" sz="5900" b="1">
                <a:solidFill>
                  <a:srgbClr val="003399"/>
                </a:solidFill>
                <a:effectLst>
                  <a:outerShdw blurRad="38100" dist="38100" dir="2700000" algn="tl">
                    <a:srgbClr val="000000">
                      <a:alpha val="43137"/>
                    </a:srgbClr>
                  </a:outerShdw>
                </a:effectLst>
                <a:latin typeface="+mj-lt"/>
                <a:cs typeface="Times New Roman" pitchFamily="18" charset="0"/>
              </a:rPr>
              <a:t>chúng</a:t>
            </a:r>
            <a:r>
              <a:rPr lang="vi-VN" sz="5900" b="1">
                <a:solidFill>
                  <a:srgbClr val="003399"/>
                </a:solidFill>
                <a:effectLst>
                  <a:outerShdw blurRad="38100" dist="38100" dir="2700000" algn="tl">
                    <a:srgbClr val="000000">
                      <a:alpha val="43137"/>
                    </a:srgbClr>
                  </a:outerShdw>
                </a:effectLst>
                <a:latin typeface="+mj-lt"/>
              </a:rPr>
              <a:t> lời cầu nguyện cho các</a:t>
            </a:r>
            <a:br>
              <a:rPr lang="vi-VN" sz="5900" b="1">
                <a:solidFill>
                  <a:srgbClr val="003399"/>
                </a:solidFill>
                <a:effectLst>
                  <a:outerShdw blurRad="38100" dist="38100" dir="2700000" algn="tl">
                    <a:srgbClr val="000000">
                      <a:alpha val="43137"/>
                    </a:srgbClr>
                  </a:outerShdw>
                </a:effectLst>
                <a:latin typeface="+mj-lt"/>
              </a:rPr>
            </a:br>
            <a:r>
              <a:rPr lang="en-US" sz="5900" b="1">
                <a:solidFill>
                  <a:srgbClr val="003399"/>
                </a:solidFill>
                <a:effectLst>
                  <a:outerShdw blurRad="38100" dist="38100" dir="2700000" algn="tl">
                    <a:srgbClr val="000000">
                      <a:alpha val="43137"/>
                    </a:srgbClr>
                  </a:outerShdw>
                </a:effectLst>
                <a:latin typeface="+mj-lt"/>
                <a:cs typeface="Times New Roman" pitchFamily="18" charset="0"/>
              </a:rPr>
              <a:t>Giám mục, </a:t>
            </a:r>
            <a:r>
              <a:rPr lang="vi-VN" sz="5900" b="1" smtClean="0">
                <a:solidFill>
                  <a:srgbClr val="003399"/>
                </a:solidFill>
                <a:effectLst>
                  <a:outerShdw blurRad="38100" dist="38100" dir="2700000" algn="tl">
                    <a:srgbClr val="000000">
                      <a:alpha val="43137"/>
                    </a:srgbClr>
                  </a:outerShdw>
                </a:effectLst>
                <a:latin typeface="+mj-lt"/>
              </a:rPr>
              <a:t>và </a:t>
            </a:r>
            <a:r>
              <a:rPr lang="vi-VN" sz="5900" b="1">
                <a:solidFill>
                  <a:srgbClr val="003399"/>
                </a:solidFill>
                <a:effectLst>
                  <a:outerShdw blurRad="38100" dist="38100" dir="2700000" algn="tl">
                    <a:srgbClr val="000000">
                      <a:alpha val="43137"/>
                    </a:srgbClr>
                  </a:outerShdw>
                </a:effectLst>
                <a:latin typeface="+mj-lt"/>
              </a:rPr>
              <a:t>những người tham dự Thượng Hội đồng Giám mục thế giới</a:t>
            </a:r>
            <a:r>
              <a:rPr lang="vi-VN" sz="5900" b="1" smtClean="0">
                <a:solidFill>
                  <a:srgbClr val="003399"/>
                </a:solidFill>
                <a:effectLst>
                  <a:outerShdw blurRad="38100" dist="38100" dir="2700000" algn="tl">
                    <a:srgbClr val="000000">
                      <a:alpha val="43137"/>
                    </a:srgbClr>
                  </a:outerShdw>
                </a:effectLst>
                <a:latin typeface="+mj-lt"/>
              </a:rPr>
              <a:t>.</a:t>
            </a:r>
            <a:endParaRPr lang="en-US" sz="5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smtClean="0">
                <a:solidFill>
                  <a:schemeClr val="bg1"/>
                </a:solidFill>
              </a:rPr>
              <a:t>Bài Đọc 2</a:t>
            </a:r>
          </a:p>
          <a:p>
            <a:r>
              <a:rPr lang="en-US" sz="3200" smtClean="0">
                <a:solidFill>
                  <a:schemeClr val="bg1"/>
                </a:solidFill>
              </a:rPr>
              <a:t>Bài trích thư thứ nhất của thánh Phê-rô tông đồ</a:t>
            </a:r>
            <a:endParaRPr lang="en-US" sz="3200">
              <a:solidFill>
                <a:schemeClr val="bg1"/>
              </a:solidFill>
            </a:endParaRPr>
          </a:p>
        </p:txBody>
      </p:sp>
      <p:sp>
        <p:nvSpPr>
          <p:cNvPr id="5" name="TextBox 4"/>
          <p:cNvSpPr txBox="1"/>
          <p:nvPr/>
        </p:nvSpPr>
        <p:spPr>
          <a:xfrm>
            <a:off x="76200" y="338341"/>
            <a:ext cx="8887369" cy="1754326"/>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Thiên Chúa cho chúng ta được tái sinh</a:t>
            </a:r>
          </a:p>
          <a:p>
            <a:r>
              <a:rPr lang="en-US" sz="3600" smtClean="0">
                <a:solidFill>
                  <a:srgbClr val="003399"/>
                </a:solidFill>
              </a:rPr>
              <a:t>Để nhận lãnh niềm hy vọng, </a:t>
            </a:r>
          </a:p>
          <a:p>
            <a:r>
              <a:rPr lang="en-US" sz="3600" smtClean="0">
                <a:solidFill>
                  <a:srgbClr val="003399"/>
                </a:solidFill>
              </a:rPr>
              <a:t>nhờ Đức Giê-su Ki-tô đã từ cõi chết sống lại.</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smtClean="0">
                <a:solidFill>
                  <a:srgbClr val="003399"/>
                </a:solidFill>
                <a:effectLst>
                  <a:outerShdw blurRad="38100" dist="38100" dir="2700000" algn="tl">
                    <a:srgbClr val="000000">
                      <a:alpha val="43137"/>
                    </a:srgbClr>
                  </a:outerShdw>
                </a:effectLst>
                <a:latin typeface="+mj-lt"/>
              </a:rPr>
              <a:t>xin </a:t>
            </a:r>
            <a:r>
              <a:rPr lang="vi-VN" sz="4800" b="1">
                <a:solidFill>
                  <a:srgbClr val="003399"/>
                </a:solidFill>
                <a:effectLst>
                  <a:outerShdw blurRad="38100" dist="38100" dir="2700000" algn="tl">
                    <a:srgbClr val="000000">
                      <a:alpha val="43137"/>
                    </a:srgbClr>
                  </a:outerShdw>
                </a:effectLst>
                <a:latin typeface="+mj-lt"/>
              </a:rPr>
              <a:t>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smtClean="0">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smtClean="0">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1"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schemeClr val="bg1"/>
                </a:solidFill>
              </a:rPr>
              <a:t>Lời Nguyện Tín Hữu</a:t>
            </a:r>
            <a:endParaRPr lang="en-US" sz="3200">
              <a:solidFill>
                <a:schemeClr val="bg1"/>
              </a:solidFill>
            </a:endParaRPr>
          </a:p>
        </p:txBody>
      </p:sp>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400" b="1" smtClean="0">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a:t>
            </a:r>
            <a:r>
              <a:rPr lang="vi-VN" sz="5400" b="1" smtClean="0">
                <a:solidFill>
                  <a:srgbClr val="003399"/>
                </a:solidFill>
                <a:effectLst>
                  <a:outerShdw blurRad="38100" dist="38100" dir="2700000" algn="tl">
                    <a:srgbClr val="000000">
                      <a:alpha val="43137"/>
                    </a:srgbClr>
                  </a:outerShdw>
                </a:effectLst>
                <a:latin typeface="+mj-lt"/>
              </a:rPr>
              <a:t>Chúa </a:t>
            </a:r>
            <a:r>
              <a:rPr lang="vi-VN" sz="5400" b="1">
                <a:solidFill>
                  <a:srgbClr val="003399"/>
                </a:solidFill>
                <a:effectLst>
                  <a:outerShdw blurRad="38100" dist="38100" dir="2700000" algn="tl">
                    <a:srgbClr val="000000">
                      <a:alpha val="43137"/>
                    </a:srgbClr>
                  </a:outerShdw>
                </a:effectLst>
                <a:latin typeface="+mj-lt"/>
              </a:rPr>
              <a:t>thực thi những điều Chúa truyền dạy</a:t>
            </a:r>
            <a:r>
              <a:rPr lang="vi-VN" sz="5400" b="1" smtClean="0">
                <a:solidFill>
                  <a:srgbClr val="003399"/>
                </a:solidFill>
                <a:effectLst>
                  <a:outerShdw blurRad="38100" dist="38100" dir="2700000" algn="tl">
                    <a:srgbClr val="000000">
                      <a:alpha val="43137"/>
                    </a:srgbClr>
                  </a:outerShdw>
                </a:effectLst>
                <a:latin typeface="+mj-lt"/>
              </a:rPr>
              <a:t>.</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smtClean="0">
                <a:solidFill>
                  <a:srgbClr val="003399"/>
                </a:solidFill>
                <a:latin typeface="+mj-lt"/>
                <a:cs typeface="Times New Roman" panose="02020603050405020304" pitchFamily="18" charset="0"/>
              </a:rPr>
              <a:t>Hiệp </a:t>
            </a:r>
            <a:r>
              <a:rPr lang="vi-VN" sz="6000" b="1" dirty="0">
                <a:solidFill>
                  <a:srgbClr val="003399"/>
                </a:solidFill>
                <a:latin typeface="+mj-lt"/>
                <a:cs typeface="Times New Roman" panose="02020603050405020304" pitchFamily="18" charset="0"/>
              </a:rPr>
              <a:t>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LÒNG THƯƠNG XÓT CHÚA</a:t>
            </a:r>
          </a:p>
          <a:p>
            <a:pPr marL="27432" indent="0" algn="ctr">
              <a:lnSpc>
                <a:spcPct val="120000"/>
              </a:lnSpc>
              <a:buNone/>
            </a:pPr>
            <a:r>
              <a:rPr lang="vi-VN"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Sr. Têrêsa</a:t>
            </a:r>
            <a:endPar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a:t>
            </a:r>
            <a:r>
              <a:rPr lang="vi-VN" b="1" smtClean="0">
                <a:solidFill>
                  <a:srgbClr val="003399"/>
                </a:solidFill>
                <a:effectLst>
                  <a:outerShdw blurRad="38100" dist="38100" dir="2700000" algn="tl">
                    <a:srgbClr val="000000">
                      <a:alpha val="43137"/>
                    </a:srgbClr>
                  </a:outerShdw>
                </a:effectLst>
                <a:latin typeface="+mj-lt"/>
              </a:rPr>
              <a:t>cảm </a:t>
            </a:r>
            <a:r>
              <a:rPr lang="vi-VN" b="1">
                <a:solidFill>
                  <a:srgbClr val="003399"/>
                </a:solidFill>
                <a:effectLst>
                  <a:outerShdw blurRad="38100" dist="38100" dir="2700000" algn="tl">
                    <a:srgbClr val="000000">
                      <a:alpha val="43137"/>
                    </a:srgbClr>
                  </a:outerShdw>
                </a:effectLst>
                <a:latin typeface="+mj-lt"/>
              </a:rPr>
              <a:t>với nỗi thao thức của các Mục tử trên toàn thế giới</a:t>
            </a:r>
            <a:r>
              <a:rPr lang="vi-VN" b="1" smtClean="0">
                <a:solidFill>
                  <a:srgbClr val="003399"/>
                </a:solidFill>
                <a:effectLst>
                  <a:outerShdw blurRad="38100" dist="38100" dir="2700000" algn="tl">
                    <a:srgbClr val="000000">
                      <a:alpha val="43137"/>
                    </a:srgbClr>
                  </a:outerShdw>
                </a:effectLst>
                <a:latin typeface="+mj-lt"/>
              </a:rPr>
              <a:t>,</a:t>
            </a:r>
            <a:r>
              <a:rPr lang="en-US" b="1" smtClean="0">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r>
              <a:rPr lang="vi-VN" b="1" smtClean="0">
                <a:solidFill>
                  <a:srgbClr val="003399"/>
                </a:solidFill>
                <a:effectLst>
                  <a:outerShdw blurRad="38100" dist="38100" dir="2700000" algn="tl">
                    <a:srgbClr val="000000">
                      <a:alpha val="43137"/>
                    </a:srgbClr>
                  </a:outerShdw>
                </a:effectLst>
                <a:latin typeface="+mj-lt"/>
              </a:rPr>
              <a:t>,</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1">
                <a:solidFill>
                  <a:srgbClr val="003399"/>
                </a:solidFill>
                <a:latin typeface="+mj-lt"/>
                <a:cs typeface="Times New Roman" panose="02020603050405020304" pitchFamily="18" charset="0"/>
              </a:rPr>
              <a:t>Chúa như người cha luôn luôn thứ tha, dù con xa rời Ngài. Chúa như mẹ hiền nâng niu con trên đầu gối. Lòng thương xót Chúa muôn đời, vượt biển khơi ngàn trùng, luôn mãi sáng ngời tình thương.</a:t>
            </a:r>
            <a:endParaRPr lang="vi-VN" sz="40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1884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Chúa thương chở che ai luôn lắng nghe và kêu xin Danh Ngài. Chúa ban niềm tin cho ai bơ vơ lạc hướng. Lòng thương xót Chúa miên trường, dạy con hãy ra đi, loan báo Tin Mừng yêu thương.</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18849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Hãy mau về đây tin nơi Thánh Tâm bị đâm thâu cạnh sườn. Trái Tim mở ra cho ta ơn thiêng đổi mới. Lòng thương xót Chúa kêu mời làm nhân chứng không ngơi, cho hết mọi người nơi nơi.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Lòng thương xót Chúa tuôn trào như thác ghềnh biển khơi, sóng nước dâng cao, rửa sạch mây mù đen tối. Chúa, Chúa ơi! Xin thương xót con là kẻ có tội, ăn năn thống hối, nguyện Chúa dủ tình thứ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18849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b="1" smtClean="0">
                <a:solidFill>
                  <a:srgbClr val="FF0000"/>
                </a:solidFill>
                <a:latin typeface="+mj-lt"/>
                <a:cs typeface="Times New Roman" panose="02020603050405020304" pitchFamily="18" charset="0"/>
              </a:rPr>
              <a:t>CẢM TẠ LÒNG THƯƠNG XÓT CHÚA</a:t>
            </a:r>
          </a:p>
          <a:p>
            <a:pPr marL="0" indent="0" algn="ctr">
              <a:lnSpc>
                <a:spcPct val="120000"/>
              </a:lnSpc>
              <a:buNone/>
            </a:pP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32202"/>
          </a:xfrm>
          <a:prstGeom prst="rect">
            <a:avLst/>
          </a:prstGeom>
        </p:spPr>
        <p:txBody>
          <a:bodyPr wrap="square">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a:solidFill>
                  <a:srgbClr val="003399"/>
                </a:solidFill>
                <a:latin typeface="+mj-lt"/>
                <a:cs typeface="Times New Roman" panose="02020603050405020304" pitchFamily="18" charset="0"/>
              </a:rPr>
              <a:t>Lòng thương xót Chúa ôi bao la ví như đại dương, như trời cao xanh, muôn vì sao long lanh sáng ngời. Lòng thương xót Chúa như biển sâu, núi non chập chùng. Nói sao cho cùng lòng thương Chúa chan hòa không ngơi.</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smtClean="0">
                <a:solidFill>
                  <a:srgbClr val="003399"/>
                </a:solidFill>
                <a:effectLst>
                  <a:outerShdw blurRad="38100" dist="38100" dir="2700000" algn="tl">
                    <a:srgbClr val="000000">
                      <a:alpha val="43137"/>
                    </a:srgbClr>
                  </a:outerShdw>
                </a:effectLst>
                <a:latin typeface="+mj-lt"/>
              </a:rPr>
              <a:t>Nhờ </a:t>
            </a:r>
            <a:r>
              <a:rPr lang="vi-VN" sz="4900" b="1">
                <a:solidFill>
                  <a:srgbClr val="003399"/>
                </a:solidFill>
                <a:effectLst>
                  <a:outerShdw blurRad="38100" dist="38100" dir="2700000" algn="tl">
                    <a:srgbClr val="000000">
                      <a:alpha val="43137"/>
                    </a:srgbClr>
                  </a:outerShdw>
                </a:effectLst>
                <a:latin typeface="+mj-lt"/>
              </a:rPr>
              <a:t>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smtClean="0">
                <a:solidFill>
                  <a:srgbClr val="003399"/>
                </a:solidFill>
                <a:effectLst>
                  <a:outerShdw blurRad="38100" dist="38100" dir="2700000" algn="tl">
                    <a:srgbClr val="000000">
                      <a:alpha val="43137"/>
                    </a:srgbClr>
                  </a:outerShdw>
                </a:effectLst>
                <a:latin typeface="+mj-lt"/>
              </a:rPr>
              <a:t>Nữ </a:t>
            </a:r>
            <a:r>
              <a:rPr lang="vi-VN" sz="4900" b="1">
                <a:solidFill>
                  <a:srgbClr val="003399"/>
                </a:solidFill>
                <a:effectLst>
                  <a:outerShdw blurRad="38100" dist="38100" dir="2700000" algn="tl">
                    <a:srgbClr val="000000">
                      <a:alpha val="43137"/>
                    </a:srgbClr>
                  </a:outerShdw>
                </a:effectLst>
                <a:latin typeface="+mj-lt"/>
              </a:rPr>
              <a:t>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smtClean="0">
                <a:solidFill>
                  <a:srgbClr val="003399"/>
                </a:solidFill>
                <a:effectLst>
                  <a:outerShdw blurRad="38100" dist="38100" dir="2700000" algn="tl">
                    <a:srgbClr val="000000">
                      <a:alpha val="43137"/>
                    </a:srgbClr>
                  </a:outerShdw>
                </a:effectLst>
                <a:latin typeface="+mj-lt"/>
              </a:rPr>
              <a:t>và </a:t>
            </a:r>
            <a:r>
              <a:rPr lang="vi-VN" sz="4900" b="1">
                <a:solidFill>
                  <a:srgbClr val="003399"/>
                </a:solidFill>
                <a:effectLst>
                  <a:outerShdw blurRad="38100" dist="38100" dir="2700000" algn="tl">
                    <a:srgbClr val="000000">
                      <a:alpha val="43137"/>
                    </a:srgbClr>
                  </a:outerShdw>
                </a:effectLst>
                <a:latin typeface="+mj-lt"/>
              </a:rPr>
              <a:t>là Mẹ của Hội Thánh</a:t>
            </a:r>
            <a:r>
              <a:rPr lang="vi-VN" sz="4900" b="1" smtClean="0">
                <a:solidFill>
                  <a:srgbClr val="003399"/>
                </a:solidFill>
                <a:effectLst>
                  <a:outerShdw blurRad="38100" dist="38100" dir="2700000" algn="tl">
                    <a:srgbClr val="000000">
                      <a:alpha val="43137"/>
                    </a:srgbClr>
                  </a:outerShdw>
                </a:effectLst>
                <a:latin typeface="+mj-lt"/>
              </a:rPr>
              <a:t>,</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latin typeface="+mj-lt"/>
                <a:cs typeface="Times New Roman" panose="02020603050405020304" pitchFamily="18" charset="0"/>
              </a:rPr>
              <a:t>Con xin cảm tạ tình thương vô biên của Chúa. Con xin ngợi ca tri ân tình Chúa hải hà.</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a:t>
            </a: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k2:</a:t>
            </a:r>
            <a:r>
              <a:rPr lang="en-US" sz="4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Lòng thương xót Chúa vi vu như gió êm mùa thu, như ngàn câu ru con ngủ say yên trong giấc nồng. Lòng thương xót Chúa như mẹ ôm ấp con trong lòng. Chở che đêm ngày lòng thương Chúa muôn đời không phai.</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latin typeface="+mj-lt"/>
                <a:cs typeface="Times New Roman" panose="02020603050405020304" pitchFamily="18" charset="0"/>
              </a:rPr>
              <a:t>Con xin cảm tạ tình thương vô biên của Chúa. Con xin ngợi ca tri ân tình Chúa hải hà.</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8261593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a:t>
            </a:r>
            <a:r>
              <a:rPr lang="en-US" sz="44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k3:</a:t>
            </a:r>
            <a:r>
              <a:rPr lang="en-US" sz="44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a:solidFill>
                  <a:srgbClr val="003399"/>
                </a:solidFill>
                <a:latin typeface="+mj-lt"/>
                <a:cs typeface="Times New Roman" panose="02020603050405020304" pitchFamily="18" charset="0"/>
              </a:rPr>
              <a:t>Lòng thương xót Chúa xinca vang suốt cả đời con, Chúa vì yêu thương xuốn trần gian mang thân cứu đời. Đồi Canvê ấy Chúa đành chịu chết cho tội đời. Lấy chi đáp đền lòng thương Chúa cao vời khôn vơi.</a:t>
            </a:r>
            <a:endPar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7947746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a:solidFill>
                  <a:srgbClr val="003399"/>
                </a:solidFill>
                <a:latin typeface="+mj-lt"/>
                <a:cs typeface="Times New Roman" panose="02020603050405020304" pitchFamily="18" charset="0"/>
              </a:rPr>
              <a:t>Con xin cảm tạ tình thương vô biên của Chúa. Con xin ngợi ca tri ân tình Chúa hải hà.</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2826159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là đấng hoạt động mọi nơi mọi </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thời, trong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a:t>
            </a:r>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5400" b="1">
                <a:solidFill>
                  <a:srgbClr val="003399"/>
                </a:solidFill>
                <a:effectLst>
                  <a:outerShdw blurRad="38100" dist="38100" dir="2700000" algn="tl">
                    <a:srgbClr val="000000">
                      <a:alpha val="43137"/>
                    </a:srgbClr>
                  </a:outerShdw>
                </a:effectLst>
                <a:latin typeface="+mj-lt"/>
                <a:cs typeface="Times New Roman" pitchFamily="18" charset="0"/>
              </a:rPr>
              <a:t>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2000</Words>
  <Application>Microsoft Office PowerPoint</Application>
  <PresentationFormat>On-screen Show (16:9)</PresentationFormat>
  <Paragraphs>121</Paragraphs>
  <Slides>85</Slides>
  <Notes>0</Notes>
  <HiddenSlides>0</HiddenSlides>
  <MMClips>0</MMClips>
  <ScaleCrop>false</ScaleCrop>
  <HeadingPairs>
    <vt:vector size="4" baseType="variant">
      <vt:variant>
        <vt:lpstr>Theme</vt:lpstr>
      </vt:variant>
      <vt:variant>
        <vt:i4>19</vt:i4>
      </vt:variant>
      <vt:variant>
        <vt:lpstr>Slide Titles</vt:lpstr>
      </vt:variant>
      <vt:variant>
        <vt:i4>85</vt:i4>
      </vt:variant>
    </vt:vector>
  </HeadingPairs>
  <TitlesOfParts>
    <vt:vector size="104" baseType="lpstr">
      <vt:lpstr>Office Theme</vt:lpstr>
      <vt:lpstr>7_Office Theme</vt:lpstr>
      <vt:lpstr>10_Office Theme</vt:lpstr>
      <vt:lpstr>36_Default Design</vt:lpstr>
      <vt:lpstr>37_Default Design</vt:lpstr>
      <vt:lpstr>4_Office Theme</vt:lpstr>
      <vt:lpstr>5_Office Theme</vt:lpstr>
      <vt:lpstr>6_Office Theme</vt:lpstr>
      <vt:lpstr>8_Office Theme</vt:lpstr>
      <vt:lpstr>9_Office Theme</vt:lpstr>
      <vt:lpstr>11_Office Theme</vt:lpstr>
      <vt:lpstr>12_Office Theme</vt:lpstr>
      <vt:lpstr>13_Office Theme</vt:lpstr>
      <vt:lpstr>14_Office Theme</vt:lpstr>
      <vt:lpstr>1_Office Theme</vt:lpstr>
      <vt:lpstr>2_Office Theme</vt:lpstr>
      <vt:lpstr>3_Office Theme</vt:lpstr>
      <vt:lpstr>15_Office Theme</vt:lpstr>
      <vt:lpstr>16_Office Theme</vt:lpstr>
      <vt:lpstr>PowerPoint Presentation</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chúng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82</cp:revision>
  <dcterms:created xsi:type="dcterms:W3CDTF">2021-05-09T08:36:44Z</dcterms:created>
  <dcterms:modified xsi:type="dcterms:W3CDTF">2023-04-12T13:26:29Z</dcterms:modified>
</cp:coreProperties>
</file>