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52" r:id="rId5"/>
    <p:sldMasterId id="2147483764" r:id="rId6"/>
    <p:sldMasterId id="2147483776" r:id="rId7"/>
    <p:sldMasterId id="2147483800" r:id="rId8"/>
    <p:sldMasterId id="2147483812" r:id="rId9"/>
    <p:sldMasterId id="2147483824" r:id="rId10"/>
    <p:sldMasterId id="2147483836" r:id="rId11"/>
    <p:sldMasterId id="2147483848" r:id="rId12"/>
    <p:sldMasterId id="2147483860" r:id="rId13"/>
    <p:sldMasterId id="2147483872" r:id="rId14"/>
    <p:sldMasterId id="2147483896" r:id="rId15"/>
    <p:sldMasterId id="2147484004" r:id="rId16"/>
    <p:sldMasterId id="2147484016" r:id="rId17"/>
    <p:sldMasterId id="2147484028" r:id="rId18"/>
    <p:sldMasterId id="2147484040" r:id="rId19"/>
    <p:sldMasterId id="2147484052" r:id="rId20"/>
    <p:sldMasterId id="2147484064" r:id="rId21"/>
    <p:sldMasterId id="2147484076" r:id="rId22"/>
    <p:sldMasterId id="2147484088" r:id="rId23"/>
    <p:sldMasterId id="2147484100" r:id="rId24"/>
    <p:sldMasterId id="2147484112" r:id="rId25"/>
  </p:sldMasterIdLst>
  <p:notesMasterIdLst>
    <p:notesMasterId r:id="rId118"/>
  </p:notesMasterIdLst>
  <p:sldIdLst>
    <p:sldId id="256" r:id="rId26"/>
    <p:sldId id="9766" r:id="rId27"/>
    <p:sldId id="9767" r:id="rId28"/>
    <p:sldId id="9768" r:id="rId29"/>
    <p:sldId id="9769" r:id="rId30"/>
    <p:sldId id="9770" r:id="rId31"/>
    <p:sldId id="9771" r:id="rId32"/>
    <p:sldId id="9772" r:id="rId33"/>
    <p:sldId id="9773" r:id="rId34"/>
    <p:sldId id="9686" r:id="rId35"/>
    <p:sldId id="2146" r:id="rId36"/>
    <p:sldId id="1982" r:id="rId37"/>
    <p:sldId id="1986" r:id="rId38"/>
    <p:sldId id="9774" r:id="rId39"/>
    <p:sldId id="9746" r:id="rId40"/>
    <p:sldId id="9775" r:id="rId41"/>
    <p:sldId id="9747" r:id="rId42"/>
    <p:sldId id="9776" r:id="rId43"/>
    <p:sldId id="9687" r:id="rId44"/>
    <p:sldId id="9756" r:id="rId45"/>
    <p:sldId id="9757" r:id="rId46"/>
    <p:sldId id="9758" r:id="rId47"/>
    <p:sldId id="9759" r:id="rId48"/>
    <p:sldId id="9760" r:id="rId49"/>
    <p:sldId id="9761" r:id="rId50"/>
    <p:sldId id="9762" r:id="rId51"/>
    <p:sldId id="9763" r:id="rId52"/>
    <p:sldId id="9764" r:id="rId53"/>
    <p:sldId id="9635" r:id="rId54"/>
    <p:sldId id="9636" r:id="rId55"/>
    <p:sldId id="9637" r:id="rId56"/>
    <p:sldId id="9638" r:id="rId57"/>
    <p:sldId id="9639" r:id="rId58"/>
    <p:sldId id="9640" r:id="rId59"/>
    <p:sldId id="9641" r:id="rId60"/>
    <p:sldId id="9642" r:id="rId61"/>
    <p:sldId id="9688" r:id="rId62"/>
    <p:sldId id="2361" r:id="rId63"/>
    <p:sldId id="9690" r:id="rId64"/>
    <p:sldId id="261" r:id="rId65"/>
    <p:sldId id="262" r:id="rId66"/>
    <p:sldId id="9739" r:id="rId67"/>
    <p:sldId id="9674" r:id="rId68"/>
    <p:sldId id="9740" r:id="rId69"/>
    <p:sldId id="9671" r:id="rId70"/>
    <p:sldId id="9741" r:id="rId71"/>
    <p:sldId id="264" r:id="rId72"/>
    <p:sldId id="9675" r:id="rId73"/>
    <p:sldId id="9742" r:id="rId74"/>
    <p:sldId id="9765" r:id="rId75"/>
    <p:sldId id="9584" r:id="rId76"/>
    <p:sldId id="9658" r:id="rId77"/>
    <p:sldId id="9659" r:id="rId78"/>
    <p:sldId id="9644" r:id="rId79"/>
    <p:sldId id="9645" r:id="rId80"/>
    <p:sldId id="9646" r:id="rId81"/>
    <p:sldId id="9647" r:id="rId82"/>
    <p:sldId id="9648" r:id="rId83"/>
    <p:sldId id="9649" r:id="rId84"/>
    <p:sldId id="9650" r:id="rId85"/>
    <p:sldId id="9651" r:id="rId86"/>
    <p:sldId id="9652" r:id="rId87"/>
    <p:sldId id="9653" r:id="rId88"/>
    <p:sldId id="9654" r:id="rId89"/>
    <p:sldId id="9655" r:id="rId90"/>
    <p:sldId id="9656" r:id="rId91"/>
    <p:sldId id="9692" r:id="rId92"/>
    <p:sldId id="258" r:id="rId93"/>
    <p:sldId id="1134" r:id="rId94"/>
    <p:sldId id="1139" r:id="rId95"/>
    <p:sldId id="1161" r:id="rId96"/>
    <p:sldId id="9727" r:id="rId97"/>
    <p:sldId id="9777" r:id="rId98"/>
    <p:sldId id="9669" r:id="rId99"/>
    <p:sldId id="9693" r:id="rId100"/>
    <p:sldId id="9384" r:id="rId101"/>
    <p:sldId id="9555" r:id="rId102"/>
    <p:sldId id="2344" r:id="rId103"/>
    <p:sldId id="9778" r:id="rId104"/>
    <p:sldId id="9556" r:id="rId105"/>
    <p:sldId id="9779" r:id="rId106"/>
    <p:sldId id="2348" r:id="rId107"/>
    <p:sldId id="9780" r:id="rId108"/>
    <p:sldId id="9681" r:id="rId109"/>
    <p:sldId id="9781" r:id="rId110"/>
    <p:sldId id="9691" r:id="rId111"/>
    <p:sldId id="9694" r:id="rId112"/>
    <p:sldId id="9390" r:id="rId113"/>
    <p:sldId id="9736" r:id="rId114"/>
    <p:sldId id="2182" r:id="rId115"/>
    <p:sldId id="9782" r:id="rId116"/>
    <p:sldId id="9695" r:id="rId1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slide" Target="slides/slide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13" Type="http://schemas.openxmlformats.org/officeDocument/2006/relationships/slide" Target="slides/slide88.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slide" Target="slides/slide78.xml"/><Relationship Id="rId108" Type="http://schemas.openxmlformats.org/officeDocument/2006/relationships/slide" Target="slides/slide83.xml"/><Relationship Id="rId116" Type="http://schemas.openxmlformats.org/officeDocument/2006/relationships/slide" Target="slides/slide91.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11"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slide" Target="slides/slide81.xml"/><Relationship Id="rId114" Type="http://schemas.openxmlformats.org/officeDocument/2006/relationships/slide" Target="slides/slide89.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464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937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986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2940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212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188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27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753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55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718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050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265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465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83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771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2168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1985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8660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720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610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275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5229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4427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819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2862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278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723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79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4169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1950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84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1759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5229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4427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819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28624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278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7233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79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4169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19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843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1759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5229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4427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8194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2862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278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723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79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416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1950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843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1759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0143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32556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3685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01281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351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8210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21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6613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5473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0738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883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996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0624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635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2454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5537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23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7516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6472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17284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5652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7615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996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0624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6351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2454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553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2374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7516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6472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17284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5652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7615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9967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06243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6351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245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55376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237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7516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6472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17284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5652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7615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9967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0624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63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24544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55376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237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7516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6472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17284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56523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76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3.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13874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4592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93338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93338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93338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992554"/>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15242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152425"/>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152425"/>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15242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6.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7.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8.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8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CHIÊN LÀNH</a:t>
            </a:r>
          </a:p>
          <a:p>
            <a:pPr marL="27432" indent="0" algn="ctr">
              <a:lnSpc>
                <a:spcPct val="120000"/>
              </a:lnSpc>
              <a:buNone/>
            </a:pPr>
            <a:r>
              <a:rPr lang="en-US" sz="66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Kim Long</a:t>
            </a:r>
            <a:endPar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 </a:t>
            </a:r>
            <a:r>
              <a:rPr lang="vi-VN" sz="4400" b="1">
                <a:solidFill>
                  <a:srgbClr val="003399"/>
                </a:solidFill>
              </a:rPr>
              <a:t>Chúa chiên lành, người thương dẫn tôi đi, tôi không sợ chi, tôi không thiếu gì. Trên đồng cỏ xanh Người cho tôi được nghỉ ngơi, bên dòng suối mát Người tăng sức tâm hồn.</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4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400" b="1">
                <a:solidFill>
                  <a:srgbClr val="003399"/>
                </a:solidFill>
              </a:rPr>
              <a:t> Vì quý trọng danh Người, Người dìu tôi đi trên đường công chính. Dù qua thung lũng mù sương, tôi luôn vui sướng tựa nương bên Người.</a:t>
            </a:r>
            <a:endParaRPr lang="vi-VN" sz="54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 </a:t>
            </a:r>
            <a:r>
              <a:rPr lang="vi-VN" sz="4400" b="1">
                <a:solidFill>
                  <a:srgbClr val="003399"/>
                </a:solidFill>
              </a:rPr>
              <a:t>Chúa chiên lành, người thương dẫn tôi đi, tôi không sợ chi, tôi không thiếu gì. Trên đồng cỏ xanh Người cho tôi được nghỉ ngơi, bên dòng suối mát Người tăng sức tâm hồn.</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5333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400" b="1">
                <a:solidFill>
                  <a:srgbClr val="003399"/>
                </a:solidFill>
              </a:rPr>
              <a:t> Người thiết tiệc hoan lạc, đặt bàn ngay bên quân thù gian ác. Tràn ly ban rót rượu ngon, luôn luôn chan tưới dầu thơm trên đầu.</a:t>
            </a:r>
            <a:endParaRPr lang="vi-VN" sz="5400" b="1" dirty="0">
              <a:solidFill>
                <a:srgbClr val="003399"/>
              </a:solidFill>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 </a:t>
            </a:r>
            <a:r>
              <a:rPr lang="vi-VN" sz="4400" b="1">
                <a:solidFill>
                  <a:srgbClr val="003399"/>
                </a:solidFill>
              </a:rPr>
              <a:t>Chúa chiên lành, người thương dẫn tôi đi, tôi không sợ chi, tôi không thiếu gì. Trên đồng cỏ xanh Người cho tôi được nghỉ ngơi, bên dòng suối mát Người tăng sức tâm hồn.</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5333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5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400" b="1">
                <a:solidFill>
                  <a:srgbClr val="003399"/>
                </a:solidFill>
              </a:rPr>
              <a:t>Nhờ phúc lộc chan hòa, nhuần gội như mưa trên đầu tuôn xối. Ngày đêm vui sống thảnh thơi, trong nơi cung thánh hồn tôi nương nhờ.</a:t>
            </a:r>
            <a:endParaRPr lang="vi-VN" sz="5400" b="1" dirty="0">
              <a:solidFill>
                <a:srgbClr val="003399"/>
              </a:solidFill>
            </a:endParaRPr>
          </a:p>
        </p:txBody>
      </p:sp>
    </p:spTree>
    <p:extLst>
      <p:ext uri="{BB962C8B-B14F-4D97-AF65-F5344CB8AC3E}">
        <p14:creationId xmlns:p14="http://schemas.microsoft.com/office/powerpoint/2010/main" val="1976155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 </a:t>
            </a:r>
            <a:r>
              <a:rPr lang="vi-VN" sz="4400" b="1">
                <a:solidFill>
                  <a:srgbClr val="003399"/>
                </a:solidFill>
              </a:rPr>
              <a:t>Chúa chiên lành, người thương dẫn tôi đi, tôi không sợ chi, tôi không thiếu gì. Trên đồng cỏ xanh Người cho tôi được nghỉ ngơi, bên dòng suối mát Người tăng sức tâm hồn.</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5333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74634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6691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74649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87105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8726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74369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70313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2466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a:t>
            </a:r>
            <a:r>
              <a:rPr lang="vi-VN" sz="5400" b="1" dirty="0">
                <a:solidFill>
                  <a:srgbClr val="003399"/>
                </a:solidFill>
                <a:effectLst>
                  <a:outerShdw blurRad="38100" dist="38100" dir="2700000" algn="tl">
                    <a:srgbClr val="000000">
                      <a:alpha val="43137"/>
                    </a:srgbClr>
                  </a:outerShdw>
                </a:effectLst>
              </a:rPr>
              <a:t>vẹn toàn,</a:t>
            </a:r>
            <a:r>
              <a:rPr lang="en-US" sz="5400" b="1" dirty="0">
                <a:solidFill>
                  <a:srgbClr val="003399"/>
                </a:solidFill>
                <a:effectLst>
                  <a:outerShdw blurRad="38100" dist="38100" dir="2700000" algn="tl">
                    <a:srgbClr val="000000">
                      <a:alpha val="43137"/>
                    </a:srgbClr>
                  </a:outerShdw>
                </a:effectLs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687257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5650906" cy="1077218"/>
          </a:xfrm>
          <a:prstGeom prst="rect">
            <a:avLst/>
          </a:prstGeom>
          <a:noFill/>
        </p:spPr>
        <p:txBody>
          <a:bodyPr wrap="none" rtlCol="0">
            <a:spAutoFit/>
          </a:bodyPr>
          <a:lstStyle/>
          <a:p>
            <a:r>
              <a:rPr lang="en-US" sz="3200" smtClean="0">
                <a:solidFill>
                  <a:schemeClr val="bg1"/>
                </a:solidFill>
              </a:rPr>
              <a:t>Bài đọc 1</a:t>
            </a:r>
          </a:p>
          <a:p>
            <a:r>
              <a:rPr lang="en-US" sz="3200" smtClean="0">
                <a:solidFill>
                  <a:schemeClr val="bg1"/>
                </a:solidFill>
              </a:rPr>
              <a:t>Bài trích sách Công vụ Tông Đồ</a:t>
            </a:r>
            <a:endParaRPr lang="en-US" sz="3200">
              <a:solidFill>
                <a:schemeClr val="bg1"/>
              </a:solidFill>
            </a:endParaRPr>
          </a:p>
        </p:txBody>
      </p:sp>
      <p:sp>
        <p:nvSpPr>
          <p:cNvPr id="7" name="TextBox 6"/>
          <p:cNvSpPr txBox="1"/>
          <p:nvPr/>
        </p:nvSpPr>
        <p:spPr>
          <a:xfrm>
            <a:off x="295656" y="1276350"/>
            <a:ext cx="8610600" cy="120032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600" smtClean="0">
                <a:solidFill>
                  <a:schemeClr val="bg1"/>
                </a:solidFill>
              </a:rPr>
              <a:t>Thiên Chúa đã đặt Đức Giê-su là Đức Chúa</a:t>
            </a:r>
          </a:p>
          <a:p>
            <a:r>
              <a:rPr lang="en-US" sz="3600" smtClean="0">
                <a:solidFill>
                  <a:schemeClr val="bg1"/>
                </a:solidFill>
              </a:rPr>
              <a:t>Và làm Đấng Ki-tô</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a:t>
            </a:r>
            <a:r>
              <a:rPr lang="en-US" sz="5400" b="1" smtClean="0">
                <a:solidFill>
                  <a:srgbClr val="FF0000"/>
                </a:solidFill>
                <a:latin typeface="+mj-lt"/>
                <a:cs typeface="Tahoma" pitchFamily="34" charset="0"/>
              </a:rPr>
              <a:t>22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24776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Tk1</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FF0000"/>
                </a:solidFill>
                <a:effectLst>
                  <a:outerShdw blurRad="38100" dist="38100" dir="2700000" algn="tl">
                    <a:srgbClr val="000000">
                      <a:alpha val="43137"/>
                    </a:srgbClr>
                  </a:outerShdw>
                </a:effectLst>
                <a:cs typeface="Times New Roman" pitchFamily="18" charset="0"/>
              </a:rPr>
              <a:t> </a:t>
            </a:r>
            <a:r>
              <a:rPr lang="vi-VN" sz="6400" b="1">
                <a:solidFill>
                  <a:srgbClr val="003399"/>
                </a:solidFill>
              </a:rPr>
              <a:t>Có Chúa chăn dắt tôi nên tôi không còn thiếu gì. Trên đồng cỏ xanh tươi Ngài dẫn tôi vào nghỉ ngơi.</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6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6400" b="1" smtClean="0">
                <a:solidFill>
                  <a:srgbClr val="003399"/>
                </a:solidFill>
                <a:latin typeface="+mn-lt"/>
              </a:rPr>
              <a:t>Dẫn </a:t>
            </a:r>
            <a:r>
              <a:rPr lang="vi-VN" sz="6400" b="1">
                <a:solidFill>
                  <a:srgbClr val="003399"/>
                </a:solidFill>
                <a:latin typeface="+mn-lt"/>
              </a:rPr>
              <a:t>tới bên suối trong cho tôi đây bồi dưỡng lại. Theo đường nẻo công minh, Ngài dẫn tôi vì Uy Danh.</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u="sng">
                <a:solidFill>
                  <a:srgbClr val="FF0000"/>
                </a:solidFill>
                <a:effectLst>
                  <a:outerShdw blurRad="38100" dist="38100" dir="2700000" algn="tl">
                    <a:srgbClr val="000000">
                      <a:alpha val="43137"/>
                    </a:srgbClr>
                  </a:outerShdw>
                </a:effectLst>
                <a:cs typeface="Times New Roman" pitchFamily="18" charset="0"/>
              </a:rPr>
              <a:t>:</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6600" b="1">
                <a:solidFill>
                  <a:srgbClr val="003399"/>
                </a:solidFill>
              </a:rPr>
              <a:t>Dẫu lúc qua lũng sâu, con đâu lo sợ khốn cùng. Bởi Ngài ở bên con, cầm sẵn côn trượng chở che.</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4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400" b="1" u="sng">
                <a:solidFill>
                  <a:srgbClr val="FF0000"/>
                </a:solidFill>
                <a:effectLst>
                  <a:outerShdw blurRad="38100" dist="38100" dir="2700000" algn="tl">
                    <a:srgbClr val="000000">
                      <a:alpha val="43137"/>
                    </a:srgbClr>
                  </a:outerShdw>
                </a:effectLst>
                <a:latin typeface="+mn-lt"/>
                <a:cs typeface="Times New Roman" pitchFamily="18" charset="0"/>
              </a:rPr>
              <a:t>:</a:t>
            </a:r>
            <a:r>
              <a:rPr lang="en-US" sz="6400" b="1">
                <a:solidFill>
                  <a:srgbClr val="003399"/>
                </a:solidFill>
                <a:effectLst>
                  <a:outerShdw blurRad="38100" dist="38100" dir="2700000" algn="tl">
                    <a:srgbClr val="000000">
                      <a:alpha val="43137"/>
                    </a:srgbClr>
                  </a:outerShdw>
                </a:effectLst>
                <a:latin typeface="+mn-lt"/>
                <a:cs typeface="Times New Roman" pitchFamily="18" charset="0"/>
              </a:rPr>
              <a:t> </a:t>
            </a:r>
            <a:r>
              <a:rPr lang="vi-VN" sz="6400" b="1">
                <a:solidFill>
                  <a:srgbClr val="003399"/>
                </a:solidFill>
                <a:latin typeface="+mn-lt"/>
              </a:rPr>
              <a:t>Chúa thiết con bữa ăn ngay khi quân thù đối mặt. Xức dầu tỏa hương thơm và cứ châm rượu đầy ly.</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1" u="sng" dirty="0">
                <a:solidFill>
                  <a:srgbClr val="FF0000"/>
                </a:solidFill>
                <a:effectLst>
                  <a:outerShdw blurRad="38100" dist="38100" dir="2700000" algn="tl">
                    <a:srgbClr val="000000">
                      <a:alpha val="43137"/>
                    </a:srgbClr>
                  </a:outerShdw>
                </a:effectLst>
                <a:cs typeface="Times New Roman" pitchFamily="18" charset="0"/>
              </a:rPr>
              <a:t>Tk5</a:t>
            </a:r>
            <a:r>
              <a:rPr lang="en-US" sz="6400" b="1" u="sng">
                <a:solidFill>
                  <a:srgbClr val="FF0000"/>
                </a:solidFill>
                <a:effectLst>
                  <a:outerShdw blurRad="38100" dist="38100" dir="2700000" algn="tl">
                    <a:srgbClr val="000000">
                      <a:alpha val="43137"/>
                    </a:srgbClr>
                  </a:outerShdw>
                </a:effectLst>
                <a:cs typeface="Times New Roman" pitchFamily="18" charset="0"/>
              </a:rPr>
              <a:t>:</a:t>
            </a:r>
            <a:r>
              <a:rPr lang="en-US" sz="6400" b="1">
                <a:solidFill>
                  <a:srgbClr val="003399"/>
                </a:solidFill>
                <a:effectLst>
                  <a:outerShdw blurRad="38100" dist="38100" dir="2700000" algn="tl">
                    <a:srgbClr val="000000">
                      <a:alpha val="43137"/>
                    </a:srgbClr>
                  </a:outerShdw>
                </a:effectLst>
                <a:cs typeface="Times New Roman" pitchFamily="18" charset="0"/>
              </a:rPr>
              <a:t> </a:t>
            </a:r>
            <a:r>
              <a:rPr lang="vi-VN" sz="6400" b="1" smtClean="0">
                <a:solidFill>
                  <a:srgbClr val="003399"/>
                </a:solidFill>
              </a:rPr>
              <a:t>Chúa </a:t>
            </a:r>
            <a:r>
              <a:rPr lang="vi-VN" sz="6400" b="1">
                <a:solidFill>
                  <a:srgbClr val="003399"/>
                </a:solidFill>
              </a:rPr>
              <a:t>vẫn che chở con trong ân thiêng và nghĩa tình. Con được ở vương cung qua tháng năm dài triền miên.</a:t>
            </a:r>
            <a:endParaRPr lang="en-US" sz="6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smtClean="0">
                <a:solidFill>
                  <a:srgbClr val="003399"/>
                </a:solidFill>
                <a:latin typeface="+mn-lt"/>
              </a:rPr>
              <a:t>Có Chúa chăn dắt tôi, nên tôi không còn thiếu gì.</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344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98928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344" y="57150"/>
            <a:ext cx="8584401" cy="1077218"/>
          </a:xfrm>
          <a:prstGeom prst="rect">
            <a:avLst/>
          </a:prstGeom>
          <a:noFill/>
        </p:spPr>
        <p:txBody>
          <a:bodyPr wrap="non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7" name="TextBox 6"/>
          <p:cNvSpPr txBox="1"/>
          <p:nvPr/>
        </p:nvSpPr>
        <p:spPr>
          <a:xfrm>
            <a:off x="295656" y="1200150"/>
            <a:ext cx="8610600" cy="132343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4000" smtClean="0">
                <a:solidFill>
                  <a:prstClr val="white"/>
                </a:solidFill>
              </a:rPr>
              <a:t>Anh em đã quay về với vị mục tử,</a:t>
            </a:r>
          </a:p>
          <a:p>
            <a:r>
              <a:rPr lang="en-US" sz="4000" smtClean="0">
                <a:solidFill>
                  <a:prstClr val="white"/>
                </a:solidFill>
              </a:rPr>
              <a:t>Đấng chăm sóc linh hồn anh em</a:t>
            </a:r>
            <a:endParaRPr lang="en-US" sz="4000">
              <a:solidFill>
                <a:prstClr val="white"/>
              </a:solidFill>
            </a:endParaRPr>
          </a:p>
        </p:txBody>
      </p:sp>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latin typeface="+mn-lt"/>
              </a:rPr>
              <a:t>Chúa nói: Tôi là mục tử tốt lành. Tôi biết các chiên Tôi và các chiên Tôi biết Tôi.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02372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88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 DÂNG</a:t>
            </a:r>
            <a:endPar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000" b="1" i="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Ngọc Kôn</a:t>
            </a:r>
            <a:endParaRPr lang="en-US" altLang="en-US" sz="36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10791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rPr>
              <a:t>Đời con như của lễ không hề ngưng như tấm bánh luôn để dâng, tình con như ánh nến luôn bừng cháy trong tình Chúa sáng như hừng đông.</a:t>
            </a:r>
            <a:endParaRPr lang="vi-VN" sz="5400" b="1">
              <a:solidFill>
                <a:srgbClr val="003399"/>
              </a:solidFill>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altLang="en-US" sz="4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a:solidFill>
                  <a:srgbClr val="003399"/>
                </a:solidFill>
              </a:rPr>
              <a:t>Ngài chọn con tuy không có chi là công, tay con không xứng như Ngài mong, tình con quá thiếu thốn để đền đáp như giọt nước sánh với biển đông</a:t>
            </a:r>
            <a:endParaRPr lang="vi-VN" sz="5000" b="1">
              <a:solidFill>
                <a:srgbClr val="003399"/>
              </a:solidFill>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altLang="en-US" sz="4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21211258"/>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DẪN CON ĐI</a:t>
            </a:r>
          </a:p>
          <a:p>
            <a:pPr marL="27432" indent="0" algn="ctr">
              <a:lnSpc>
                <a:spcPct val="120000"/>
              </a:lnSpc>
              <a:buNone/>
            </a:pPr>
            <a:r>
              <a:rPr lang="en-US" sz="8000" b="1" i="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Dao Kim</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Xin dẫn con đi trên đường yêu thương Chúa chiên ơi! Xin dẫn con đi trên đường yêu thương Chúa chiên ơi! Tiếng hát vang niềm hy vọng tràn dâng khắp nơi. Vững chí theo Người đến cùng lòng con thảnh thơi.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a:solidFill>
                  <a:srgbClr val="003399"/>
                </a:solidFill>
                <a:latin typeface="+mj-lt"/>
                <a:cs typeface="Times New Roman" panose="02020603050405020304" pitchFamily="18" charset="0"/>
              </a:rPr>
              <a:t>Con theo tiếng gọi và bước theo Chúa chiên lành. Thánh gía khiêm cung nguyện mang trên vai hiên ngang. Dẫu khó nguy đời lòng thề hứa luôn trung thành. Chúa là đường đi dìu con về nơi vinh quang.</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Xin dẫn con đi trên đường yêu thương Chúa chiên ơi! Xin dẫn con đi trên đường yêu thương Chúa chiên ơi! Tiếng hát vang niềm hy vọng tràn dâng khắp nơi. Vững chí theo Người đến cùng lòng con thảnh thơi.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87599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01461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Xin dẫn con vào đường lối Chúa đã đi qua. Yêu thương vâng lời và trung trinh luôn hy sinh. Bao nhiêu bước đường là tình bấy nhiêu đậm đà. Chúa chính Tình Yêu dìu con về nơi quang vinh.</a:t>
            </a:r>
            <a:endParaRPr lang="vi-VN" sz="44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Xin dẫn con đi trên đường yêu thương Chúa chiên ơi! Xin dẫn con đi trên đường yêu thương Chúa chiên ơi! Tiếng hát vang niềm hy vọng tràn dâng khắp nơi. Vững chí theo Người đến cùng lòng con thảnh thơi.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875993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Những ai nghèo hèn thì Chúa sẽ ghé mắt nhìn. Những ai khiêm nhường thì Chúa giơ tay nâng lên. Chúa rất thân thiện người bạn mến yêu chân tình. Chúa thương đoàn con và ban ngàn muôn ơn thiêng.</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Xin dẫn con đi trên đường yêu thương Chúa chiên ơi! Xin dẫn con đi trên đường yêu thương Chúa chiên ơi! Tiếng hát vang niềm hy vọng tràn dâng khắp nơi. Vững chí theo Người đến cùng lòng con thảnh thơi.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875993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Thắp sáng đèn lòng chờ Chúa sẽ đến viếng thăm. Thánh gía vinh quang kìa Chúa đến trong uy nghi. Hát khúc khải hoàn dự tiệc cưới trên thiên đàng. Hưởng phúc trường sinh đoàn con còn trông mong chi.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Xin dẫn con đi trên đường yêu thương Chúa chiên ơi! Xin dẫn con đi trên đường yêu thương Chúa chiên ơi! Tiếng hát vang niềm hy vọng tràn dâng khắp nơi. Vững chí theo Người đến cùng lòng con thảnh thơi.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875993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smtClean="0">
                <a:solidFill>
                  <a:srgbClr val="FF0000"/>
                </a:solidFill>
                <a:latin typeface="+mj-lt"/>
                <a:cs typeface="Times New Roman" panose="02020603050405020304" pitchFamily="18" charset="0"/>
              </a:rPr>
              <a:t>Cầu Cho Linh Mục</a:t>
            </a:r>
            <a:r>
              <a:rPr lang="vi-VN" sz="4400">
                <a:solidFill>
                  <a:srgbClr val="FF0000"/>
                </a:solidFill>
                <a:latin typeface="+mj-lt"/>
                <a:cs typeface="Times New Roman" panose="02020603050405020304" pitchFamily="18" charset="0"/>
              </a:rPr>
              <a:t/>
            </a:r>
            <a:br>
              <a:rPr lang="vi-VN" sz="4400">
                <a:solidFill>
                  <a:srgbClr val="FF0000"/>
                </a:solidFill>
                <a:latin typeface="+mj-lt"/>
                <a:cs typeface="Times New Roman" panose="02020603050405020304" pitchFamily="18" charset="0"/>
              </a:rPr>
            </a:br>
            <a:r>
              <a:rPr lang="en-US" sz="5400" b="1" smtClean="0">
                <a:solidFill>
                  <a:srgbClr val="003399"/>
                </a:solidFill>
                <a:latin typeface="+mj-lt"/>
                <a:cs typeface="Times New Roman" panose="02020603050405020304" pitchFamily="18" charset="0"/>
              </a:rPr>
              <a:t>Anh Tuấn</a:t>
            </a:r>
            <a:endParaRPr lang="en-US" sz="3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a:solidFill>
                  <a:srgbClr val="003399"/>
                </a:solidFill>
                <a:latin typeface="+mj-lt"/>
                <a:cs typeface="Times New Roman" panose="02020603050405020304" pitchFamily="18" charset="0"/>
              </a:rPr>
              <a:t>Lạy Chúa, lạy Chúa! Lòng Chúa nhân từ vô biên. Xin nghe lời chúng con khấn nguyện, ban ơn nâng đỡ giữ gìn linh mục của Chúa vượt qua sóng gió nơi trần gian, và trở nên mục tử tốt lành như lòng Chúa </a:t>
            </a:r>
            <a:r>
              <a:rPr lang="vi-VN" sz="4400" b="1">
                <a:solidFill>
                  <a:srgbClr val="003399"/>
                </a:solidFill>
                <a:latin typeface="+mj-lt"/>
                <a:cs typeface="Times New Roman" panose="02020603050405020304" pitchFamily="18" charset="0"/>
              </a:rPr>
              <a:t>ước </a:t>
            </a:r>
            <a:r>
              <a:rPr lang="vi-VN" sz="4400" b="1" smtClean="0">
                <a:solidFill>
                  <a:srgbClr val="003399"/>
                </a:solidFill>
                <a:latin typeface="+mj-lt"/>
                <a:cs typeface="Times New Roman" panose="02020603050405020304" pitchFamily="18" charset="0"/>
              </a:rPr>
              <a:t>mong</a:t>
            </a:r>
            <a:r>
              <a:rPr lang="en-US" sz="4400" b="1" smtClean="0">
                <a:solidFill>
                  <a:srgbClr val="003399"/>
                </a:solidFill>
                <a:latin typeface="+mj-lt"/>
                <a:cs typeface="Times New Roman" panose="02020603050405020304" pitchFamily="18" charset="0"/>
              </a:rPr>
              <a:t>.</a:t>
            </a:r>
            <a:endParaRPr lang="vi-VN" sz="4400" b="1" dirty="0" err="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1251212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r>
              <a:rPr lang="en-US" sz="36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36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36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3600" b="1">
                <a:solidFill>
                  <a:srgbClr val="003399"/>
                </a:solidFill>
                <a:latin typeface="+mj-lt"/>
                <a:cs typeface="Times New Roman" panose="02020603050405020304" pitchFamily="18" charset="0"/>
              </a:rPr>
              <a:t>Xin cho các ngài đêm ngày hằng luôn gẫm suy và luôn bước đi dưới ánh sáng Tin Mừng. Xin cho các ngài một trái tim chỉ biết yêu thương, một đời sống phục vụ khiêm </a:t>
            </a:r>
            <a:r>
              <a:rPr lang="vi-VN" sz="3600" b="1">
                <a:solidFill>
                  <a:srgbClr val="003399"/>
                </a:solidFill>
                <a:latin typeface="+mj-lt"/>
                <a:cs typeface="Times New Roman" panose="02020603050405020304" pitchFamily="18" charset="0"/>
              </a:rPr>
              <a:t>nhường</a:t>
            </a:r>
            <a:r>
              <a:rPr lang="vi-VN" sz="3600" b="1" smtClean="0">
                <a:solidFill>
                  <a:srgbClr val="003399"/>
                </a:solidFill>
                <a:latin typeface="+mj-lt"/>
                <a:cs typeface="Times New Roman" panose="02020603050405020304" pitchFamily="18" charset="0"/>
              </a:rPr>
              <a:t>.</a:t>
            </a:r>
            <a:endParaRPr lang="en-US" sz="3600" b="1" smtClean="0">
              <a:solidFill>
                <a:srgbClr val="003399"/>
              </a:solidFill>
              <a:latin typeface="+mj-lt"/>
              <a:cs typeface="Times New Roman" panose="02020603050405020304" pitchFamily="18" charset="0"/>
            </a:endParaRPr>
          </a:p>
          <a:p>
            <a:r>
              <a:rPr lang="en-US" sz="3600" b="1"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Tk2:</a:t>
            </a:r>
            <a:r>
              <a:rPr lang="en-US" sz="36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3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cho các ngài trung thành đời sống hiến dâng, và nên chứng nhân Vị Mục Tử Nhân Lành. Xin cho các ngài hằng sánh vai với anh em, trở thành muối thành men giữa đời.</a:t>
            </a:r>
            <a:endParaRPr lang="en-US" sz="3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a:solidFill>
                  <a:srgbClr val="003399"/>
                </a:solidFill>
                <a:latin typeface="+mj-lt"/>
                <a:cs typeface="Times New Roman" panose="02020603050405020304" pitchFamily="18" charset="0"/>
              </a:rPr>
              <a:t>Lạy Chúa, lạy Chúa! Lòng Chúa nhân từ vô biên. Xin nghe lời chúng con khấn nguyện, ban ơn nâng đỡ giữ gìn linh mục của Chúa vượt qua sóng gió nơi trần gian, và trở nên mục tử tốt lành như lòng Chúa </a:t>
            </a:r>
            <a:r>
              <a:rPr lang="vi-VN" sz="4400" b="1">
                <a:solidFill>
                  <a:srgbClr val="003399"/>
                </a:solidFill>
                <a:latin typeface="+mj-lt"/>
                <a:cs typeface="Times New Roman" panose="02020603050405020304" pitchFamily="18" charset="0"/>
              </a:rPr>
              <a:t>ước </a:t>
            </a:r>
            <a:r>
              <a:rPr lang="vi-VN" sz="4400" b="1" smtClean="0">
                <a:solidFill>
                  <a:srgbClr val="003399"/>
                </a:solidFill>
                <a:latin typeface="+mj-lt"/>
                <a:cs typeface="Times New Roman" panose="02020603050405020304" pitchFamily="18" charset="0"/>
              </a:rPr>
              <a:t>mong</a:t>
            </a:r>
            <a:r>
              <a:rPr lang="en-US" sz="4400" b="1" smtClean="0">
                <a:solidFill>
                  <a:srgbClr val="003399"/>
                </a:solidFill>
                <a:latin typeface="+mj-lt"/>
                <a:cs typeface="Times New Roman" panose="02020603050405020304" pitchFamily="18" charset="0"/>
              </a:rPr>
              <a:t>.</a:t>
            </a:r>
            <a:endParaRPr lang="vi-VN" sz="4400" b="1" dirty="0" err="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6005742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2229</Words>
  <Application>Microsoft Office PowerPoint</Application>
  <PresentationFormat>On-screen Show (16:9)</PresentationFormat>
  <Paragraphs>137</Paragraphs>
  <Slides>92</Slides>
  <Notes>0</Notes>
  <HiddenSlides>0</HiddenSlides>
  <MMClips>0</MMClips>
  <ScaleCrop>false</ScaleCrop>
  <HeadingPairs>
    <vt:vector size="4" baseType="variant">
      <vt:variant>
        <vt:lpstr>Theme</vt:lpstr>
      </vt:variant>
      <vt:variant>
        <vt:i4>25</vt:i4>
      </vt:variant>
      <vt:variant>
        <vt:lpstr>Slide Titles</vt:lpstr>
      </vt:variant>
      <vt:variant>
        <vt:i4>92</vt:i4>
      </vt:variant>
    </vt:vector>
  </HeadingPairs>
  <TitlesOfParts>
    <vt:vector size="117" baseType="lpstr">
      <vt:lpstr>Office Theme</vt:lpstr>
      <vt:lpstr>10_Office Theme</vt:lpstr>
      <vt:lpstr>36_Default Design</vt:lpstr>
      <vt:lpstr>37_Default Design</vt:lpstr>
      <vt:lpstr>4_Office Theme</vt:lpstr>
      <vt:lpstr>5_Office Theme</vt:lpstr>
      <vt:lpstr>6_Office Theme</vt:lpstr>
      <vt:lpstr>9_Office Theme</vt:lpstr>
      <vt:lpstr>11_Office Theme</vt:lpstr>
      <vt:lpstr>12_Office Theme</vt:lpstr>
      <vt:lpstr>13_Office Theme</vt:lpstr>
      <vt:lpstr>14_Office Theme</vt:lpstr>
      <vt:lpstr>15_Office Theme</vt:lpstr>
      <vt:lpstr>16_Office Theme</vt:lpstr>
      <vt:lpstr>18_Office Theme</vt:lpstr>
      <vt:lpstr>27_Office Theme</vt:lpstr>
      <vt:lpstr>7_Office Theme</vt:lpstr>
      <vt:lpstr>8_Office Theme</vt:lpstr>
      <vt:lpstr>19_Office Theme</vt:lpstr>
      <vt:lpstr>20_Office Theme</vt:lpstr>
      <vt:lpstr>21_Office Theme</vt:lpstr>
      <vt:lpstr>1_Office Theme</vt:lpstr>
      <vt:lpstr>2_Office Theme</vt:lpstr>
      <vt:lpstr>3_Office Theme</vt:lpstr>
      <vt:lpstr>22_Office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Tk5: Chúa vẫn che chở con trong ân thiêng và nghĩa tình. Con được ở vương cung qua tháng năm dài triền miên.</vt:lpstr>
      <vt:lpstr>Đk: Có Chúa chăn dắt tôi, nên tôi không còn thiếu gì.</vt:lpstr>
      <vt:lpstr> </vt:lpstr>
      <vt:lpstr>Chúa nói: Tôi là mục tử tốt lành. Tôi biết các chiên Tôi và các chiên Tôi biết Tôi.</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107</cp:revision>
  <dcterms:created xsi:type="dcterms:W3CDTF">2021-05-09T08:36:44Z</dcterms:created>
  <dcterms:modified xsi:type="dcterms:W3CDTF">2023-04-26T20:15:40Z</dcterms:modified>
</cp:coreProperties>
</file>