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4032" r:id="rId14"/>
    <p:sldMasterId id="2147484080" r:id="rId15"/>
    <p:sldMasterId id="2147484164" r:id="rId16"/>
    <p:sldMasterId id="2147484176" r:id="rId17"/>
    <p:sldMasterId id="2147484200" r:id="rId18"/>
    <p:sldMasterId id="2147484212" r:id="rId19"/>
    <p:sldMasterId id="2147484224" r:id="rId20"/>
    <p:sldMasterId id="2147484236" r:id="rId21"/>
    <p:sldMasterId id="2147484248" r:id="rId22"/>
    <p:sldMasterId id="2147484260" r:id="rId23"/>
    <p:sldMasterId id="2147484272" r:id="rId24"/>
    <p:sldMasterId id="2147484284" r:id="rId25"/>
  </p:sldMasterIdLst>
  <p:notesMasterIdLst>
    <p:notesMasterId r:id="rId122"/>
  </p:notesMasterIdLst>
  <p:sldIdLst>
    <p:sldId id="256" r:id="rId26"/>
    <p:sldId id="9877" r:id="rId27"/>
    <p:sldId id="9935" r:id="rId28"/>
    <p:sldId id="9936" r:id="rId29"/>
    <p:sldId id="9937" r:id="rId30"/>
    <p:sldId id="9941" r:id="rId31"/>
    <p:sldId id="9838" r:id="rId32"/>
    <p:sldId id="9839" r:id="rId33"/>
    <p:sldId id="9840" r:id="rId34"/>
    <p:sldId id="9841" r:id="rId35"/>
    <p:sldId id="9842" r:id="rId36"/>
    <p:sldId id="9843" r:id="rId37"/>
    <p:sldId id="9844" r:id="rId38"/>
    <p:sldId id="9845" r:id="rId39"/>
    <p:sldId id="9942" r:id="rId40"/>
    <p:sldId id="2146" r:id="rId41"/>
    <p:sldId id="9520" r:id="rId42"/>
    <p:sldId id="9927" r:id="rId43"/>
    <p:sldId id="1982" r:id="rId44"/>
    <p:sldId id="9903" r:id="rId45"/>
    <p:sldId id="9928" r:id="rId46"/>
    <p:sldId id="9929" r:id="rId47"/>
    <p:sldId id="9943" r:id="rId48"/>
    <p:sldId id="9846" r:id="rId49"/>
    <p:sldId id="9847" r:id="rId50"/>
    <p:sldId id="9848" r:id="rId51"/>
    <p:sldId id="9849" r:id="rId52"/>
    <p:sldId id="9850" r:id="rId53"/>
    <p:sldId id="9851" r:id="rId54"/>
    <p:sldId id="9852" r:id="rId55"/>
    <p:sldId id="9853" r:id="rId56"/>
    <p:sldId id="9944" r:id="rId57"/>
    <p:sldId id="9855" r:id="rId58"/>
    <p:sldId id="9856" r:id="rId59"/>
    <p:sldId id="9857" r:id="rId60"/>
    <p:sldId id="9858" r:id="rId61"/>
    <p:sldId id="9859" r:id="rId62"/>
    <p:sldId id="9860" r:id="rId63"/>
    <p:sldId id="9861" r:id="rId64"/>
    <p:sldId id="9862" r:id="rId65"/>
    <p:sldId id="9883" r:id="rId66"/>
    <p:sldId id="9835" r:id="rId67"/>
    <p:sldId id="9863" r:id="rId68"/>
    <p:sldId id="9864" r:id="rId69"/>
    <p:sldId id="9931" r:id="rId70"/>
    <p:sldId id="9866" r:id="rId71"/>
    <p:sldId id="9932" r:id="rId72"/>
    <p:sldId id="9868" r:id="rId73"/>
    <p:sldId id="9933" r:id="rId74"/>
    <p:sldId id="9930" r:id="rId75"/>
    <p:sldId id="9934" r:id="rId76"/>
    <p:sldId id="9884" r:id="rId77"/>
    <p:sldId id="9837" r:id="rId78"/>
    <p:sldId id="9756" r:id="rId79"/>
    <p:sldId id="9899" r:id="rId80"/>
    <p:sldId id="9885" r:id="rId81"/>
    <p:sldId id="9886" r:id="rId82"/>
    <p:sldId id="9887" r:id="rId83"/>
    <p:sldId id="9888" r:id="rId84"/>
    <p:sldId id="9889" r:id="rId85"/>
    <p:sldId id="9890" r:id="rId86"/>
    <p:sldId id="9891" r:id="rId87"/>
    <p:sldId id="9892" r:id="rId88"/>
    <p:sldId id="9893" r:id="rId89"/>
    <p:sldId id="9894" r:id="rId90"/>
    <p:sldId id="9895" r:id="rId91"/>
    <p:sldId id="9896" r:id="rId92"/>
    <p:sldId id="9897" r:id="rId93"/>
    <p:sldId id="9898" r:id="rId94"/>
    <p:sldId id="9902" r:id="rId95"/>
    <p:sldId id="9805" r:id="rId96"/>
    <p:sldId id="9804" r:id="rId97"/>
    <p:sldId id="9945" r:id="rId98"/>
    <p:sldId id="9806" r:id="rId99"/>
    <p:sldId id="9946" r:id="rId100"/>
    <p:sldId id="9669" r:id="rId101"/>
    <p:sldId id="9901" r:id="rId102"/>
    <p:sldId id="9384" r:id="rId103"/>
    <p:sldId id="2344" r:id="rId104"/>
    <p:sldId id="9826" r:id="rId105"/>
    <p:sldId id="9920" r:id="rId106"/>
    <p:sldId id="9692" r:id="rId107"/>
    <p:sldId id="9914" r:id="rId108"/>
    <p:sldId id="9947" r:id="rId109"/>
    <p:sldId id="9807" r:id="rId110"/>
    <p:sldId id="9790" r:id="rId111"/>
    <p:sldId id="9948" r:id="rId112"/>
    <p:sldId id="9940" r:id="rId113"/>
    <p:sldId id="9900" r:id="rId114"/>
    <p:sldId id="9514" r:id="rId115"/>
    <p:sldId id="9828" r:id="rId116"/>
    <p:sldId id="9829" r:id="rId117"/>
    <p:sldId id="9831" r:id="rId118"/>
    <p:sldId id="9949" r:id="rId119"/>
    <p:sldId id="9950" r:id="rId120"/>
    <p:sldId id="9513" r:id="rId1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13" Type="http://schemas.openxmlformats.org/officeDocument/2006/relationships/slide" Target="slides/slide88.xml"/><Relationship Id="rId118" Type="http://schemas.openxmlformats.org/officeDocument/2006/relationships/slide" Target="slides/slide93.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slide" Target="slides/slide78.xml"/><Relationship Id="rId108" Type="http://schemas.openxmlformats.org/officeDocument/2006/relationships/slide" Target="slides/slide83.xml"/><Relationship Id="rId116" Type="http://schemas.openxmlformats.org/officeDocument/2006/relationships/slide" Target="slides/slide91.xml"/><Relationship Id="rId124"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11"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slide" Target="slides/slide81.xml"/><Relationship Id="rId114" Type="http://schemas.openxmlformats.org/officeDocument/2006/relationships/slide" Target="slides/slide89.xml"/><Relationship Id="rId119"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6272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3866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84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09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2771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62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3218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23528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6571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5965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440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6272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3866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847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093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27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6270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321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23528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6571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5965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4401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4972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5646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4359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61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1444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30533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43027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37179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0103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86482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50104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7145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6446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2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08268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00887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3281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14502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6848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66199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601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103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43384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433843"/>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330627"/>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32934"/>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6.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3.xml"/></Relationships>
</file>

<file path=ppt/slides/_rels/slide9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 Danh Chúa Ba Ngôi</a:t>
            </a:r>
            <a:endPar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Đỗ Vy Hạ</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00">
                <a:effectLst>
                  <a:outerShdw blurRad="38100" dist="38100" dir="2700000" algn="tl">
                    <a:srgbClr val="000000">
                      <a:alpha val="43137"/>
                    </a:srgbClr>
                  </a:outerShdw>
                </a:effectLst>
                <a:latin typeface="+mj-lt"/>
              </a:rPr>
              <a:t> </a:t>
            </a:r>
            <a:r>
              <a:rPr lang="vi-VN" sz="5300" b="1">
                <a:solidFill>
                  <a:srgbClr val="003399"/>
                </a:solidFill>
                <a:effectLst>
                  <a:outerShdw blurRad="38100" dist="38100" dir="2700000" algn="tl">
                    <a:srgbClr val="000000">
                      <a:alpha val="43137"/>
                    </a:srgbClr>
                  </a:outerShdw>
                </a:effectLst>
                <a:latin typeface="+mj-lt"/>
              </a:rPr>
              <a:t>Trong tâm tình đơn sơ con tiến vào đền thánh Chúa Trời, xin dâng lời chúc tụng Ngài là Ðấng tác sinh muôn loài. </a:t>
            </a:r>
            <a:endParaRPr lang="vi-VN" sz="53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a:effectLst>
                  <a:outerShdw blurRad="38100" dist="38100" dir="2700000" algn="tl">
                    <a:srgbClr val="000000">
                      <a:alpha val="43137"/>
                    </a:srgbClr>
                  </a:outerShdw>
                </a:effectLst>
                <a:latin typeface="+mj-lt"/>
              </a:rPr>
              <a:t> </a:t>
            </a:r>
            <a:r>
              <a:rPr lang="vi-VN" sz="5200" b="1" smtClean="0">
                <a:solidFill>
                  <a:srgbClr val="003399"/>
                </a:solidFill>
                <a:effectLst>
                  <a:outerShdw blurRad="38100" dist="38100" dir="2700000" algn="tl">
                    <a:srgbClr val="000000">
                      <a:alpha val="43137"/>
                    </a:srgbClr>
                  </a:outerShdw>
                </a:effectLst>
                <a:latin typeface="+mj-lt"/>
              </a:rPr>
              <a:t>Con </a:t>
            </a:r>
            <a:r>
              <a:rPr lang="vi-VN" sz="5200" b="1">
                <a:solidFill>
                  <a:srgbClr val="003399"/>
                </a:solidFill>
                <a:effectLst>
                  <a:outerShdw blurRad="38100" dist="38100" dir="2700000" algn="tl">
                    <a:srgbClr val="000000">
                      <a:alpha val="43137"/>
                    </a:srgbClr>
                  </a:outerShdw>
                </a:effectLst>
                <a:latin typeface="+mj-lt"/>
              </a:rPr>
              <a:t>tâm thành tri ân tình thương Chúa biết bao cao vời. Ngài đã hướng dẫn con vào đời, cho con được gọi Ngài là </a:t>
            </a:r>
            <a:r>
              <a:rPr lang="vi-VN" sz="5200" b="1" smtClean="0">
                <a:solidFill>
                  <a:srgbClr val="003399"/>
                </a:solidFill>
                <a:effectLst>
                  <a:outerShdw blurRad="38100" dist="38100" dir="2700000" algn="tl">
                    <a:srgbClr val="000000">
                      <a:alpha val="43137"/>
                    </a:srgbClr>
                  </a:outerShdw>
                </a:effectLst>
                <a:latin typeface="+mj-lt"/>
              </a:rPr>
              <a:t>Cha</a:t>
            </a:r>
            <a:r>
              <a:rPr lang="en-US" sz="5200" b="1" smtClean="0">
                <a:solidFill>
                  <a:srgbClr val="003399"/>
                </a:solidFill>
                <a:effectLst>
                  <a:outerShdw blurRad="38100" dist="38100" dir="2700000" algn="tl">
                    <a:srgbClr val="000000">
                      <a:alpha val="43137"/>
                    </a:srgbClr>
                  </a:outerShdw>
                </a:effectLst>
                <a:latin typeface="+mj-lt"/>
              </a:rPr>
              <a:t>.</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Vinh danh Chúa Cha uy hùng toàn năng. Vinh danh Chúa Con cứu độ nhân trần. Vinh danh Thánh Linh chính nguồn ủi an. Vinh danh Ba Ngôi đến tận ngàn </a:t>
            </a:r>
            <a:r>
              <a:rPr lang="vi-VN" sz="4800" b="1" smtClean="0">
                <a:solidFill>
                  <a:srgbClr val="003399"/>
                </a:solidFill>
                <a:effectLst>
                  <a:outerShdw blurRad="38100" dist="38100" dir="2700000" algn="tl">
                    <a:srgbClr val="000000">
                      <a:alpha val="43137"/>
                    </a:srgbClr>
                  </a:outerShdw>
                </a:effectLst>
                <a:latin typeface="+mj-lt"/>
              </a:rPr>
              <a:t>thu</a:t>
            </a:r>
            <a:r>
              <a:rPr lang="en-US" sz="4800" b="1" smtClean="0">
                <a:solidFill>
                  <a:srgbClr val="003399"/>
                </a:solidFill>
                <a:effectLst>
                  <a:outerShdw blurRad="38100" dist="38100" dir="2700000" algn="tl">
                    <a:srgbClr val="000000">
                      <a:alpha val="43137"/>
                    </a:srgbClr>
                  </a:outerShdw>
                </a:effectLst>
                <a:latin typeface="+mj-lt"/>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rPr>
              <a:t>Trong tâm tình tin yêu con bước vào phục bái kính thờ. Chính Chúa là sức mạnh, là nguồn sống nơi con nương nhờ.</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rPr>
              <a:t>Xin dâng trọn đời con tựa em bé nép bên tay mẹ. Tìm giòng sữa mát thơm đậm đà Chúa hãy thương hộ phù chở che.</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Vinh danh Chúa Cha uy hùng toàn năng. Vinh danh Chúa Con cứu độ nhân trần. Vinh danh Thánh Linh chính nguồn ủi an. Vinh danh Ba Ngôi đến tận ngàn </a:t>
            </a:r>
            <a:r>
              <a:rPr lang="vi-VN" sz="4800" b="1" smtClean="0">
                <a:solidFill>
                  <a:srgbClr val="003399"/>
                </a:solidFill>
                <a:effectLst>
                  <a:outerShdw blurRad="38100" dist="38100" dir="2700000" algn="tl">
                    <a:srgbClr val="000000">
                      <a:alpha val="43137"/>
                    </a:srgbClr>
                  </a:outerShdw>
                </a:effectLst>
                <a:latin typeface="+mj-lt"/>
              </a:rPr>
              <a:t>thu</a:t>
            </a:r>
            <a:r>
              <a:rPr lang="en-US" sz="4800" b="1" smtClean="0">
                <a:solidFill>
                  <a:srgbClr val="003399"/>
                </a:solidFill>
                <a:effectLst>
                  <a:outerShdw blurRad="38100" dist="38100" dir="2700000" algn="tl">
                    <a:srgbClr val="000000">
                      <a:alpha val="43137"/>
                    </a:srgbClr>
                  </a:outerShdw>
                </a:effectLst>
                <a:latin typeface="+mj-lt"/>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5434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Tôn vinh Chúa là Thiên Chúa tổ tiên chúng con, xin dâng lời tán dương muôn đời. Chúc tụng Ngài, ôi danh thánh Ngài thật hiển vinh,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67483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Xuất Hành</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Chúa! Đức Chúa! Thiên Chúa</a:t>
            </a:r>
          </a:p>
          <a:p>
            <a:r>
              <a:rPr lang="en-US" sz="3600" smtClean="0">
                <a:solidFill>
                  <a:srgbClr val="FFFF00"/>
                </a:solidFill>
              </a:rPr>
              <a:t>Nhân hậu và từ bi.</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Đáp Ca</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Tôn Vình Chúa</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Lễ Chúa Ba Ngôi</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04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Tôn vinh Chúa là Thiên Chúa tổ tiên chúng con, xin dâng lời tán dương muôn đời. Chúc tụng Ngài, ôi danh thánh Ngài thật hiển vinh,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Tôn vinh Chúa từ trong thánh điện ngợp ánh quang, xin dâng lời tán dương muôn đời. Chúc tụng Ngàitrên ngai báu cửu trùng vút cao, xin dâng lời tán dương muôn đời.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sz="5400" b="1" smtClean="0">
                <a:solidFill>
                  <a:srgbClr val="003399"/>
                </a:solidFill>
              </a:rPr>
              <a:t>Tôn </a:t>
            </a:r>
            <a:r>
              <a:rPr lang="vi-VN" sz="5400" b="1">
                <a:solidFill>
                  <a:srgbClr val="003399"/>
                </a:solidFill>
              </a:rPr>
              <a:t>vinh Chúa ngự trên các thần hộ giá đây, xin dâng lời tán dương muôn đời. Chúc tụng Ngài luôn coi thấu lòng vực thẳm sâu,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269984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smtClean="0">
                <a:solidFill>
                  <a:srgbClr val="FF0000"/>
                </a:solidFill>
                <a:effectLst>
                  <a:outerShdw blurRad="38100" dist="38100" dir="2700000" algn="tl">
                    <a:srgbClr val="000000">
                      <a:alpha val="43137"/>
                    </a:srgbClr>
                  </a:outerShdw>
                </a:effectLst>
                <a:cs typeface="Times New Roman" pitchFamily="18" charset="0"/>
              </a:rPr>
              <a:t>Tk4:</a:t>
            </a:r>
            <a:r>
              <a:rPr lang="en-US" sz="5400" b="1" smtClean="0">
                <a:solidFill>
                  <a:srgbClr val="003399"/>
                </a:solidFill>
                <a:effectLst>
                  <a:outerShdw blurRad="38100" dist="38100" dir="2700000" algn="tl">
                    <a:srgbClr val="000000">
                      <a:alpha val="43137"/>
                    </a:srgbClr>
                  </a:outerShdw>
                </a:effectLst>
                <a:cs typeface="Times New Roman" pitchFamily="18" charset="0"/>
              </a:rPr>
              <a:t> </a:t>
            </a:r>
            <a:r>
              <a:rPr lang="vi-VN" sz="5400" b="1" smtClean="0">
                <a:solidFill>
                  <a:srgbClr val="003399"/>
                </a:solidFill>
              </a:rPr>
              <a:t>Tôn </a:t>
            </a:r>
            <a:r>
              <a:rPr lang="vi-VN" sz="5400" b="1">
                <a:solidFill>
                  <a:srgbClr val="003399"/>
                </a:solidFill>
              </a:rPr>
              <a:t>vinh Chúa tận trên các vòm trời vút cao, xin dâng lời tán dương muôn đời. Chúc tụng Ngài, muôn muôn giống vật Ngài tác sinh,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hai của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smtClean="0">
                <a:solidFill>
                  <a:srgbClr val="FFFF00"/>
                </a:solidFill>
              </a:rPr>
              <a:t>Ân sủng của Chúa Giê-su Ki-tô, tình thương của Chúa Cha, và ơn hiệp thông của Chúa Thánh Thần</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a:solidFill>
                  <a:srgbClr val="C00000"/>
                </a:solidFill>
                <a:effectLst>
                  <a:outerShdw blurRad="38100" dist="38100" dir="2700000" algn="tl">
                    <a:srgbClr val="000000">
                      <a:alpha val="43137"/>
                    </a:srgbClr>
                  </a:outerShdw>
                </a:effectLst>
                <a:cs typeface="Times New Roman" pitchFamily="18" charset="0"/>
              </a:rPr>
              <a:t>XIN DÂNG</a:t>
            </a:r>
            <a:br>
              <a:rPr lang="en-US" sz="3600" b="1">
                <a:solidFill>
                  <a:srgbClr val="C00000"/>
                </a:solidFill>
                <a:effectLst>
                  <a:outerShdw blurRad="38100" dist="38100" dir="2700000" algn="tl">
                    <a:srgbClr val="000000">
                      <a:alpha val="43137"/>
                    </a:srgbClr>
                  </a:outerShdw>
                </a:effectLst>
                <a:cs typeface="Times New Roman" pitchFamily="18" charset="0"/>
              </a:rPr>
            </a:br>
            <a:r>
              <a:rPr lang="en-US" sz="3600" b="1">
                <a:solidFill>
                  <a:srgbClr val="C00000"/>
                </a:solidFill>
                <a:effectLst>
                  <a:outerShdw blurRad="38100" dist="38100" dir="2700000" algn="tl">
                    <a:srgbClr val="000000">
                      <a:alpha val="43137"/>
                    </a:srgbClr>
                  </a:outerShdw>
                </a:effectLst>
                <a:cs typeface="Times New Roman" pitchFamily="18" charset="0"/>
              </a:rPr>
              <a:t>Anh Tuấn</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Trời này bánh thơm ly rượu nồng bánh thơm ly rượu nồng. Là hoa màu ruộng đất hương thơm của nương đồng xin tiến dâng lên Ngài cùng với bao tâm tình tâm tình buồn vui.</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rPr>
              <a:t>Ngày ngày khổ công trên nương trên rẫy. Ngày ngày ngược xuôi trong mưa trong nắng. Xin tiến dâng lên Ngài từng giọt mồ hôi từng giọt lệ rơi còn ngấn trên môi cười. Từng ước mơ trong đời nay con vun trồng chờ ngày sẽ trổ bông.</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Trời này bánh thơm ly rượu nồng bánh thơm ly rượu nồng. Là hoa màu ruộng đất hương thơm của nương đồng xin tiến dâng lên Ngài cùng với bao tâm tình tâm tình buồn vui.</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0677633"/>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 cuộc đời con như hoa trong nắng. Đường dài nhân gian mong ơn soi dẫn. Xin tiến dâng lên Ngài. Nguyện Ngài dủ thương tình Ngài dìu đưa từng bước con trong đời. Để cánh hoa mọn hèn luôn luôn tươi hồng đẹp màu nắng trời xuân.</a:t>
            </a:r>
            <a:endPar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Trời này bánh thơm ly rượu nồng bánh thơm ly rượu nồng. Là hoa màu ruộng đất hương thơm của nương đồng xin tiến dâng lên Ngài cùng với bao tâm tình tâm tình buồn vui.</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0677633"/>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MỘT </a:t>
            </a:r>
            <a:r>
              <a:rPr lang="vi-VN"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GIỌT SƯƠNG</a:t>
            </a:r>
          </a:p>
          <a:p>
            <a:pPr marL="27432" indent="0" algn="ctr">
              <a:lnSpc>
                <a:spcPct val="120000"/>
              </a:lnSpc>
              <a:buNone/>
            </a:pPr>
            <a:r>
              <a:rPr lang="vi-VN"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Hùng Lân</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 giọt sương nho nhỏ (Một giọt sương nho nhỏ) chập chờn trong đám cỏ (chập chờn trong đám cỏ). Một giọt sương run run trước gió, mỏng manh như không như có, vừa thấy, mới đây còn đó, nay còn đâu (nay còn đâu).</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a:effectLst>
                  <a:outerShdw blurRad="38100" dist="38100" dir="2700000" algn="tl">
                    <a:srgbClr val="000000">
                      <a:alpha val="43137"/>
                    </a:srgbClr>
                  </a:outerShdw>
                </a:effectLst>
                <a:latin typeface="+mj-lt"/>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Vậy mà sương chói lọi (Vậy mà sương chói lọi) nhờ bình minh chiếu dọi (nhờ bình minh chiếu dọi). Một rừng hoa lung linh phơi phới. Một thiên thai đâu đưa tới. Kỳ công chứng minh quyền năng Chúa Trời.</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 khen Danh Chúa Ba Ngôi. Chúa thật là Đấng mà tôi tôn thờ. Quyền năng của Chúa không bờ. Muôn loài mà có là nhờ Người thương. Alleluia, Alleluia! Alleluia, Alleluia.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 hạt kê nho nhỏ (Một hạt kê nho nhỏ) bằng bụi bay đất đỏ (bằng bụi bay đất đỏ). Một chùm kê thua xa bông lúa, một năm trồng được mấy lứa, hàng ngũ cốc, kê nào có tên từ xưa (tên từ xưa).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067800" cy="514350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Vậy mà khi kê nở (Vậy mà khi kê nở) đậm đà hoa lá trổ (đậm đà hoa lá trổ) cành mềm che mưa sa nắng chói. Hạt nuôi dân không lo đói. Kỳ công chứng minh quyền năng Chúa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 khen Danh Chúa Ba Ngôi. Chúa thật là Đấng mà tôi tôn thờ. Quyền năng của Chúa không bờ. Muôn loài mà có là nhờ Người thương. Alleluia, Alleluia! Alleluia, Alleluia.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045615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 hạt nhân nguyên tử (Một hạt nhân nguyên tử) từng lật trang thế sử (từng lật trang thế sử). Một hạt nhân mong manh hơn phấn, triệu phen ly ty hơn tấm, nào dễ mấy ai nhìn thấy trên trần gian (trên trần gian).</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Vậy mà khi nhân nổ (Vậy mà khi nhân nổ) thì trời long đất lở (thì trời long đất lở) tạo lực năng mênh mông chưa thấy đồi cao sông sâu thay mới. Kỳ công chứng minh quyền năng Chúa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 khen Danh Chúa Ba Ngôi. Chúa thật là Đấng mà tôi tôn thờ. Quyền năng của Chúa không bờ. Muôn loài mà có là nhờ Người thương. Alleluia, Alleluia! Alleluia, Alleluia.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045615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067300"/>
          </a:xfrm>
        </p:spPr>
        <p:txBody>
          <a:bodyPr>
            <a:noAutofit/>
          </a:bodyPr>
          <a:lstStyle/>
          <a:p>
            <a:pPr marL="27432" indent="0" algn="just">
              <a:lnSpc>
                <a:spcPct val="130000"/>
              </a:lnSpc>
              <a:buNone/>
            </a:pP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6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 khen Ba Ngôi từ muôn năm trước, cũng như khi nay và sau muôn đời. Alleluia! Alleluia! Alleluia!</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vi-VN"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NGỢI KHEN CHÚA</a:t>
            </a:r>
          </a:p>
          <a:p>
            <a:pPr algn="ctr"/>
            <a:r>
              <a:rPr lang="vi-VN"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Sr. Tường Vy</a:t>
            </a:r>
            <a:endParaRPr lang="en-US"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 khen Chúa vì tình Chúa rất bao la. Ngợi khen Chúa vì Ngài tác sinh muôn loài. Tạ ơn Chúa vì Ngài đã đến thế gian. Tạ ơn Chúa vì ngài xuống muôn hồng ân.</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6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Ngợi khen Chúa mãi mãi con ngợi khen Chúa. Tạ ơn Chúa mãi mãi con cám ơn Ngài.</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 khen Chúa vì tình Chúa rất thiết tha. Ngợi khen Chúa vì tình Chúa luôn chan hoà. Tạ ơn Chúa vì Ngài dẫn lối con đi. Tạ ơn Chúa tình Ngài dắt qua hiểm nguy.</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348368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6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Ngợi khen Chúa mãi mãi con ngợi khen Chúa. Tạ ơn Chúa mãi mãi con cám ơn Ngài.</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9861342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2169</Words>
  <Application>Microsoft Office PowerPoint</Application>
  <PresentationFormat>On-screen Show (16:9)</PresentationFormat>
  <Paragraphs>134</Paragraphs>
  <Slides>96</Slides>
  <Notes>0</Notes>
  <HiddenSlides>0</HiddenSlides>
  <MMClips>0</MMClips>
  <ScaleCrop>false</ScaleCrop>
  <HeadingPairs>
    <vt:vector size="4" baseType="variant">
      <vt:variant>
        <vt:lpstr>Theme</vt:lpstr>
      </vt:variant>
      <vt:variant>
        <vt:i4>25</vt:i4>
      </vt:variant>
      <vt:variant>
        <vt:lpstr>Slide Titles</vt:lpstr>
      </vt:variant>
      <vt:variant>
        <vt:i4>96</vt:i4>
      </vt:variant>
    </vt:vector>
  </HeadingPairs>
  <TitlesOfParts>
    <vt:vector size="121"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17_Office Theme</vt:lpstr>
      <vt:lpstr>21_Office Theme</vt:lpstr>
      <vt:lpstr>4_Office Theme</vt:lpstr>
      <vt:lpstr>13_Office Theme</vt:lpstr>
      <vt:lpstr>15_Office Theme</vt:lpstr>
      <vt:lpstr>16_Office Theme</vt:lpstr>
      <vt:lpstr>8_Office Theme</vt:lpstr>
      <vt:lpstr>6_Office Theme</vt:lpstr>
      <vt:lpstr>3_Office Theme</vt:lpstr>
      <vt:lpstr>14_Office Theme</vt:lpstr>
      <vt:lpstr>18_Office Theme</vt:lpstr>
      <vt:lpstr>19_Office Theme</vt:lpstr>
      <vt:lpstr>PowerPoint Presentation</vt:lpstr>
      <vt:lpstr>Tập Hát Cộng Đoàn</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XIN DÂNG Anh Tuấn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142</cp:revision>
  <dcterms:created xsi:type="dcterms:W3CDTF">2021-05-09T08:36:44Z</dcterms:created>
  <dcterms:modified xsi:type="dcterms:W3CDTF">2023-06-01T03:30:56Z</dcterms:modified>
</cp:coreProperties>
</file>