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16" r:id="rId5"/>
    <p:sldMasterId id="2147483728" r:id="rId6"/>
    <p:sldMasterId id="2147483752" r:id="rId7"/>
    <p:sldMasterId id="2147483764" r:id="rId8"/>
    <p:sldMasterId id="2147483776" r:id="rId9"/>
    <p:sldMasterId id="2147483800" r:id="rId10"/>
    <p:sldMasterId id="2147483812" r:id="rId11"/>
    <p:sldMasterId id="2147483824" r:id="rId12"/>
    <p:sldMasterId id="2147484004" r:id="rId13"/>
    <p:sldMasterId id="2147484016" r:id="rId14"/>
    <p:sldMasterId id="2147484028" r:id="rId15"/>
    <p:sldMasterId id="2147484040" r:id="rId16"/>
    <p:sldMasterId id="2147484100" r:id="rId17"/>
    <p:sldMasterId id="2147484136" r:id="rId18"/>
    <p:sldMasterId id="2147484184" r:id="rId19"/>
    <p:sldMasterId id="2147484196" r:id="rId20"/>
    <p:sldMasterId id="2147484208" r:id="rId21"/>
    <p:sldMasterId id="2147484220" r:id="rId22"/>
    <p:sldMasterId id="2147484232" r:id="rId23"/>
  </p:sldMasterIdLst>
  <p:notesMasterIdLst>
    <p:notesMasterId r:id="rId110"/>
  </p:notesMasterIdLst>
  <p:sldIdLst>
    <p:sldId id="256" r:id="rId24"/>
    <p:sldId id="9777" r:id="rId25"/>
    <p:sldId id="9778" r:id="rId26"/>
    <p:sldId id="9779" r:id="rId27"/>
    <p:sldId id="9780" r:id="rId28"/>
    <p:sldId id="9781" r:id="rId29"/>
    <p:sldId id="9782" r:id="rId30"/>
    <p:sldId id="9783" r:id="rId31"/>
    <p:sldId id="9784" r:id="rId32"/>
    <p:sldId id="9686" r:id="rId33"/>
    <p:sldId id="2146" r:id="rId34"/>
    <p:sldId id="1982" r:id="rId35"/>
    <p:sldId id="9786" r:id="rId36"/>
    <p:sldId id="9789" r:id="rId37"/>
    <p:sldId id="9687" r:id="rId38"/>
    <p:sldId id="9756" r:id="rId39"/>
    <p:sldId id="9757" r:id="rId40"/>
    <p:sldId id="9758" r:id="rId41"/>
    <p:sldId id="9759" r:id="rId42"/>
    <p:sldId id="9760" r:id="rId43"/>
    <p:sldId id="9761" r:id="rId44"/>
    <p:sldId id="9762" r:id="rId45"/>
    <p:sldId id="9763" r:id="rId46"/>
    <p:sldId id="9764" r:id="rId47"/>
    <p:sldId id="9635" r:id="rId48"/>
    <p:sldId id="9636" r:id="rId49"/>
    <p:sldId id="9637" r:id="rId50"/>
    <p:sldId id="9638" r:id="rId51"/>
    <p:sldId id="9639" r:id="rId52"/>
    <p:sldId id="9640" r:id="rId53"/>
    <p:sldId id="9641" r:id="rId54"/>
    <p:sldId id="9642" r:id="rId55"/>
    <p:sldId id="9688" r:id="rId56"/>
    <p:sldId id="2361" r:id="rId57"/>
    <p:sldId id="9690" r:id="rId58"/>
    <p:sldId id="261" r:id="rId59"/>
    <p:sldId id="262" r:id="rId60"/>
    <p:sldId id="9766" r:id="rId61"/>
    <p:sldId id="9674" r:id="rId62"/>
    <p:sldId id="9767" r:id="rId63"/>
    <p:sldId id="9671" r:id="rId64"/>
    <p:sldId id="9768" r:id="rId65"/>
    <p:sldId id="9765" r:id="rId66"/>
    <p:sldId id="9584" r:id="rId67"/>
    <p:sldId id="9658" r:id="rId68"/>
    <p:sldId id="9659" r:id="rId69"/>
    <p:sldId id="9644" r:id="rId70"/>
    <p:sldId id="9645" r:id="rId71"/>
    <p:sldId id="9646" r:id="rId72"/>
    <p:sldId id="9647" r:id="rId73"/>
    <p:sldId id="9648" r:id="rId74"/>
    <p:sldId id="9649" r:id="rId75"/>
    <p:sldId id="9650" r:id="rId76"/>
    <p:sldId id="9651" r:id="rId77"/>
    <p:sldId id="9652" r:id="rId78"/>
    <p:sldId id="9653" r:id="rId79"/>
    <p:sldId id="9654" r:id="rId80"/>
    <p:sldId id="9655" r:id="rId81"/>
    <p:sldId id="9656" r:id="rId82"/>
    <p:sldId id="9692" r:id="rId83"/>
    <p:sldId id="258" r:id="rId84"/>
    <p:sldId id="1134" r:id="rId85"/>
    <p:sldId id="1139" r:id="rId86"/>
    <p:sldId id="1161" r:id="rId87"/>
    <p:sldId id="9790" r:id="rId88"/>
    <p:sldId id="9727" r:id="rId89"/>
    <p:sldId id="9791" r:id="rId90"/>
    <p:sldId id="9792" r:id="rId91"/>
    <p:sldId id="9669" r:id="rId92"/>
    <p:sldId id="9693" r:id="rId93"/>
    <p:sldId id="9384" r:id="rId94"/>
    <p:sldId id="2344" r:id="rId95"/>
    <p:sldId id="9683" r:id="rId96"/>
    <p:sldId id="9555" r:id="rId97"/>
    <p:sldId id="9556" r:id="rId98"/>
    <p:sldId id="9684" r:id="rId99"/>
    <p:sldId id="9774" r:id="rId100"/>
    <p:sldId id="9691" r:id="rId101"/>
    <p:sldId id="9694" r:id="rId102"/>
    <p:sldId id="9390" r:id="rId103"/>
    <p:sldId id="2182" r:id="rId104"/>
    <p:sldId id="9736" r:id="rId105"/>
    <p:sldId id="9793" r:id="rId106"/>
    <p:sldId id="2180" r:id="rId107"/>
    <p:sldId id="9794" r:id="rId108"/>
    <p:sldId id="9695" r:id="rId10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slideMaster" Target="slideMasters/slideMaster21.xml"/><Relationship Id="rId42" Type="http://schemas.openxmlformats.org/officeDocument/2006/relationships/slide" Target="slides/slide19.xml"/><Relationship Id="rId47" Type="http://schemas.openxmlformats.org/officeDocument/2006/relationships/slide" Target="slides/slide24.xml"/><Relationship Id="rId63" Type="http://schemas.openxmlformats.org/officeDocument/2006/relationships/slide" Target="slides/slide40.xml"/><Relationship Id="rId68" Type="http://schemas.openxmlformats.org/officeDocument/2006/relationships/slide" Target="slides/slide45.xml"/><Relationship Id="rId84" Type="http://schemas.openxmlformats.org/officeDocument/2006/relationships/slide" Target="slides/slide61.xml"/><Relationship Id="rId89" Type="http://schemas.openxmlformats.org/officeDocument/2006/relationships/slide" Target="slides/slide66.xml"/><Relationship Id="rId11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07" Type="http://schemas.openxmlformats.org/officeDocument/2006/relationships/slide" Target="slides/slide84.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74" Type="http://schemas.openxmlformats.org/officeDocument/2006/relationships/slide" Target="slides/slide51.xml"/><Relationship Id="rId79" Type="http://schemas.openxmlformats.org/officeDocument/2006/relationships/slide" Target="slides/slide56.xml"/><Relationship Id="rId87" Type="http://schemas.openxmlformats.org/officeDocument/2006/relationships/slide" Target="slides/slide64.xml"/><Relationship Id="rId102" Type="http://schemas.openxmlformats.org/officeDocument/2006/relationships/slide" Target="slides/slide79.xml"/><Relationship Id="rId110"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38.xml"/><Relationship Id="rId82" Type="http://schemas.openxmlformats.org/officeDocument/2006/relationships/slide" Target="slides/slide59.xml"/><Relationship Id="rId90" Type="http://schemas.openxmlformats.org/officeDocument/2006/relationships/slide" Target="slides/slide67.xml"/><Relationship Id="rId95" Type="http://schemas.openxmlformats.org/officeDocument/2006/relationships/slide" Target="slides/slide7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slide" Target="slides/slide46.xml"/><Relationship Id="rId77" Type="http://schemas.openxmlformats.org/officeDocument/2006/relationships/slide" Target="slides/slide54.xml"/><Relationship Id="rId100" Type="http://schemas.openxmlformats.org/officeDocument/2006/relationships/slide" Target="slides/slide77.xml"/><Relationship Id="rId105" Type="http://schemas.openxmlformats.org/officeDocument/2006/relationships/slide" Target="slides/slide82.xml"/><Relationship Id="rId113"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slide" Target="slides/slide49.xml"/><Relationship Id="rId80" Type="http://schemas.openxmlformats.org/officeDocument/2006/relationships/slide" Target="slides/slide57.xml"/><Relationship Id="rId85" Type="http://schemas.openxmlformats.org/officeDocument/2006/relationships/slide" Target="slides/slide62.xml"/><Relationship Id="rId93" Type="http://schemas.openxmlformats.org/officeDocument/2006/relationships/slide" Target="slides/slide70.xml"/><Relationship Id="rId98" Type="http://schemas.openxmlformats.org/officeDocument/2006/relationships/slide" Target="slides/slide7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103" Type="http://schemas.openxmlformats.org/officeDocument/2006/relationships/slide" Target="slides/slide80.xml"/><Relationship Id="rId108" Type="http://schemas.openxmlformats.org/officeDocument/2006/relationships/slide" Target="slides/slide85.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slide" Target="slides/slide52.xml"/><Relationship Id="rId83" Type="http://schemas.openxmlformats.org/officeDocument/2006/relationships/slide" Target="slides/slide60.xml"/><Relationship Id="rId88" Type="http://schemas.openxmlformats.org/officeDocument/2006/relationships/slide" Target="slides/slide65.xml"/><Relationship Id="rId91" Type="http://schemas.openxmlformats.org/officeDocument/2006/relationships/slide" Target="slides/slide68.xml"/><Relationship Id="rId96" Type="http://schemas.openxmlformats.org/officeDocument/2006/relationships/slide" Target="slides/slide73.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6" Type="http://schemas.openxmlformats.org/officeDocument/2006/relationships/slide" Target="slides/slide83.xml"/><Relationship Id="rId114"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slide" Target="slides/slide50.xml"/><Relationship Id="rId78" Type="http://schemas.openxmlformats.org/officeDocument/2006/relationships/slide" Target="slides/slide55.xml"/><Relationship Id="rId81" Type="http://schemas.openxmlformats.org/officeDocument/2006/relationships/slide" Target="slides/slide58.xml"/><Relationship Id="rId86" Type="http://schemas.openxmlformats.org/officeDocument/2006/relationships/slide" Target="slides/slide63.xml"/><Relationship Id="rId94" Type="http://schemas.openxmlformats.org/officeDocument/2006/relationships/slide" Target="slides/slide71.xml"/><Relationship Id="rId99" Type="http://schemas.openxmlformats.org/officeDocument/2006/relationships/slide" Target="slides/slide76.xml"/><Relationship Id="rId101" Type="http://schemas.openxmlformats.org/officeDocument/2006/relationships/slide" Target="slides/slide7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6.xml"/><Relationship Id="rId109" Type="http://schemas.openxmlformats.org/officeDocument/2006/relationships/slide" Target="slides/slide86.xml"/><Relationship Id="rId34" Type="http://schemas.openxmlformats.org/officeDocument/2006/relationships/slide" Target="slides/slide11.xml"/><Relationship Id="rId50" Type="http://schemas.openxmlformats.org/officeDocument/2006/relationships/slide" Target="slides/slide27.xml"/><Relationship Id="rId55" Type="http://schemas.openxmlformats.org/officeDocument/2006/relationships/slide" Target="slides/slide32.xml"/><Relationship Id="rId76" Type="http://schemas.openxmlformats.org/officeDocument/2006/relationships/slide" Target="slides/slide53.xml"/><Relationship Id="rId97" Type="http://schemas.openxmlformats.org/officeDocument/2006/relationships/slide" Target="slides/slide74.xml"/><Relationship Id="rId104" Type="http://schemas.openxmlformats.org/officeDocument/2006/relationships/slide" Target="slides/slide81.xml"/><Relationship Id="rId7" Type="http://schemas.openxmlformats.org/officeDocument/2006/relationships/slideMaster" Target="slideMasters/slideMaster7.xml"/><Relationship Id="rId71" Type="http://schemas.openxmlformats.org/officeDocument/2006/relationships/slide" Target="slides/slide48.xml"/><Relationship Id="rId92" Type="http://schemas.openxmlformats.org/officeDocument/2006/relationships/slide" Target="slides/slide6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2256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8107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89603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4437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72462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370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1333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6263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5813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381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55464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76103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098799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06170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1838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215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15424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83836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86044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572640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42651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287478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93575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28731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6477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353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19088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75519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43080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41973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01521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17537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88883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93575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28731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64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35366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19088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75519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43080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41973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01521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17537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88883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93575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287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6477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35366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19088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75519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43080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41973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01521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17537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88883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759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508808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1731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00967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44101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66336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7133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717757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090760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50616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964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18899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3062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0346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2414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6418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2601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639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6972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59766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0308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19656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15219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345081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47906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84602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11367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12626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69055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727690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40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57823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690185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84787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78152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932028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83856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8725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91682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43618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2315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62774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181696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67094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76370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54838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07141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411401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46895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67209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247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92813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055517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14960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68056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51207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087602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68977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8317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49325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93468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75092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617985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297986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81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30518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51207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087602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68977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8317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4932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934687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7509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617985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297986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81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305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566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5281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480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5019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1980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4213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222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4587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27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6108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6510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264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905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8604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1813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3216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6887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3830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6889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0649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6022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8695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3.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86789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58479"/>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307601"/>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307601"/>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307601"/>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6264966"/>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7181348"/>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36209"/>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161585"/>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6105781"/>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0620921"/>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0620921"/>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4792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36071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80.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0.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0.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8.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0.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0.xml"/></Relationships>
</file>

<file path=ppt/slides/_rels/slide6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3.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4.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0.xml"/></Relationships>
</file>

<file path=ppt/slides/_rels/slide7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8.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0.xml"/></Relationships>
</file>

<file path=ppt/slides/_rels/slide7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7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0.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0.xml"/></Relationships>
</file>

<file path=ppt/slides/_rels/slide8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1.xml"/></Relationships>
</file>

<file path=ppt/slides/_rels/slide8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fontScale="92500" lnSpcReduction="2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95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Con Bước Lên</a:t>
            </a:r>
            <a:endParaRPr lang="vi-VN" sz="95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vi-VN" sz="6500" b="1" i="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vi-VN" sz="6500" b="1" i="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500" b="1" i="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Kim Long</a:t>
            </a:r>
            <a:endParaRPr lang="en-US" sz="52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800" b="1" u="sng">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800" b="1">
                <a:solidFill>
                  <a:srgbClr val="003399"/>
                </a:solidFill>
              </a:rPr>
              <a:t>Con bước lên bán thờ Chúa, gần bên Chúa tâm hồn con sướng vui thảnh thơi. Nơi Danh Chúa toàn năng tác sinh đất trời, tràn ơn phúc cướu độ muôn người.</a:t>
            </a: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Tk3:</a:t>
            </a:r>
            <a:r>
              <a:rPr lang="en-US" sz="4400" b="1"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400" b="1">
                <a:solidFill>
                  <a:srgbClr val="003399"/>
                </a:solidFill>
              </a:rPr>
              <a:t>Đây tấm lòng muôn dân, liên kết bằng tình thân, dâng về nhan Thánh Chúa. Bao cánh tay vươn lên nguyện cầu, trong sướng vui hay trong khổ sầu, tâm hồn dạt dào tin yêu.</a:t>
            </a:r>
            <a:endParaRPr lang="vi-VN" sz="4400" b="1" dirty="0">
              <a:solidFill>
                <a:srgbClr val="003399"/>
              </a:solidFill>
            </a:endParaRPr>
          </a:p>
        </p:txBody>
      </p:sp>
    </p:spTree>
    <p:extLst>
      <p:ext uri="{BB962C8B-B14F-4D97-AF65-F5344CB8AC3E}">
        <p14:creationId xmlns:p14="http://schemas.microsoft.com/office/powerpoint/2010/main" val="3391951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800" b="1" u="sng">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800" b="1">
                <a:solidFill>
                  <a:srgbClr val="003399"/>
                </a:solidFill>
              </a:rPr>
              <a:t>Con bước lên bán thờ Chúa, gần bên Chúa tâm hồn con sướng vui thảnh thơi. Nơi Danh Chúa toàn năng tác sinh đất trời, tràn ơn phúc cướu độ muôn người.</a:t>
            </a:r>
          </a:p>
        </p:txBody>
      </p:sp>
    </p:spTree>
    <p:extLst>
      <p:ext uri="{BB962C8B-B14F-4D97-AF65-F5344CB8AC3E}">
        <p14:creationId xmlns:p14="http://schemas.microsoft.com/office/powerpoint/2010/main" val="10772798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3432330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86691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smtClean="0">
                <a:solidFill>
                  <a:srgbClr val="002060"/>
                </a:solidFill>
                <a:latin typeface="+mj-lt"/>
                <a:cs typeface="Times New Roman" panose="02020603050405020304" pitchFamily="18" charset="0"/>
              </a:rPr>
              <a:t>Và </a:t>
            </a:r>
            <a:r>
              <a:rPr lang="vi-VN" sz="5400" b="1">
                <a:solidFill>
                  <a:srgbClr val="002060"/>
                </a:solidFill>
                <a:latin typeface="+mj-lt"/>
                <a:cs typeface="Times New Roman" panose="02020603050405020304" pitchFamily="18" charset="0"/>
              </a:rPr>
              <a:t>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5883949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2060"/>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6746496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9932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8710572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1872686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8743698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2060"/>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4703137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424669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rgbClr val="003399"/>
                </a:solidFill>
                <a:effectLst>
                  <a:outerShdw blurRad="38100" dist="38100" dir="2700000" algn="tl">
                    <a:srgbClr val="000000">
                      <a:alpha val="43137"/>
                    </a:srgbClr>
                  </a:outerShdw>
                </a:effectLst>
                <a:latin typeface="+mj-lt"/>
              </a:rPr>
              <a:t>Lạy Chúa Thánh Thần là Ánh sáng Chân lý vẹn toàn,</a:t>
            </a:r>
            <a:r>
              <a:rPr lang="en-US" sz="5400" b="1" dirty="0">
                <a:solidFill>
                  <a:srgbClr val="003399"/>
                </a:solidFill>
                <a:effectLst>
                  <a:outerShdw blurRad="38100" dist="38100" dir="2700000" algn="tl">
                    <a:srgbClr val="000000">
                      <a:alpha val="43137"/>
                    </a:srgbClr>
                  </a:outerShdw>
                </a:effectLst>
                <a:latin typeface="+mj-lt"/>
              </a:rPr>
              <a:t> C</a:t>
            </a:r>
            <a:r>
              <a:rPr lang="vi-VN" sz="5400" b="1" dirty="0" smtClean="0">
                <a:solidFill>
                  <a:srgbClr val="003399"/>
                </a:solidFill>
                <a:effectLst>
                  <a:outerShdw blurRad="38100" dist="38100" dir="2700000" algn="tl">
                    <a:srgbClr val="000000">
                      <a:alpha val="43137"/>
                    </a:srgbClr>
                  </a:outerShdw>
                </a:effectLst>
                <a:latin typeface="+mj-lt"/>
              </a:rPr>
              <a:t>húa</a:t>
            </a:r>
            <a:r>
              <a:rPr lang="vi-VN" sz="5400" b="1" dirty="0" smtClean="0">
                <a:solidFill>
                  <a:srgbClr val="FFFF00"/>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ban những ân huệ thích hợp cho từng thời đại,</a:t>
            </a:r>
            <a:r>
              <a:rPr lang="en-US" sz="5400" b="1" dirty="0">
                <a:solidFill>
                  <a:srgbClr val="003399"/>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719049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dirty="0">
                <a:solidFill>
                  <a:srgbClr val="FF0000"/>
                </a:solidFill>
                <a:latin typeface="+mj-lt"/>
                <a:cs typeface="Tahoma" pitchFamily="34" charset="0"/>
              </a:rPr>
              <a:t>THÁNH </a:t>
            </a:r>
            <a:r>
              <a:rPr lang="en-US" sz="5400" b="1">
                <a:solidFill>
                  <a:srgbClr val="FF0000"/>
                </a:solidFill>
                <a:latin typeface="+mj-lt"/>
                <a:cs typeface="Tahoma" pitchFamily="34" charset="0"/>
              </a:rPr>
              <a:t>VỊNH 3</a:t>
            </a:r>
            <a:r>
              <a:rPr lang="en-US" sz="5400" b="1" smtClean="0">
                <a:solidFill>
                  <a:srgbClr val="FF0000"/>
                </a:solidFill>
                <a:latin typeface="+mj-lt"/>
                <a:cs typeface="Tahoma" pitchFamily="34" charset="0"/>
              </a:rPr>
              <a:t>2</a:t>
            </a:r>
            <a:endParaRPr lang="en-US" sz="5400" b="1" dirty="0">
              <a:solidFill>
                <a:srgbClr val="FF0000"/>
              </a:solidFill>
              <a:latin typeface="+mj-lt"/>
              <a:cs typeface="Tahoma" pitchFamily="34" charset="0"/>
            </a:endParaRPr>
          </a:p>
          <a:p>
            <a:pPr eaLnBrk="1" hangingPunct="1">
              <a:lnSpc>
                <a:spcPct val="120000"/>
              </a:lnSpc>
            </a:pPr>
            <a:r>
              <a:rPr lang="en-US" sz="5400" b="1" dirty="0" err="1">
                <a:solidFill>
                  <a:srgbClr val="FF0000"/>
                </a:solidFill>
                <a:latin typeface="+mj-lt"/>
                <a:cs typeface="Tahoma" pitchFamily="34" charset="0"/>
              </a:rPr>
              <a:t>Lm</a:t>
            </a:r>
            <a:r>
              <a:rPr lang="en-US" sz="5400" b="1" dirty="0">
                <a:solidFill>
                  <a:srgbClr val="FF0000"/>
                </a:solidFill>
                <a:latin typeface="+mj-lt"/>
                <a:cs typeface="Tahoma" pitchFamily="34" charset="0"/>
              </a:rPr>
              <a:t> Kim Long</a:t>
            </a:r>
          </a:p>
          <a:p>
            <a:pPr eaLnBrk="1" hangingPunct="1">
              <a:lnSpc>
                <a:spcPct val="120000"/>
              </a:lnSpc>
            </a:pPr>
            <a:r>
              <a:rPr lang="en-US" sz="5400" b="1" smtClean="0">
                <a:solidFill>
                  <a:srgbClr val="FF0000"/>
                </a:solidFill>
                <a:latin typeface="+mj-lt"/>
                <a:cs typeface="Tahoma" pitchFamily="34" charset="0"/>
              </a:rPr>
              <a:t>03 </a:t>
            </a:r>
            <a:r>
              <a:rPr lang="en-US" sz="5400" b="1" dirty="0" err="1">
                <a:solidFill>
                  <a:srgbClr val="FF0000"/>
                </a:solidFill>
                <a:latin typeface="+mj-lt"/>
                <a:cs typeface="Tahoma" pitchFamily="34" charset="0"/>
              </a:rPr>
              <a:t>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0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a:solidFill>
                  <a:srgbClr val="003399"/>
                </a:solidFill>
                <a:latin typeface="+mn-lt"/>
              </a:rPr>
              <a:t>Lạy Chúa, xin tỏ lượng từ bi Chúa cho chúng con như chúng con hằng cậy trông nơi Ngài.</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Tk1</a:t>
            </a:r>
            <a:r>
              <a:rPr lang="en-US" sz="5400" b="1" u="sng">
                <a:solidFill>
                  <a:srgbClr val="FF0000"/>
                </a:solidFill>
                <a:effectLst>
                  <a:outerShdw blurRad="38100" dist="38100" dir="2700000" algn="tl">
                    <a:srgbClr val="000000">
                      <a:alpha val="43137"/>
                    </a:srgbClr>
                  </a:outerShdw>
                </a:effectLst>
                <a:cs typeface="Times New Roman" pitchFamily="18" charset="0"/>
              </a:rPr>
              <a:t>:</a:t>
            </a:r>
            <a:r>
              <a:rPr lang="en-US" sz="5400" b="1">
                <a:solidFill>
                  <a:srgbClr val="FF0000"/>
                </a:solidFill>
                <a:effectLst>
                  <a:outerShdw blurRad="38100" dist="38100" dir="2700000" algn="tl">
                    <a:srgbClr val="000000">
                      <a:alpha val="43137"/>
                    </a:srgbClr>
                  </a:outerShdw>
                </a:effectLst>
                <a:cs typeface="Times New Roman" pitchFamily="18" charset="0"/>
              </a:rPr>
              <a:t> </a:t>
            </a:r>
            <a:r>
              <a:rPr lang="vi-VN" sz="5400" b="1">
                <a:solidFill>
                  <a:srgbClr val="003399"/>
                </a:solidFill>
              </a:rPr>
              <a:t>Người công chính hãy reo hò mừng Chúa, kẻ ngay lành hợp tiếng ngợi khen. Tạ ơn Chúa gieo muôn tiếng đàn, ngợi khen Ngài gảy đàn sắt đàn tơ.</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0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a:solidFill>
                  <a:srgbClr val="003399"/>
                </a:solidFill>
                <a:latin typeface="+mn-lt"/>
              </a:rPr>
              <a:t>Lạy Chúa, xin tỏ lượng từ bi Chúa cho chúng con như chúng con hằng cậy trông nơi Ngài.</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511136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5400" b="1" u="sng" smtClean="0">
                <a:solidFill>
                  <a:srgbClr val="FF0000"/>
                </a:solidFill>
                <a:effectLst>
                  <a:outerShdw blurRad="38100" dist="38100" dir="2700000" algn="tl">
                    <a:srgbClr val="000000">
                      <a:alpha val="43137"/>
                    </a:srgbClr>
                  </a:outerShdw>
                </a:effectLst>
                <a:latin typeface="+mn-lt"/>
                <a:cs typeface="Times New Roman" pitchFamily="18" charset="0"/>
              </a:rPr>
              <a:t>Tk2:</a:t>
            </a:r>
            <a:r>
              <a:rPr lang="en-US" sz="5400" b="1">
                <a:solidFill>
                  <a:srgbClr val="FF0000"/>
                </a:solidFill>
                <a:effectLst>
                  <a:outerShdw blurRad="38100" dist="38100" dir="2700000" algn="tl">
                    <a:srgbClr val="000000">
                      <a:alpha val="43137"/>
                    </a:srgbClr>
                  </a:outerShdw>
                </a:effectLst>
                <a:latin typeface="+mn-lt"/>
                <a:cs typeface="Times New Roman" pitchFamily="18" charset="0"/>
              </a:rPr>
              <a:t> </a:t>
            </a:r>
            <a:r>
              <a:rPr lang="vi-VN" sz="5400" b="1">
                <a:solidFill>
                  <a:srgbClr val="003399"/>
                </a:solidFill>
                <a:latin typeface="+mn-lt"/>
              </a:rPr>
              <a:t>Lời Thiên Chúa rất ngay thực chân chính, việc tay Ngài thực đáng cậy tin. Ngài yêu thích công minh chính trực, tình thương Ngài tràn ngập khắp mọi nơi.</a:t>
            </a:r>
            <a:endParaRPr lang="en-US" sz="5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507901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dirty="0">
                <a:solidFill>
                  <a:srgbClr val="003399"/>
                </a:solidFill>
                <a:effectLst>
                  <a:outerShdw blurRad="38100" dist="38100" dir="2700000" algn="tl">
                    <a:srgbClr val="000000">
                      <a:alpha val="43137"/>
                    </a:srgbClr>
                  </a:outerShdw>
                </a:effectLst>
                <a:latin typeface="+mj-lt"/>
              </a:rPr>
              <a:t>này chúng con đang </a:t>
            </a:r>
            <a:r>
              <a:rPr lang="en-US" sz="5900" b="1" dirty="0" err="1" smtClean="0">
                <a:solidFill>
                  <a:srgbClr val="003399"/>
                </a:solidFill>
                <a:effectLst>
                  <a:outerShdw blurRad="38100" dist="38100" dir="2700000" algn="tl">
                    <a:srgbClr val="000000">
                      <a:alpha val="43137"/>
                    </a:srgbClr>
                  </a:outerShdw>
                </a:effectLst>
                <a:latin typeface="+mj-lt"/>
                <a:cs typeface="Times New Roman" pitchFamily="18" charset="0"/>
              </a:rPr>
              <a:t>chung</a:t>
            </a:r>
            <a:r>
              <a:rPr lang="vi-VN" sz="5900" b="1" dirty="0" smtClean="0">
                <a:solidFill>
                  <a:srgbClr val="FFFF00"/>
                </a:solidFill>
                <a:effectLst>
                  <a:outerShdw blurRad="38100" dist="38100" dir="2700000" algn="tl">
                    <a:srgbClr val="000000">
                      <a:alpha val="43137"/>
                    </a:srgbClr>
                  </a:outerShdw>
                </a:effectLst>
                <a:latin typeface="+mj-lt"/>
              </a:rPr>
              <a:t> </a:t>
            </a:r>
            <a:r>
              <a:rPr lang="vi-VN" sz="5900" b="1" dirty="0">
                <a:solidFill>
                  <a:srgbClr val="003399"/>
                </a:solidFill>
                <a:effectLst>
                  <a:outerShdw blurRad="38100" dist="38100" dir="2700000" algn="tl">
                    <a:srgbClr val="000000">
                      <a:alpha val="43137"/>
                    </a:srgbClr>
                  </a:outerShdw>
                </a:effectLst>
                <a:latin typeface="+mj-lt"/>
              </a:rPr>
              <a:t>lời cầu nguyện cho các</a:t>
            </a:r>
            <a:br>
              <a:rPr lang="vi-VN" sz="5900" b="1" dirty="0">
                <a:solidFill>
                  <a:srgbClr val="003399"/>
                </a:solidFill>
                <a:effectLst>
                  <a:outerShdw blurRad="38100" dist="38100" dir="2700000" algn="tl">
                    <a:srgbClr val="000000">
                      <a:alpha val="43137"/>
                    </a:srgbClr>
                  </a:outerShdw>
                </a:effectLst>
                <a:latin typeface="+mj-lt"/>
              </a:rPr>
            </a:b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Giám</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mục</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900" b="1" dirty="0">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888246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0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a:solidFill>
                  <a:srgbClr val="003399"/>
                </a:solidFill>
                <a:latin typeface="+mn-lt"/>
              </a:rPr>
              <a:t>Lạy Chúa, xin tỏ lượng từ bi Chúa cho chúng con như chúng con hằng cậy trông nơi Ngài.</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511136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a:solidFill>
                  <a:srgbClr val="FF0000"/>
                </a:solidFill>
                <a:effectLst>
                  <a:outerShdw blurRad="38100" dist="38100" dir="2700000" algn="tl">
                    <a:srgbClr val="000000">
                      <a:alpha val="43137"/>
                    </a:srgbClr>
                  </a:outerShdw>
                </a:effectLst>
                <a:cs typeface="Times New Roman" pitchFamily="18" charset="0"/>
              </a:rPr>
              <a:t>Tk3</a:t>
            </a:r>
            <a:r>
              <a:rPr lang="en-US" sz="5600" b="1" u="sng">
                <a:solidFill>
                  <a:srgbClr val="FF0000"/>
                </a:solidFill>
                <a:effectLst>
                  <a:outerShdw blurRad="38100" dist="38100" dir="2700000" algn="tl">
                    <a:srgbClr val="000000">
                      <a:alpha val="43137"/>
                    </a:srgbClr>
                  </a:outerShdw>
                </a:effectLst>
                <a:cs typeface="Times New Roman" pitchFamily="18" charset="0"/>
              </a:rPr>
              <a:t>:</a:t>
            </a:r>
            <a:r>
              <a:rPr lang="en-US" sz="5600" b="1">
                <a:solidFill>
                  <a:srgbClr val="003399"/>
                </a:solidFill>
                <a:effectLst>
                  <a:outerShdw blurRad="38100" dist="38100" dir="2700000" algn="tl">
                    <a:srgbClr val="000000">
                      <a:alpha val="43137"/>
                    </a:srgbClr>
                  </a:outerShdw>
                </a:effectLst>
                <a:cs typeface="Times New Roman" pitchFamily="18" charset="0"/>
              </a:rPr>
              <a:t> </a:t>
            </a:r>
            <a:r>
              <a:rPr lang="vi-VN" sz="5600" b="1">
                <a:solidFill>
                  <a:srgbClr val="003399"/>
                </a:solidFill>
              </a:rPr>
              <a:t>Ngài đưa mắt dõi theo kẻ thờ kính, kẻ tin cậy lòng Chúa dủ thương. Hầu giải cứu qua tay tử thần, hồi cơ hàn Ngài nhìn tới dưỡng nuôi.</a:t>
            </a:r>
            <a:endParaRPr lang="en-US" sz="5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8975791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0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a:solidFill>
                  <a:srgbClr val="003399"/>
                </a:solidFill>
                <a:latin typeface="+mn-lt"/>
              </a:rPr>
              <a:t>Lạy Chúa, xin tỏ lượng từ bi Chúa cho chúng con như chúng con hằng cậy trông nơi Ngài.</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511136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366647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vi-VN" sz="6000" b="1">
                <a:solidFill>
                  <a:srgbClr val="003399"/>
                </a:solidFill>
                <a:latin typeface="+mn-lt"/>
              </a:rPr>
              <a:t>Chúa nói: Thầy là đường, là sự thật và là sự sống, không ai đến được với Cha mà không qua Thầy.</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a:solidFill>
                  <a:srgbClr val="003399"/>
                </a:solidFill>
                <a:effectLst>
                  <a:outerShdw blurRad="38100" dist="38100" dir="2700000" algn="tl">
                    <a:srgbClr val="000000">
                      <a:alpha val="43137"/>
                    </a:srgbClr>
                  </a:outerShdw>
                </a:effectLst>
                <a:latin typeface="+mj-lt"/>
              </a:rPr>
              <a:t>xin 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 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3112524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3282890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r>
              <a:rPr lang="en-US" sz="3200">
                <a:solidFill>
                  <a:schemeClr val="bg1"/>
                </a:solidFill>
              </a:rPr>
              <a:t>Lời Nguyện Tín Hữu</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59664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7200" y="819150"/>
            <a:ext cx="4876800" cy="3028950"/>
          </a:xfrm>
        </p:spPr>
        <p:txBody>
          <a:bodyPr>
            <a:normAutofit/>
          </a:bodyPr>
          <a:lstStyle/>
          <a:p>
            <a:r>
              <a:rPr lang="en-US" sz="7000" b="1" smtClean="0">
                <a:solidFill>
                  <a:srgbClr val="003399"/>
                </a:solidFill>
                <a:effectLst>
                  <a:outerShdw blurRad="38100" dist="38100" dir="2700000" algn="tl">
                    <a:srgbClr val="000000">
                      <a:alpha val="43137"/>
                    </a:srgbClr>
                  </a:outerShdw>
                </a:effectLst>
                <a:cs typeface="Times New Roman" pitchFamily="18" charset="0"/>
              </a:rPr>
              <a:t>Dâng Lễ</a:t>
            </a:r>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24" y="-103840"/>
            <a:ext cx="1982390" cy="310963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612934"/>
            <a:ext cx="5069165" cy="4530566"/>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Lời Dân</a:t>
            </a:r>
            <a:endParaRPr lang="en-US" altLang="en-US" sz="7200" b="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7200" b="1" i="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Lm Nguyễn Duy</a:t>
            </a:r>
            <a:endParaRPr lang="en-US" altLang="en-US" sz="4400" b="1" i="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4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4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a:solidFill>
                  <a:srgbClr val="003399"/>
                </a:solidFill>
              </a:rPr>
              <a:t>Này tấm bánh thơm, đây ly rượu nồng nàn hương nho mới, xin góp về từ đồng xanh dâng Chúa. Cùng tiến dâng lên tâm tình của muôn con người, là những ước mơ ngày vui đến trong cuộc đời.</a:t>
            </a:r>
            <a:endParaRPr lang="en-US" altLang="en-US" sz="4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60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a:solidFill>
                  <a:srgbClr val="003399"/>
                </a:solidFill>
              </a:rPr>
              <a:t>Xin dâng lên hy lễ mới, này tấm bánh với ly rượu. Xin Cha ban muôn ân phúc tràn lan trên toàn thế giới. </a:t>
            </a: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smtClean="0">
                <a:solidFill>
                  <a:srgbClr val="003399"/>
                </a:solidFill>
              </a:rPr>
              <a:t>Xin </a:t>
            </a:r>
            <a:r>
              <a:rPr lang="vi-VN" sz="4800" b="1">
                <a:solidFill>
                  <a:srgbClr val="003399"/>
                </a:solidFill>
              </a:rPr>
              <a:t>dâng Cha bao mơ ước, ngày mai quê hương sẽ rạng ngời. Đời vui tươi thêm những nụ cười. Tháng năm sống trong tình yêu Người.</a:t>
            </a:r>
          </a:p>
        </p:txBody>
      </p:sp>
    </p:spTree>
    <p:extLst>
      <p:ext uri="{BB962C8B-B14F-4D97-AF65-F5344CB8AC3E}">
        <p14:creationId xmlns:p14="http://schemas.microsoft.com/office/powerpoint/2010/main" val="583250047"/>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4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4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a:solidFill>
                  <a:srgbClr val="003399"/>
                </a:solidFill>
              </a:rPr>
              <a:t>Của lễ hôm nay xin góp lại tình người trên thế giới, xin dâng ngàn vạn bàn tay đổi mới. Của lễ hôm nay chính là bằng chứng muôn đời, tình mến sẽ không nhạt phai đắp xây cuộc đời.</a:t>
            </a:r>
          </a:p>
        </p:txBody>
      </p:sp>
    </p:spTree>
    <p:extLst>
      <p:ext uri="{BB962C8B-B14F-4D97-AF65-F5344CB8AC3E}">
        <p14:creationId xmlns:p14="http://schemas.microsoft.com/office/powerpoint/2010/main" val="4013139438"/>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60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a:solidFill>
                  <a:srgbClr val="003399"/>
                </a:solidFill>
              </a:rPr>
              <a:t>Xin dâng lên hy lễ mới, này tấm bánh với ly rượu. Xin Cha ban muôn ân phúc tràn lan trên toàn thế giới. </a:t>
            </a:r>
          </a:p>
        </p:txBody>
      </p:sp>
    </p:spTree>
    <p:extLst>
      <p:ext uri="{BB962C8B-B14F-4D97-AF65-F5344CB8AC3E}">
        <p14:creationId xmlns:p14="http://schemas.microsoft.com/office/powerpoint/2010/main" val="75700621"/>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smtClean="0">
                <a:solidFill>
                  <a:srgbClr val="003399"/>
                </a:solidFill>
              </a:rPr>
              <a:t>Xin </a:t>
            </a:r>
            <a:r>
              <a:rPr lang="vi-VN" sz="4800" b="1">
                <a:solidFill>
                  <a:srgbClr val="003399"/>
                </a:solidFill>
              </a:rPr>
              <a:t>dâng Cha bao mơ ước, ngày mai quê hương sẽ rạng ngời. Đời vui tươi thêm những nụ cười. Tháng năm sống trong tình yêu Người.</a:t>
            </a:r>
          </a:p>
        </p:txBody>
      </p:sp>
    </p:spTree>
    <p:extLst>
      <p:ext uri="{BB962C8B-B14F-4D97-AF65-F5344CB8AC3E}">
        <p14:creationId xmlns:p14="http://schemas.microsoft.com/office/powerpoint/2010/main" val="191755727"/>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890827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60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 Hiệp </a:t>
            </a: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80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 Là Con Đường</a:t>
            </a:r>
            <a:endParaRPr lang="en-US" sz="8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6000" b="1" i="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Phanxico</a:t>
            </a:r>
            <a:endParaRPr lang="en-US" sz="60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9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9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9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900" b="1">
                <a:solidFill>
                  <a:srgbClr val="003399"/>
                </a:solidFill>
                <a:latin typeface="+mj-lt"/>
                <a:cs typeface="Times New Roman" panose="02020603050405020304" pitchFamily="18" charset="0"/>
              </a:rPr>
              <a:t>Chúa là con đường cho con tiến </a:t>
            </a:r>
            <a:r>
              <a:rPr lang="vi-VN" sz="4900" b="1" smtClean="0">
                <a:solidFill>
                  <a:srgbClr val="003399"/>
                </a:solidFill>
                <a:latin typeface="+mj-lt"/>
                <a:cs typeface="Times New Roman" panose="02020603050405020304" pitchFamily="18" charset="0"/>
              </a:rPr>
              <a:t>lên</a:t>
            </a:r>
            <a:r>
              <a:rPr lang="en-US" sz="4900" b="1" smtClean="0">
                <a:solidFill>
                  <a:srgbClr val="003399"/>
                </a:solidFill>
                <a:latin typeface="+mj-lt"/>
                <a:cs typeface="Times New Roman" panose="02020603050405020304" pitchFamily="18" charset="0"/>
              </a:rPr>
              <a:t> </a:t>
            </a:r>
            <a:r>
              <a:rPr lang="vi-VN" sz="4900" b="1" smtClean="0">
                <a:solidFill>
                  <a:srgbClr val="003399"/>
                </a:solidFill>
                <a:latin typeface="+mj-lt"/>
                <a:cs typeface="Times New Roman" panose="02020603050405020304" pitchFamily="18" charset="0"/>
              </a:rPr>
              <a:t>Là </a:t>
            </a:r>
            <a:r>
              <a:rPr lang="vi-VN" sz="4900" b="1">
                <a:solidFill>
                  <a:srgbClr val="003399"/>
                </a:solidFill>
                <a:latin typeface="+mj-lt"/>
                <a:cs typeface="Times New Roman" panose="02020603050405020304" pitchFamily="18" charset="0"/>
              </a:rPr>
              <a:t>ánh hồng xua tan bóng </a:t>
            </a:r>
            <a:r>
              <a:rPr lang="vi-VN" sz="4900" b="1" smtClean="0">
                <a:solidFill>
                  <a:srgbClr val="003399"/>
                </a:solidFill>
                <a:latin typeface="+mj-lt"/>
                <a:cs typeface="Times New Roman" panose="02020603050405020304" pitchFamily="18" charset="0"/>
              </a:rPr>
              <a:t>đêm</a:t>
            </a:r>
            <a:r>
              <a:rPr lang="en-US" sz="4900" b="1" smtClean="0">
                <a:solidFill>
                  <a:srgbClr val="003399"/>
                </a:solidFill>
                <a:latin typeface="+mj-lt"/>
                <a:cs typeface="Times New Roman" panose="02020603050405020304" pitchFamily="18" charset="0"/>
              </a:rPr>
              <a:t> </a:t>
            </a:r>
            <a:r>
              <a:rPr lang="vi-VN" sz="4900" b="1" smtClean="0">
                <a:solidFill>
                  <a:srgbClr val="003399"/>
                </a:solidFill>
                <a:latin typeface="+mj-lt"/>
                <a:cs typeface="Times New Roman" panose="02020603050405020304" pitchFamily="18" charset="0"/>
              </a:rPr>
              <a:t>Là </a:t>
            </a:r>
            <a:r>
              <a:rPr lang="vi-VN" sz="4900" b="1">
                <a:solidFill>
                  <a:srgbClr val="003399"/>
                </a:solidFill>
                <a:latin typeface="+mj-lt"/>
                <a:cs typeface="Times New Roman" panose="02020603050405020304" pitchFamily="18" charset="0"/>
              </a:rPr>
              <a:t>sức sống trong khi đau </a:t>
            </a:r>
            <a:r>
              <a:rPr lang="vi-VN" sz="4900" b="1" smtClean="0">
                <a:solidFill>
                  <a:srgbClr val="003399"/>
                </a:solidFill>
                <a:latin typeface="+mj-lt"/>
                <a:cs typeface="Times New Roman" panose="02020603050405020304" pitchFamily="18" charset="0"/>
              </a:rPr>
              <a:t>khổ</a:t>
            </a:r>
            <a:r>
              <a:rPr lang="en-US" sz="4900" b="1" smtClean="0">
                <a:solidFill>
                  <a:srgbClr val="003399"/>
                </a:solidFill>
                <a:latin typeface="+mj-lt"/>
                <a:cs typeface="Times New Roman" panose="02020603050405020304" pitchFamily="18" charset="0"/>
              </a:rPr>
              <a:t> </a:t>
            </a:r>
            <a:r>
              <a:rPr lang="vi-VN" sz="4900" b="1" smtClean="0">
                <a:solidFill>
                  <a:srgbClr val="003399"/>
                </a:solidFill>
                <a:latin typeface="+mj-lt"/>
                <a:cs typeface="Times New Roman" panose="02020603050405020304" pitchFamily="18" charset="0"/>
              </a:rPr>
              <a:t>Sống </a:t>
            </a:r>
            <a:r>
              <a:rPr lang="vi-VN" sz="4900" b="1">
                <a:solidFill>
                  <a:srgbClr val="003399"/>
                </a:solidFill>
                <a:latin typeface="+mj-lt"/>
                <a:cs typeface="Times New Roman" panose="02020603050405020304" pitchFamily="18" charset="0"/>
              </a:rPr>
              <a:t>từng ngày có Chúa dư </a:t>
            </a:r>
            <a:r>
              <a:rPr lang="vi-VN" sz="4900" b="1" smtClean="0">
                <a:solidFill>
                  <a:srgbClr val="003399"/>
                </a:solidFill>
                <a:latin typeface="+mj-lt"/>
                <a:cs typeface="Times New Roman" panose="02020603050405020304" pitchFamily="18" charset="0"/>
              </a:rPr>
              <a:t>đầy</a:t>
            </a:r>
            <a:r>
              <a:rPr lang="en-US" sz="4900" b="1" smtClean="0">
                <a:solidFill>
                  <a:srgbClr val="003399"/>
                </a:solidFill>
                <a:latin typeface="+mj-lt"/>
                <a:cs typeface="Times New Roman" panose="02020603050405020304" pitchFamily="18" charset="0"/>
              </a:rPr>
              <a:t>.</a:t>
            </a:r>
            <a:endParaRPr lang="en-US" sz="49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0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a:solidFill>
                  <a:srgbClr val="003399"/>
                </a:solidFill>
                <a:cs typeface="Times New Roman" panose="02020603050405020304" pitchFamily="18" charset="0"/>
              </a:rPr>
              <a:t>Chúa là mối tình con dâng trái </a:t>
            </a:r>
            <a:r>
              <a:rPr lang="vi-VN" sz="5000" b="1" smtClean="0">
                <a:solidFill>
                  <a:srgbClr val="003399"/>
                </a:solidFill>
                <a:cs typeface="Times New Roman" panose="02020603050405020304" pitchFamily="18" charset="0"/>
              </a:rPr>
              <a:t>timLà </a:t>
            </a:r>
            <a:r>
              <a:rPr lang="vi-VN" sz="5000" b="1">
                <a:solidFill>
                  <a:srgbClr val="003399"/>
                </a:solidFill>
                <a:cs typeface="Times New Roman" panose="02020603050405020304" pitchFamily="18" charset="0"/>
              </a:rPr>
              <a:t>bóng hình con luôn vững </a:t>
            </a:r>
            <a:r>
              <a:rPr lang="vi-VN" sz="5000" b="1" smtClean="0">
                <a:solidFill>
                  <a:srgbClr val="003399"/>
                </a:solidFill>
                <a:cs typeface="Times New Roman" panose="02020603050405020304" pitchFamily="18" charset="0"/>
              </a:rPr>
              <a:t>tin</a:t>
            </a:r>
            <a:r>
              <a:rPr lang="en-US" sz="5000" b="1" smtClean="0">
                <a:solidFill>
                  <a:srgbClr val="003399"/>
                </a:solidFill>
                <a:cs typeface="Times New Roman" panose="02020603050405020304" pitchFamily="18" charset="0"/>
              </a:rPr>
              <a:t> </a:t>
            </a:r>
            <a:r>
              <a:rPr lang="vi-VN" sz="5000" b="1" smtClean="0">
                <a:solidFill>
                  <a:srgbClr val="003399"/>
                </a:solidFill>
                <a:cs typeface="Times New Roman" panose="02020603050405020304" pitchFamily="18" charset="0"/>
              </a:rPr>
              <a:t>Là </a:t>
            </a:r>
            <a:r>
              <a:rPr lang="vi-VN" sz="5000" b="1">
                <a:solidFill>
                  <a:srgbClr val="003399"/>
                </a:solidFill>
                <a:cs typeface="Times New Roman" panose="02020603050405020304" pitchFamily="18" charset="0"/>
              </a:rPr>
              <a:t>bóng mát cho con an </a:t>
            </a:r>
            <a:r>
              <a:rPr lang="vi-VN" sz="5000" b="1" smtClean="0">
                <a:solidFill>
                  <a:srgbClr val="003399"/>
                </a:solidFill>
                <a:cs typeface="Times New Roman" panose="02020603050405020304" pitchFamily="18" charset="0"/>
              </a:rPr>
              <a:t>nghỉ</a:t>
            </a:r>
            <a:r>
              <a:rPr lang="en-US" sz="5000" b="1" smtClean="0">
                <a:solidFill>
                  <a:srgbClr val="003399"/>
                </a:solidFill>
                <a:cs typeface="Times New Roman" panose="02020603050405020304" pitchFamily="18" charset="0"/>
              </a:rPr>
              <a:t> </a:t>
            </a:r>
            <a:r>
              <a:rPr lang="vi-VN" sz="5000" b="1" smtClean="0">
                <a:solidFill>
                  <a:srgbClr val="003399"/>
                </a:solidFill>
                <a:cs typeface="Times New Roman" panose="02020603050405020304" pitchFamily="18" charset="0"/>
              </a:rPr>
              <a:t>Sống </a:t>
            </a:r>
            <a:r>
              <a:rPr lang="vi-VN" sz="5000" b="1">
                <a:solidFill>
                  <a:srgbClr val="003399"/>
                </a:solidFill>
                <a:cs typeface="Times New Roman" panose="02020603050405020304" pitchFamily="18" charset="0"/>
              </a:rPr>
              <a:t>một đời cùng Người con </a:t>
            </a:r>
            <a:r>
              <a:rPr lang="vi-VN" sz="5000" b="1" smtClean="0">
                <a:solidFill>
                  <a:srgbClr val="003399"/>
                </a:solidFill>
                <a:cs typeface="Times New Roman" panose="02020603050405020304" pitchFamily="18" charset="0"/>
              </a:rPr>
              <a:t>vui</a:t>
            </a:r>
            <a:r>
              <a:rPr lang="en-US" sz="5000" b="1" smtClean="0">
                <a:solidFill>
                  <a:srgbClr val="003399"/>
                </a:solidFill>
                <a:cs typeface="Times New Roman" panose="02020603050405020304" pitchFamily="18" charset="0"/>
              </a:rPr>
              <a:t>.</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984955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2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2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200" b="1">
                <a:solidFill>
                  <a:srgbClr val="003399"/>
                </a:solidFill>
                <a:latin typeface="+mj-lt"/>
                <a:cs typeface="Times New Roman" panose="02020603050405020304" pitchFamily="18" charset="0"/>
              </a:rPr>
              <a:t>Chúa dẫn con đi về khắp nơi, vui trọn </a:t>
            </a:r>
            <a:r>
              <a:rPr lang="vi-VN" sz="6200" b="1" smtClean="0">
                <a:solidFill>
                  <a:srgbClr val="003399"/>
                </a:solidFill>
                <a:latin typeface="+mj-lt"/>
                <a:cs typeface="Times New Roman" panose="02020603050405020304" pitchFamily="18" charset="0"/>
              </a:rPr>
              <a:t>đời</a:t>
            </a:r>
            <a:r>
              <a:rPr lang="en-US" sz="6200" b="1" smtClean="0">
                <a:solidFill>
                  <a:srgbClr val="003399"/>
                </a:solidFill>
                <a:latin typeface="+mj-lt"/>
                <a:cs typeface="Times New Roman" panose="02020603050405020304" pitchFamily="18" charset="0"/>
              </a:rPr>
              <a:t> </a:t>
            </a:r>
            <a:r>
              <a:rPr lang="vi-VN" sz="6200" b="1" smtClean="0">
                <a:solidFill>
                  <a:srgbClr val="003399"/>
                </a:solidFill>
                <a:latin typeface="+mj-lt"/>
                <a:cs typeface="Times New Roman" panose="02020603050405020304" pitchFamily="18" charset="0"/>
              </a:rPr>
              <a:t>Mãi </a:t>
            </a:r>
            <a:r>
              <a:rPr lang="vi-VN" sz="6200" b="1">
                <a:solidFill>
                  <a:srgbClr val="003399"/>
                </a:solidFill>
                <a:latin typeface="+mj-lt"/>
                <a:cs typeface="Times New Roman" panose="02020603050405020304" pitchFamily="18" charset="0"/>
              </a:rPr>
              <a:t>mãi đem tình yêu nguyện hiến dâng, cho tình </a:t>
            </a:r>
            <a:r>
              <a:rPr lang="vi-VN" sz="6200" b="1" smtClean="0">
                <a:solidFill>
                  <a:srgbClr val="003399"/>
                </a:solidFill>
                <a:latin typeface="+mj-lt"/>
                <a:cs typeface="Times New Roman" panose="02020603050405020304" pitchFamily="18" charset="0"/>
              </a:rPr>
              <a:t>yêu</a:t>
            </a:r>
            <a:r>
              <a:rPr lang="en-US" sz="6200" b="1" smtClean="0">
                <a:solidFill>
                  <a:srgbClr val="003399"/>
                </a:solidFill>
                <a:latin typeface="+mj-lt"/>
                <a:cs typeface="Times New Roman" panose="02020603050405020304" pitchFamily="18" charset="0"/>
              </a:rPr>
              <a:t>.</a:t>
            </a:r>
            <a:endParaRPr lang="en-US" sz="6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0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a:solidFill>
                  <a:srgbClr val="003399"/>
                </a:solidFill>
                <a:latin typeface="+mj-lt"/>
                <a:cs typeface="Times New Roman" panose="02020603050405020304" pitchFamily="18" charset="0"/>
              </a:rPr>
              <a:t>Chúa từng xuống đời mang thân đớn </a:t>
            </a:r>
            <a:r>
              <a:rPr lang="vi-VN" sz="5000" b="1" smtClean="0">
                <a:solidFill>
                  <a:srgbClr val="003399"/>
                </a:solidFill>
                <a:latin typeface="+mj-lt"/>
                <a:cs typeface="Times New Roman" panose="02020603050405020304" pitchFamily="18" charset="0"/>
              </a:rPr>
              <a:t>đau</a:t>
            </a:r>
            <a:r>
              <a:rPr lang="en-US" sz="5000" b="1" smtClean="0">
                <a:solidFill>
                  <a:srgbClr val="003399"/>
                </a:solidFill>
                <a:latin typeface="+mj-lt"/>
                <a:cs typeface="Times New Roman" panose="02020603050405020304" pitchFamily="18" charset="0"/>
              </a:rPr>
              <a:t> </a:t>
            </a:r>
            <a:r>
              <a:rPr lang="vi-VN" sz="5000" b="1" smtClean="0">
                <a:solidFill>
                  <a:srgbClr val="003399"/>
                </a:solidFill>
                <a:latin typeface="+mj-lt"/>
                <a:cs typeface="Times New Roman" panose="02020603050405020304" pitchFamily="18" charset="0"/>
              </a:rPr>
              <a:t>Từng </a:t>
            </a:r>
            <a:r>
              <a:rPr lang="vi-VN" sz="5000" b="1">
                <a:solidFill>
                  <a:srgbClr val="003399"/>
                </a:solidFill>
                <a:latin typeface="+mj-lt"/>
                <a:cs typeface="Times New Roman" panose="02020603050405020304" pitchFamily="18" charset="0"/>
              </a:rPr>
              <a:t>với người chung tim xuyến </a:t>
            </a:r>
            <a:r>
              <a:rPr lang="vi-VN" sz="5000" b="1" smtClean="0">
                <a:solidFill>
                  <a:srgbClr val="003399"/>
                </a:solidFill>
                <a:latin typeface="+mj-lt"/>
                <a:cs typeface="Times New Roman" panose="02020603050405020304" pitchFamily="18" charset="0"/>
              </a:rPr>
              <a:t>xao</a:t>
            </a:r>
            <a:r>
              <a:rPr lang="en-US" sz="5000" b="1" smtClean="0">
                <a:solidFill>
                  <a:srgbClr val="003399"/>
                </a:solidFill>
                <a:latin typeface="+mj-lt"/>
                <a:cs typeface="Times New Roman" panose="02020603050405020304" pitchFamily="18" charset="0"/>
              </a:rPr>
              <a:t> </a:t>
            </a:r>
            <a:r>
              <a:rPr lang="vi-VN" sz="5000" b="1" smtClean="0">
                <a:solidFill>
                  <a:srgbClr val="003399"/>
                </a:solidFill>
                <a:latin typeface="+mj-lt"/>
                <a:cs typeface="Times New Roman" panose="02020603050405020304" pitchFamily="18" charset="0"/>
              </a:rPr>
              <a:t>Thì </a:t>
            </a:r>
            <a:r>
              <a:rPr lang="vi-VN" sz="5000" b="1">
                <a:solidFill>
                  <a:srgbClr val="003399"/>
                </a:solidFill>
                <a:latin typeface="+mj-lt"/>
                <a:cs typeface="Times New Roman" panose="02020603050405020304" pitchFamily="18" charset="0"/>
              </a:rPr>
              <a:t>Chúa biết con đi muôn </a:t>
            </a:r>
            <a:r>
              <a:rPr lang="vi-VN" sz="5000" b="1" smtClean="0">
                <a:solidFill>
                  <a:srgbClr val="003399"/>
                </a:solidFill>
                <a:latin typeface="+mj-lt"/>
                <a:cs typeface="Times New Roman" panose="02020603050405020304" pitchFamily="18" charset="0"/>
              </a:rPr>
              <a:t>nẻo</a:t>
            </a:r>
            <a:r>
              <a:rPr lang="en-US" sz="5000" b="1" smtClean="0">
                <a:solidFill>
                  <a:srgbClr val="003399"/>
                </a:solidFill>
                <a:latin typeface="+mj-lt"/>
                <a:cs typeface="Times New Roman" panose="02020603050405020304" pitchFamily="18" charset="0"/>
              </a:rPr>
              <a:t> </a:t>
            </a:r>
            <a:r>
              <a:rPr lang="vi-VN" sz="5000" b="1" smtClean="0">
                <a:solidFill>
                  <a:srgbClr val="003399"/>
                </a:solidFill>
                <a:latin typeface="+mj-lt"/>
                <a:cs typeface="Times New Roman" panose="02020603050405020304" pitchFamily="18" charset="0"/>
              </a:rPr>
              <a:t>Vẫn </a:t>
            </a:r>
            <a:r>
              <a:rPr lang="vi-VN" sz="5000" b="1">
                <a:solidFill>
                  <a:srgbClr val="003399"/>
                </a:solidFill>
                <a:latin typeface="+mj-lt"/>
                <a:cs typeface="Times New Roman" panose="02020603050405020304" pitchFamily="18" charset="0"/>
              </a:rPr>
              <a:t>tựa nhờ sức Chúa vô </a:t>
            </a:r>
            <a:r>
              <a:rPr lang="vi-VN" sz="5000" b="1" smtClean="0">
                <a:solidFill>
                  <a:srgbClr val="003399"/>
                </a:solidFill>
                <a:latin typeface="+mj-lt"/>
                <a:cs typeface="Times New Roman" panose="02020603050405020304" pitchFamily="18" charset="0"/>
              </a:rPr>
              <a:t>bờ</a:t>
            </a:r>
            <a:r>
              <a:rPr lang="en-US" sz="5000" b="1" smtClean="0">
                <a:solidFill>
                  <a:srgbClr val="003399"/>
                </a:solidFill>
                <a:latin typeface="+mj-lt"/>
                <a:cs typeface="Times New Roman" panose="02020603050405020304" pitchFamily="18" charset="0"/>
              </a:rPr>
              <a:t>.</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a:solidFill>
                  <a:srgbClr val="003399"/>
                </a:solidFill>
                <a:latin typeface="+mj-lt"/>
                <a:cs typeface="Times New Roman" panose="02020603050405020304" pitchFamily="18" charset="0"/>
              </a:rPr>
              <a:t>Chúa mở lối trời cho con đến </a:t>
            </a:r>
            <a:r>
              <a:rPr lang="vi-VN" sz="5400" b="1" smtClean="0">
                <a:solidFill>
                  <a:srgbClr val="003399"/>
                </a:solidFill>
                <a:latin typeface="+mj-lt"/>
                <a:cs typeface="Times New Roman" panose="02020603050405020304" pitchFamily="18" charset="0"/>
              </a:rPr>
              <a:t>nơi</a:t>
            </a:r>
            <a:r>
              <a:rPr lang="en-US" sz="5400" b="1" smtClean="0">
                <a:solidFill>
                  <a:srgbClr val="003399"/>
                </a:solidFill>
                <a:latin typeface="+mj-lt"/>
                <a:cs typeface="Times New Roman" panose="02020603050405020304" pitchFamily="18" charset="0"/>
              </a:rPr>
              <a:t> </a:t>
            </a:r>
            <a:r>
              <a:rPr lang="vi-VN" sz="5400" b="1" smtClean="0">
                <a:solidFill>
                  <a:srgbClr val="003399"/>
                </a:solidFill>
                <a:latin typeface="+mj-lt"/>
                <a:cs typeface="Times New Roman" panose="02020603050405020304" pitchFamily="18" charset="0"/>
              </a:rPr>
              <a:t>Này </a:t>
            </a:r>
            <a:r>
              <a:rPr lang="vi-VN" sz="5400" b="1">
                <a:solidFill>
                  <a:srgbClr val="003399"/>
                </a:solidFill>
                <a:latin typeface="+mj-lt"/>
                <a:cs typeface="Times New Roman" panose="02020603050405020304" pitchFamily="18" charset="0"/>
              </a:rPr>
              <a:t>xác hồn con đây Chúa </a:t>
            </a:r>
            <a:r>
              <a:rPr lang="vi-VN" sz="5400" b="1" smtClean="0">
                <a:solidFill>
                  <a:srgbClr val="003399"/>
                </a:solidFill>
                <a:latin typeface="+mj-lt"/>
                <a:cs typeface="Times New Roman" panose="02020603050405020304" pitchFamily="18" charset="0"/>
              </a:rPr>
              <a:t>ơi</a:t>
            </a:r>
            <a:r>
              <a:rPr lang="en-US" sz="5400" b="1" smtClean="0">
                <a:solidFill>
                  <a:srgbClr val="003399"/>
                </a:solidFill>
                <a:latin typeface="+mj-lt"/>
                <a:cs typeface="Times New Roman" panose="02020603050405020304" pitchFamily="18" charset="0"/>
              </a:rPr>
              <a:t> </a:t>
            </a:r>
            <a:r>
              <a:rPr lang="vi-VN" sz="5400" b="1" smtClean="0">
                <a:solidFill>
                  <a:srgbClr val="003399"/>
                </a:solidFill>
                <a:latin typeface="+mj-lt"/>
                <a:cs typeface="Times New Roman" panose="02020603050405020304" pitchFamily="18" charset="0"/>
              </a:rPr>
              <a:t>Xin </a:t>
            </a:r>
            <a:r>
              <a:rPr lang="vi-VN" sz="5400" b="1">
                <a:solidFill>
                  <a:srgbClr val="003399"/>
                </a:solidFill>
                <a:latin typeface="+mj-lt"/>
                <a:cs typeface="Times New Roman" panose="02020603050405020304" pitchFamily="18" charset="0"/>
              </a:rPr>
              <a:t>dẫn lối con đi xa </a:t>
            </a:r>
            <a:r>
              <a:rPr lang="vi-VN" sz="5400" b="1" smtClean="0">
                <a:solidFill>
                  <a:srgbClr val="003399"/>
                </a:solidFill>
                <a:latin typeface="+mj-lt"/>
                <a:cs typeface="Times New Roman" panose="02020603050405020304" pitchFamily="18" charset="0"/>
              </a:rPr>
              <a:t>vời</a:t>
            </a:r>
            <a:r>
              <a:rPr lang="en-US" sz="5400" b="1" smtClean="0">
                <a:solidFill>
                  <a:srgbClr val="003399"/>
                </a:solidFill>
                <a:latin typeface="+mj-lt"/>
                <a:cs typeface="Times New Roman" panose="02020603050405020304" pitchFamily="18" charset="0"/>
              </a:rPr>
              <a:t> </a:t>
            </a:r>
            <a:r>
              <a:rPr lang="vi-VN" sz="5400" b="1" smtClean="0">
                <a:solidFill>
                  <a:srgbClr val="003399"/>
                </a:solidFill>
                <a:latin typeface="+mj-lt"/>
                <a:cs typeface="Times New Roman" panose="02020603050405020304" pitchFamily="18" charset="0"/>
              </a:rPr>
              <a:t>Biết </a:t>
            </a:r>
            <a:r>
              <a:rPr lang="vi-VN" sz="5400" b="1">
                <a:solidFill>
                  <a:srgbClr val="003399"/>
                </a:solidFill>
                <a:latin typeface="+mj-lt"/>
                <a:cs typeface="Times New Roman" panose="02020603050405020304" pitchFamily="18" charset="0"/>
              </a:rPr>
              <a:t>tìm Người trọn đời con </a:t>
            </a:r>
            <a:r>
              <a:rPr lang="vi-VN" sz="5400" b="1" smtClean="0">
                <a:solidFill>
                  <a:srgbClr val="003399"/>
                </a:solidFill>
                <a:latin typeface="+mj-lt"/>
                <a:cs typeface="Times New Roman" panose="02020603050405020304" pitchFamily="18" charset="0"/>
              </a:rPr>
              <a:t>thôi</a:t>
            </a:r>
            <a:r>
              <a:rPr lang="en-US" sz="5400" b="1" smtClean="0">
                <a:solidFill>
                  <a:srgbClr val="003399"/>
                </a:solidFill>
                <a:latin typeface="+mj-lt"/>
                <a:cs typeface="Times New Roman" panose="02020603050405020304" pitchFamily="18" charset="0"/>
              </a:rPr>
              <a:t>.</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7680681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2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2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200" b="1">
                <a:solidFill>
                  <a:srgbClr val="003399"/>
                </a:solidFill>
                <a:latin typeface="+mj-lt"/>
                <a:cs typeface="Times New Roman" panose="02020603050405020304" pitchFamily="18" charset="0"/>
              </a:rPr>
              <a:t>Chúa dẫn con đi về khắp nơi, vui trọn </a:t>
            </a:r>
            <a:r>
              <a:rPr lang="vi-VN" sz="6200" b="1" smtClean="0">
                <a:solidFill>
                  <a:srgbClr val="003399"/>
                </a:solidFill>
                <a:latin typeface="+mj-lt"/>
                <a:cs typeface="Times New Roman" panose="02020603050405020304" pitchFamily="18" charset="0"/>
              </a:rPr>
              <a:t>đời</a:t>
            </a:r>
            <a:r>
              <a:rPr lang="en-US" sz="6200" b="1" smtClean="0">
                <a:solidFill>
                  <a:srgbClr val="003399"/>
                </a:solidFill>
                <a:latin typeface="+mj-lt"/>
                <a:cs typeface="Times New Roman" panose="02020603050405020304" pitchFamily="18" charset="0"/>
              </a:rPr>
              <a:t> </a:t>
            </a:r>
            <a:r>
              <a:rPr lang="vi-VN" sz="6200" b="1" smtClean="0">
                <a:solidFill>
                  <a:srgbClr val="003399"/>
                </a:solidFill>
                <a:latin typeface="+mj-lt"/>
                <a:cs typeface="Times New Roman" panose="02020603050405020304" pitchFamily="18" charset="0"/>
              </a:rPr>
              <a:t>Mãi </a:t>
            </a:r>
            <a:r>
              <a:rPr lang="vi-VN" sz="6200" b="1">
                <a:solidFill>
                  <a:srgbClr val="003399"/>
                </a:solidFill>
                <a:latin typeface="+mj-lt"/>
                <a:cs typeface="Times New Roman" panose="02020603050405020304" pitchFamily="18" charset="0"/>
              </a:rPr>
              <a:t>mãi đem tình yêu nguyện hiến dâng, cho tình </a:t>
            </a:r>
            <a:r>
              <a:rPr lang="vi-VN" sz="6200" b="1" smtClean="0">
                <a:solidFill>
                  <a:srgbClr val="003399"/>
                </a:solidFill>
                <a:latin typeface="+mj-lt"/>
                <a:cs typeface="Times New Roman" panose="02020603050405020304" pitchFamily="18" charset="0"/>
              </a:rPr>
              <a:t>yêu</a:t>
            </a:r>
            <a:r>
              <a:rPr lang="en-US" sz="6200" b="1" smtClean="0">
                <a:solidFill>
                  <a:srgbClr val="003399"/>
                </a:solidFill>
                <a:latin typeface="+mj-lt"/>
                <a:cs typeface="Times New Roman" panose="02020603050405020304" pitchFamily="18" charset="0"/>
              </a:rPr>
              <a:t>.</a:t>
            </a:r>
            <a:endParaRPr lang="en-US" sz="6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0107280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j-lt"/>
              </a:rPr>
              <a:t>Nhờ 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j-lt"/>
              </a:rPr>
              <a:t>Nữ 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a:solidFill>
                  <a:srgbClr val="003399"/>
                </a:solidFill>
                <a:effectLst>
                  <a:outerShdw blurRad="38100" dist="38100" dir="2700000" algn="tl">
                    <a:srgbClr val="000000">
                      <a:alpha val="43137"/>
                    </a:srgbClr>
                  </a:outerShdw>
                </a:effectLst>
                <a:latin typeface="+mj-lt"/>
              </a:rPr>
              <a:t>và là Mẹ của Hội Thánh,</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5744868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6600" b="1" smtClean="0">
                <a:solidFill>
                  <a:srgbClr val="FF0000"/>
                </a:solidFill>
                <a:latin typeface="+mj-lt"/>
                <a:cs typeface="Times New Roman" panose="02020603050405020304" pitchFamily="18" charset="0"/>
              </a:rPr>
              <a:t>Tiếng Hát Thiên Thu</a:t>
            </a:r>
          </a:p>
          <a:p>
            <a:pPr marL="0" indent="0" algn="ctr">
              <a:lnSpc>
                <a:spcPct val="120000"/>
              </a:lnSpc>
              <a:buNone/>
            </a:pPr>
            <a:r>
              <a:rPr lang="en-US" sz="5400" b="1" i="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Thy Yên</a:t>
            </a:r>
            <a:endParaRPr lang="en-US" sz="3600" b="1" i="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155257"/>
          </a:xfrm>
          <a:prstGeom prst="rect">
            <a:avLst/>
          </a:prstGeom>
        </p:spPr>
        <p:txBody>
          <a:bodyPr wrap="square">
            <a:spAutoFit/>
          </a:bodyPr>
          <a:lstStyle/>
          <a:p>
            <a:pPr algn="just"/>
            <a:r>
              <a:rPr lang="en-US" sz="47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700" b="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700" b="1">
                <a:solidFill>
                  <a:srgbClr val="003399"/>
                </a:solidFill>
                <a:latin typeface="+mj-lt"/>
                <a:cs typeface="Times New Roman" panose="02020603050405020304" pitchFamily="18" charset="0"/>
              </a:rPr>
              <a:t>Trọn đời con một bài hát kinh ca ngợi. Tiếng hát con vang tận (ư) tới thiên thu. Mẹ tình thương từ trời ngút cao vời vợi. Xin yêu thương đón nhận (ư) cả hồn thơ. Xin yêu thương dắt về chốn quê hằng mơ.</a:t>
            </a:r>
            <a:endParaRPr lang="en-US" sz="47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7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4700" b="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700" b="1">
                <a:solidFill>
                  <a:srgbClr val="003399"/>
                </a:solidFill>
                <a:latin typeface="+mj-lt"/>
                <a:cs typeface="Times New Roman" panose="02020603050405020304" pitchFamily="18" charset="0"/>
              </a:rPr>
              <a:t>Nhìn trời cao thăm thẳm mơ ngày về. Xin đoái nhìn chở che năm tháng đời con. Ngước trông trời con tìm theo dáng Mẹ hiền. Ðể mơ ngày về quê sống vui bên Mẹ.</a:t>
            </a:r>
            <a:endParaRPr lang="vi-VN" sz="4700" b="1" dirty="0" err="1">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13537821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155257"/>
          </a:xfrm>
          <a:prstGeom prst="rect">
            <a:avLst/>
          </a:prstGeom>
        </p:spPr>
        <p:txBody>
          <a:bodyPr wrap="square">
            <a:spAutoFit/>
          </a:bodyPr>
          <a:lstStyle/>
          <a:p>
            <a:pPr algn="just"/>
            <a:r>
              <a:rPr lang="en-US" sz="4700" b="1" u="sng" smtClean="0">
                <a:solidFill>
                  <a:srgbClr val="FF0000"/>
                </a:solidFill>
                <a:effectLst>
                  <a:outerShdw blurRad="38100" dist="38100" dir="2700000" algn="tl">
                    <a:srgbClr val="000000">
                      <a:alpha val="43137"/>
                    </a:srgbClr>
                  </a:outerShdw>
                </a:effectLst>
                <a:ea typeface="SimHei" pitchFamily="49" charset="-122"/>
                <a:cs typeface="Times New Roman" pitchFamily="18" charset="0"/>
              </a:rPr>
              <a:t>Đk:</a:t>
            </a:r>
            <a:r>
              <a:rPr lang="en-US" sz="4700" b="1" smtClean="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4700" b="1">
                <a:solidFill>
                  <a:srgbClr val="003399"/>
                </a:solidFill>
                <a:latin typeface="+mj-lt"/>
                <a:cs typeface="Times New Roman" panose="02020603050405020304" pitchFamily="18" charset="0"/>
              </a:rPr>
              <a:t>Trọn đời con một bài hát kinh ca ngợi. Tiếng hát con vang tận (ư) tới thiên thu. Mẹ tình thương từ trời ngút cao vời vợi. Xin yêu thương đón nhận (ư) cả hồn thơ. Xin yêu thương dắt về chốn quê hằng mơ.</a:t>
            </a:r>
            <a:endParaRPr lang="en-US" sz="47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99056422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8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4800" b="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800" b="1">
                <a:solidFill>
                  <a:srgbClr val="003399"/>
                </a:solidFill>
                <a:latin typeface="+mj-lt"/>
                <a:cs typeface="Times New Roman" panose="02020603050405020304" pitchFamily="18" charset="0"/>
              </a:rPr>
              <a:t>Mẹ là sao soi nẻo trên dương trần. Ðêm tối trời nhìn sao con bước bình an. Nếu khi nào con lạc chân bước sai đường. Mẹ thương nhìn dìu con bước theo chân Mẹ.</a:t>
            </a:r>
            <a:endParaRPr lang="en-US" sz="4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155257"/>
          </a:xfrm>
          <a:prstGeom prst="rect">
            <a:avLst/>
          </a:prstGeom>
        </p:spPr>
        <p:txBody>
          <a:bodyPr wrap="square">
            <a:spAutoFit/>
          </a:bodyPr>
          <a:lstStyle/>
          <a:p>
            <a:pPr algn="just"/>
            <a:r>
              <a:rPr lang="en-US" sz="4700" b="1" u="sng" smtClean="0">
                <a:solidFill>
                  <a:srgbClr val="FF0000"/>
                </a:solidFill>
                <a:effectLst>
                  <a:outerShdw blurRad="38100" dist="38100" dir="2700000" algn="tl">
                    <a:srgbClr val="000000">
                      <a:alpha val="43137"/>
                    </a:srgbClr>
                  </a:outerShdw>
                </a:effectLst>
                <a:ea typeface="SimHei" pitchFamily="49" charset="-122"/>
                <a:cs typeface="Times New Roman" pitchFamily="18" charset="0"/>
              </a:rPr>
              <a:t>Đk:</a:t>
            </a:r>
            <a:r>
              <a:rPr lang="en-US" sz="4700" b="1" smtClean="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4700" b="1">
                <a:solidFill>
                  <a:srgbClr val="003399"/>
                </a:solidFill>
                <a:latin typeface="+mj-lt"/>
                <a:cs typeface="Times New Roman" panose="02020603050405020304" pitchFamily="18" charset="0"/>
              </a:rPr>
              <a:t>Trọn đời con một bài hát kinh ca ngợi. Tiếng hát con vang tận (ư) tới thiên thu. Mẹ tình thương từ trời ngút cao vời vợi. Xin yêu thương đón nhận (ư) cả hồn thơ. Xin yêu thương dắt về chốn quê hằng mơ.</a:t>
            </a:r>
            <a:endParaRPr lang="en-US" sz="47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99056422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6937640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673</TotalTime>
  <Words>1879</Words>
  <Application>Microsoft Office PowerPoint</Application>
  <PresentationFormat>On-screen Show (16:9)</PresentationFormat>
  <Paragraphs>124</Paragraphs>
  <Slides>86</Slides>
  <Notes>0</Notes>
  <HiddenSlides>0</HiddenSlides>
  <MMClips>0</MMClips>
  <ScaleCrop>false</ScaleCrop>
  <HeadingPairs>
    <vt:vector size="4" baseType="variant">
      <vt:variant>
        <vt:lpstr>Theme</vt:lpstr>
      </vt:variant>
      <vt:variant>
        <vt:i4>23</vt:i4>
      </vt:variant>
      <vt:variant>
        <vt:lpstr>Slide Titles</vt:lpstr>
      </vt:variant>
      <vt:variant>
        <vt:i4>86</vt:i4>
      </vt:variant>
    </vt:vector>
  </HeadingPairs>
  <TitlesOfParts>
    <vt:vector size="109" baseType="lpstr">
      <vt:lpstr>Office Theme</vt:lpstr>
      <vt:lpstr>10_Office Theme</vt:lpstr>
      <vt:lpstr>36_Default Design</vt:lpstr>
      <vt:lpstr>37_Default Design</vt:lpstr>
      <vt:lpstr>1_Office Theme</vt:lpstr>
      <vt:lpstr>2_Office Theme</vt:lpstr>
      <vt:lpstr>4_Office Theme</vt:lpstr>
      <vt:lpstr>5_Office Theme</vt:lpstr>
      <vt:lpstr>6_Office Theme</vt:lpstr>
      <vt:lpstr>9_Office Theme</vt:lpstr>
      <vt:lpstr>11_Office Theme</vt:lpstr>
      <vt:lpstr>12_Office Theme</vt:lpstr>
      <vt:lpstr>27_Office Theme</vt:lpstr>
      <vt:lpstr>8_Office Theme</vt:lpstr>
      <vt:lpstr>13_Office Theme</vt:lpstr>
      <vt:lpstr>14_Office Theme</vt:lpstr>
      <vt:lpstr>3_Office Theme</vt:lpstr>
      <vt:lpstr>7_Office Theme</vt:lpstr>
      <vt:lpstr>24_Office Theme</vt:lpstr>
      <vt:lpstr>17_Office Theme</vt:lpstr>
      <vt:lpstr>19_Office Theme</vt:lpstr>
      <vt:lpstr>20_Office Theme</vt:lpstr>
      <vt:lpstr>21_Office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 </vt:lpstr>
      <vt:lpstr> </vt:lpstr>
      <vt:lpstr>Đk: Lạy Chúa, xin tỏ lượng từ bi Chúa cho chúng con như chúng con hằng cậy trông nơi Ngài.</vt:lpstr>
      <vt:lpstr>Tk1: Người công chính hãy reo hò mừng Chúa, kẻ ngay lành hợp tiếng ngợi khen. Tạ ơn Chúa gieo muôn tiếng đàn, ngợi khen Ngài gảy đàn sắt đàn tơ.</vt:lpstr>
      <vt:lpstr>Đk: Lạy Chúa, xin tỏ lượng từ bi Chúa cho chúng con như chúng con hằng cậy trông nơi Ngài.</vt:lpstr>
      <vt:lpstr>Tk2: Lời Thiên Chúa rất ngay thực chân chính, việc tay Ngài thực đáng cậy tin. Ngài yêu thích công minh chính trực, tình thương Ngài tràn ngập khắp mọi nơi.</vt:lpstr>
      <vt:lpstr>Đk: Lạy Chúa, xin tỏ lượng từ bi Chúa cho chúng con như chúng con hằng cậy trông nơi Ngài.</vt:lpstr>
      <vt:lpstr>Tk3: Ngài đưa mắt dõi theo kẻ thờ kính, kẻ tin cậy lòng Chúa dủ thương. Hầu giải cứu qua tay tử thần, hồi cơ hàn Ngài nhìn tới dưỡng nuôi.</vt:lpstr>
      <vt:lpstr>Đk: Lạy Chúa, xin tỏ lượng từ bi Chúa cho chúng con như chúng con hằng cậy trông nơi Ngài.</vt:lpstr>
      <vt:lpstr> </vt:lpstr>
      <vt:lpstr>Chúa nói: Thầy là đường, là sự thật và là sự sống, không ai đến được với Cha mà không qua Thầy.</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Dâng Lễ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112</cp:revision>
  <dcterms:created xsi:type="dcterms:W3CDTF">2021-05-09T08:36:44Z</dcterms:created>
  <dcterms:modified xsi:type="dcterms:W3CDTF">2023-05-03T14:06:06Z</dcterms:modified>
</cp:coreProperties>
</file>