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00" r:id="rId3"/>
    <p:sldMasterId id="2147483812" r:id="rId4"/>
    <p:sldMasterId id="2147483832" r:id="rId5"/>
    <p:sldMasterId id="2147483880" r:id="rId6"/>
    <p:sldMasterId id="2147483892" r:id="rId7"/>
    <p:sldMasterId id="2147483904" r:id="rId8"/>
    <p:sldMasterId id="2147483916" r:id="rId9"/>
    <p:sldMasterId id="2147483928" r:id="rId10"/>
    <p:sldMasterId id="2147483940" r:id="rId11"/>
    <p:sldMasterId id="2147483948" r:id="rId12"/>
    <p:sldMasterId id="2147483960" r:id="rId13"/>
    <p:sldMasterId id="2147483972" r:id="rId14"/>
    <p:sldMasterId id="2147483984" r:id="rId15"/>
    <p:sldMasterId id="2147483996" r:id="rId16"/>
    <p:sldMasterId id="2147484008" r:id="rId17"/>
    <p:sldMasterId id="2147484020" r:id="rId18"/>
    <p:sldMasterId id="2147484032" r:id="rId19"/>
    <p:sldMasterId id="2147484044" r:id="rId20"/>
  </p:sldMasterIdLst>
  <p:notesMasterIdLst>
    <p:notesMasterId r:id="rId113"/>
  </p:notesMasterIdLst>
  <p:sldIdLst>
    <p:sldId id="256" r:id="rId21"/>
    <p:sldId id="9838" r:id="rId22"/>
    <p:sldId id="9839" r:id="rId23"/>
    <p:sldId id="9840" r:id="rId24"/>
    <p:sldId id="9841" r:id="rId25"/>
    <p:sldId id="9842" r:id="rId26"/>
    <p:sldId id="9843" r:id="rId27"/>
    <p:sldId id="9844" r:id="rId28"/>
    <p:sldId id="9845" r:id="rId29"/>
    <p:sldId id="9880" r:id="rId30"/>
    <p:sldId id="2146" r:id="rId31"/>
    <p:sldId id="1982" r:id="rId32"/>
    <p:sldId id="9520" r:id="rId33"/>
    <p:sldId id="9822" r:id="rId34"/>
    <p:sldId id="9881" r:id="rId35"/>
    <p:sldId id="9846" r:id="rId36"/>
    <p:sldId id="9847" r:id="rId37"/>
    <p:sldId id="9848" r:id="rId38"/>
    <p:sldId id="9849" r:id="rId39"/>
    <p:sldId id="9850" r:id="rId40"/>
    <p:sldId id="9851" r:id="rId41"/>
    <p:sldId id="9852" r:id="rId42"/>
    <p:sldId id="9853" r:id="rId43"/>
    <p:sldId id="9882" r:id="rId44"/>
    <p:sldId id="9855" r:id="rId45"/>
    <p:sldId id="9856" r:id="rId46"/>
    <p:sldId id="9857" r:id="rId47"/>
    <p:sldId id="9858" r:id="rId48"/>
    <p:sldId id="9859" r:id="rId49"/>
    <p:sldId id="9860" r:id="rId50"/>
    <p:sldId id="9861" r:id="rId51"/>
    <p:sldId id="9862" r:id="rId52"/>
    <p:sldId id="9883" r:id="rId53"/>
    <p:sldId id="9835" r:id="rId54"/>
    <p:sldId id="9863" r:id="rId55"/>
    <p:sldId id="9864" r:id="rId56"/>
    <p:sldId id="9870" r:id="rId57"/>
    <p:sldId id="9866" r:id="rId58"/>
    <p:sldId id="9871" r:id="rId59"/>
    <p:sldId id="9868" r:id="rId60"/>
    <p:sldId id="9872" r:id="rId61"/>
    <p:sldId id="9869" r:id="rId62"/>
    <p:sldId id="9873" r:id="rId63"/>
    <p:sldId id="9884" r:id="rId64"/>
    <p:sldId id="9904" r:id="rId65"/>
    <p:sldId id="9756" r:id="rId66"/>
    <p:sldId id="9899" r:id="rId67"/>
    <p:sldId id="9885" r:id="rId68"/>
    <p:sldId id="9886" r:id="rId69"/>
    <p:sldId id="9887" r:id="rId70"/>
    <p:sldId id="9888" r:id="rId71"/>
    <p:sldId id="9889" r:id="rId72"/>
    <p:sldId id="9890" r:id="rId73"/>
    <p:sldId id="9891" r:id="rId74"/>
    <p:sldId id="9892" r:id="rId75"/>
    <p:sldId id="9893" r:id="rId76"/>
    <p:sldId id="9894" r:id="rId77"/>
    <p:sldId id="9895" r:id="rId78"/>
    <p:sldId id="9896" r:id="rId79"/>
    <p:sldId id="9897" r:id="rId80"/>
    <p:sldId id="9898" r:id="rId81"/>
    <p:sldId id="9902" r:id="rId82"/>
    <p:sldId id="9803" r:id="rId83"/>
    <p:sldId id="9804" r:id="rId84"/>
    <p:sldId id="9823" r:id="rId85"/>
    <p:sldId id="9805" r:id="rId86"/>
    <p:sldId id="9806" r:id="rId87"/>
    <p:sldId id="9824" r:id="rId88"/>
    <p:sldId id="9907" r:id="rId89"/>
    <p:sldId id="9905" r:id="rId90"/>
    <p:sldId id="9906" r:id="rId91"/>
    <p:sldId id="9908" r:id="rId92"/>
    <p:sldId id="9669" r:id="rId93"/>
    <p:sldId id="9901" r:id="rId94"/>
    <p:sldId id="9384" r:id="rId95"/>
    <p:sldId id="2344" r:id="rId96"/>
    <p:sldId id="9692" r:id="rId97"/>
    <p:sldId id="9790" r:id="rId98"/>
    <p:sldId id="9807" r:id="rId99"/>
    <p:sldId id="9910" r:id="rId100"/>
    <p:sldId id="9911" r:id="rId101"/>
    <p:sldId id="9909" r:id="rId102"/>
    <p:sldId id="9912" r:id="rId103"/>
    <p:sldId id="9913" r:id="rId104"/>
    <p:sldId id="9900" r:id="rId105"/>
    <p:sldId id="9514" r:id="rId106"/>
    <p:sldId id="9828" r:id="rId107"/>
    <p:sldId id="9829" r:id="rId108"/>
    <p:sldId id="9914" r:id="rId109"/>
    <p:sldId id="9830" r:id="rId110"/>
    <p:sldId id="9796" r:id="rId111"/>
    <p:sldId id="9513"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tableStyles" Target="tableStyles.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slide" Target="slides/slide82.xml"/><Relationship Id="rId110" Type="http://schemas.openxmlformats.org/officeDocument/2006/relationships/slide" Target="slides/slide90.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13"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108" Type="http://schemas.openxmlformats.org/officeDocument/2006/relationships/slide" Target="slides/slide88.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11"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234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648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628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94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49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0605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7782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0333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830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9762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6993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0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7112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99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371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4257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3899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5172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995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4164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0877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6754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71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9960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371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4257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3899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5172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995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4164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0877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6754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54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613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0796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4091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453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7217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1931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7941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761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7377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619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3280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2292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414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152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5859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3457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3843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3490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1283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77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012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3280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2292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414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152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5859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3457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3843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34902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1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7733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012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5911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8223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8739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2479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0969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9541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375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309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2049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841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355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9600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8830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88302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15536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84083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84083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30099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25.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a:t>
            </a:r>
            <a:r>
              <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Vào</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Phạm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Liên</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Bước vào, bước vào nơi thánh cung. Niềm vui cao dâng ngút bay chín từng. Bước gần, bước gần trước thánh nhan. Hồn con sung sướng hát câu ca </a:t>
            </a:r>
            <a:r>
              <a:rPr lang="vi-VN" sz="4800" b="1">
                <a:solidFill>
                  <a:srgbClr val="003399"/>
                </a:solidFill>
                <a:effectLst>
                  <a:outerShdw blurRad="38100" dist="38100" dir="2700000" algn="tl">
                    <a:srgbClr val="000000">
                      <a:alpha val="43137"/>
                    </a:srgbClr>
                  </a:outerShdw>
                </a:effectLst>
                <a:latin typeface="+mj-lt"/>
              </a:rPr>
              <a:t>mừng</a:t>
            </a:r>
            <a:r>
              <a:rPr lang="vi-VN" sz="4800" b="1" smtClean="0">
                <a:solidFill>
                  <a:srgbClr val="003399"/>
                </a:solidFill>
                <a:effectLst>
                  <a:outerShdw blurRad="38100" dist="38100" dir="2700000" algn="tl">
                    <a:srgbClr val="000000">
                      <a:alpha val="43137"/>
                    </a:srgbClr>
                  </a:outerShdw>
                </a:effectLst>
                <a:latin typeface="+mj-lt"/>
              </a:rPr>
              <a:t>.</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rPr>
              <a:t>Chúa là Đấng con bao chờ mong. Giờ đây con đến tìm nơi náu nương. Sống gần Chúa con quên sầu thương. Niềm vui chan chứa tình yêu Chúa khôn </a:t>
            </a:r>
            <a:r>
              <a:rPr lang="vi-VN" sz="4800" b="1">
                <a:solidFill>
                  <a:srgbClr val="003399"/>
                </a:solidFill>
                <a:effectLst>
                  <a:outerShdw blurRad="38100" dist="38100" dir="2700000" algn="tl">
                    <a:srgbClr val="000000">
                      <a:alpha val="43137"/>
                    </a:srgbClr>
                  </a:outerShdw>
                </a:effectLst>
                <a:latin typeface="+mj-lt"/>
              </a:rPr>
              <a:t>lường</a:t>
            </a:r>
            <a:r>
              <a:rPr lang="vi-VN" sz="4800" b="1" smtClean="0">
                <a:solidFill>
                  <a:srgbClr val="003399"/>
                </a:solidFill>
                <a:effectLst>
                  <a:outerShdw blurRad="38100" dist="38100" dir="2700000" algn="tl">
                    <a:srgbClr val="000000">
                      <a:alpha val="43137"/>
                    </a:srgbClr>
                  </a:outerShdw>
                </a:effectLst>
                <a:latin typeface="+mj-l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Bước vào, bước vào nơi thánh cung. Niềm vui cao dâng ngút bay chín từng. Bước gần, bước gần trước thánh nhan. Hồn con sung sướng hát câu ca </a:t>
            </a:r>
            <a:r>
              <a:rPr lang="vi-VN" sz="4800" b="1">
                <a:solidFill>
                  <a:srgbClr val="003399"/>
                </a:solidFill>
                <a:effectLst>
                  <a:outerShdw blurRad="38100" dist="38100" dir="2700000" algn="tl">
                    <a:srgbClr val="000000">
                      <a:alpha val="43137"/>
                    </a:srgbClr>
                  </a:outerShdw>
                </a:effectLst>
                <a:latin typeface="+mj-lt"/>
              </a:rPr>
              <a:t>mừng</a:t>
            </a:r>
            <a:r>
              <a:rPr lang="vi-VN" sz="4800" b="1" smtClean="0">
                <a:solidFill>
                  <a:srgbClr val="003399"/>
                </a:solidFill>
                <a:effectLst>
                  <a:outerShdw blurRad="38100" dist="38100" dir="2700000" algn="tl">
                    <a:srgbClr val="000000">
                      <a:alpha val="43137"/>
                    </a:srgbClr>
                  </a:outerShdw>
                </a:effectLst>
                <a:latin typeface="+mj-lt"/>
              </a:rPr>
              <a:t>.</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42084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Thánh Vịnh 65</a:t>
            </a:r>
          </a:p>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Chúa Nhật VI Phục Sinh </a:t>
            </a:r>
            <a:br>
              <a:rPr lang="en-US" sz="5400" b="1" smtClean="0">
                <a:solidFill>
                  <a:srgbClr val="FF0000"/>
                </a:solidFill>
                <a:effectLst>
                  <a:outerShdw blurRad="38100" dist="38100" dir="2700000" algn="tl">
                    <a:srgbClr val="000000">
                      <a:alpha val="43137"/>
                    </a:srgbClr>
                  </a:outerShdw>
                </a:effectLst>
                <a:latin typeface="+mj-lt"/>
                <a:cs typeface="Tahoma" pitchFamily="34" charset="0"/>
              </a:rPr>
            </a:br>
            <a:r>
              <a:rPr lang="en-US" sz="5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8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Toàn cầy hãy phục suy tôn kính, đàn hát lên mừng Thánh Danh Chúa Trời. Mau hãy đến nhìn từng uy công Chúa làm, việc khủng khiếp Ngài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từng khiến đại dương trơ đất, và dắt dân dạo bước qua sông ngòi. Ta mừng rỡ vì ngàn uy công Chúa làm, Ngài nhìn rõ và thống lãnh vạn dân.</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smtClean="0">
                <a:solidFill>
                  <a:srgbClr val="FF0000"/>
                </a:solidFill>
                <a:effectLst>
                  <a:outerShdw blurRad="38100" dist="38100" dir="2700000" algn="tl">
                    <a:srgbClr val="000000">
                      <a:alpha val="43137"/>
                    </a:srgbClr>
                  </a:outerShdw>
                </a:effectLst>
                <a:cs typeface="Times New Roman" pitchFamily="18" charset="0"/>
              </a:rPr>
              <a:t>Tk4:</a:t>
            </a:r>
            <a:r>
              <a:rPr lang="en-US" sz="5600" b="1" smtClean="0">
                <a:solidFill>
                  <a:srgbClr val="003399"/>
                </a:solidFill>
                <a:effectLst>
                  <a:outerShdw blurRad="38100" dist="38100" dir="2700000" algn="tl">
                    <a:srgbClr val="000000">
                      <a:alpha val="43137"/>
                    </a:srgbClr>
                  </a:outerShdw>
                </a:effectLst>
                <a:cs typeface="Times New Roman" pitchFamily="18" charset="0"/>
              </a:rPr>
              <a:t> </a:t>
            </a:r>
            <a:r>
              <a:rPr lang="en-US" sz="5600" b="1" smtClean="0">
                <a:solidFill>
                  <a:srgbClr val="003399"/>
                </a:solidFill>
              </a:rPr>
              <a:t>Lòng thành kính nguyện dâng lên Chúa, lời tán dương mừng chúa tôi tôn thờ. Tôi khẩn cầu Ngài, Ngài không chê bác lời, và lại cũng chẵng dứt nghĩa tình đâu.</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Chúa nói: Nếu ai yêu mến Thầy, thì sẽ giữ lời thầy, Cha Thầy sẽ yêu thương người ấy, Cha Thầy và Thầy sẽ đến và ở lại nơi người ấy.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006693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 Vật Tri Ân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Sr. Hương Đan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rPr>
              <a:t>Xin tiến dâng lên Cha, này tấm bánh với ly rượu nồng. Từ ruộng đồng quê hương con góp về làm lễ tình thương. Đây lao công muôn người</a:t>
            </a:r>
            <a:r>
              <a:rPr lang="vi-VN" sz="4800" b="1">
                <a:solidFill>
                  <a:srgbClr val="003399"/>
                </a:solidFill>
                <a:effectLst>
                  <a:outerShdw blurRad="38100" dist="38100" dir="2700000" algn="tl">
                    <a:srgbClr val="000000">
                      <a:alpha val="43137"/>
                    </a:srgbClr>
                  </a:outerShdw>
                </a:effectLst>
                <a:latin typeface="+mj-lt"/>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6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6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6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muôn người cùng chung chí hướng. Xin Cha thương đoái nhận lễ con dâng lễ vật tri ân.</a:t>
            </a:r>
            <a:endParaRPr lang="vi-VN"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1238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 tay con vươn cao thành kính tiến dâng lên Cha. Qua bao nhieu tháng ngày, tình mến vẫn luôn đong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vi-VN"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tiến dâng lên Cha, trầm hương ngút khói thơm ngạt ngào. Dạt dào tình quê hương nơi núi rừng xa tít ngàn phương.</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7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 yêu thương góp thành, góp thành lời ca kính tiến. Xin Cha thương đoái nhận lễ con dâng lễ vật tri ân.</a:t>
            </a:r>
            <a:endParaRPr lang="en-US" altLang="en-US" sz="5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5965076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 tay con vươn cao thành kính tiến dâng lên Cha. Qua bao nhieu tháng ngày, tình mến vẫn luôn đong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vi-VN"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2235054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8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tiến dâng lên Cha, ngàn nến sáng lung linh nhiệm mầu. Lời nguyện cầu hôm nay dâng chuỗi ngày cay đắng trần gian.</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659846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7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 hương kinh ban chiều, ước nguyện đời con dâng hiến. Xin Cha thương đoái nhận lễ con dâng lễ vật tri ân.</a:t>
            </a:r>
            <a:endParaRPr lang="en-US" altLang="en-US" sz="5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00248284"/>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 tay con vươn cao thành kính tiến dâng lên Cha. Qua bao nhieu tháng ngày, tình mến vẫn luôn đong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vi-VN"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2235054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 Mến Lề Luật Chúa</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 Công Huỳnh &amp; Huỳnh Minh Kỳ</a:t>
            </a:r>
            <a:endParaRPr lang="en-US" sz="2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Nếu các con yêu mến Thầy thì hãy giữ giới răn Thầy. Thầy sẽ xin nơi Chúa Cha và Người ban cho các con một Đấng Phù Trợ ở với các con trong cuộc đời.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 mến là tuân giữ lề luật, yêu mến là thực thi Lời Chúa. Xin Chúa đừng để con đơn hành, trần gian còn bao nỗi gian truân</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 Chúa là yêu mãi rạng ngời, yêu Chúa cuộc đời con hạnh phúc. Yêu Chúa bằng niềm tin kiên cường, tình yêu không ngại ngùng vấn vương.</a:t>
            </a: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49720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vẫn yêu không bến bờ dù con ngu ngơ dại khờ. Lòng Ngài nơi con náu nương tình Ngài cho con mến thương. Thiên Chúa tỏ mình cùng với những ai yêu luật Ngài.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 mến là tuân giữ lề luật, yêu mến là thực thi Lời Chúa. Xin Chúa đừng để con đơn hành, trần gian còn bao nỗi gian truân</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197613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 Chúa là yêu mãi rạng ngời, yêu Chúa cuộc đời con hạnh phúc. Yêu Chúa bằng niềm tin kiên cường, tình yêu không ngại ngùng vấn vương.</a:t>
            </a: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91126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4972050"/>
          </a:xfrm>
        </p:spPr>
        <p:txBody>
          <a:bodyPr>
            <a:noAutofit/>
          </a:bodyPr>
          <a:lstStyle/>
          <a:p>
            <a:pPr marL="27432" indent="0" algn="just">
              <a:lnSpc>
                <a:spcPct val="13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 thế gian bao trái ngang lòng con đam mê lụy trần. Ngài ơi! Xin thương giúp con một lòng tin yêu Chúa thôi, tuân giữ lề luật mà Chúa trao ban đem thực hành.</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631916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 mến là tuân giữ lề luật, yêu mến là thực thi Lời Chúa. Xin Chúa đừng để con đơn hành, trần gian còn bao nỗi gian truân</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197613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 Chúa là yêu mãi rạng ngời, yêu Chúa cuộc đời con hạnh phúc. Yêu Chúa bằng niềm tin kiên cường, tình yêu không ngại ngùng vấn vương.</a:t>
            </a:r>
            <a:endPar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9112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667000" y="514350"/>
            <a:ext cx="5410200" cy="2308324"/>
          </a:xfrm>
          <a:prstGeom prst="rect">
            <a:avLst/>
          </a:prstGeom>
        </p:spPr>
        <p:txBody>
          <a:bodyPr wrap="square">
            <a:spAutoFit/>
          </a:bodyPr>
          <a:lstStyle/>
          <a:p>
            <a:pPr algn="ctr"/>
            <a:r>
              <a:rPr lang="en-US" sz="48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48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48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Hoa Ca Maria</a:t>
            </a:r>
            <a:endParaRPr lang="en-US" sz="48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en-US" sz="48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Kim Long</a:t>
            </a:r>
            <a:endParaRPr lang="en-US" sz="48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5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 nắng mai huy hoàng rộn ràng chim trời ca hót, muôn đóa hoa đẹp tươi, theo Thần sứ con dâng lời.</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Kính mừng Ma-ri-a đầy ơn phúc, Thiên Chúa ở cùng Mẹ liên, đẹp tươi diễm lệ khôn sánh, ngàn đời dâng lời hoan ca Ma-ri-a.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63975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a:solidFill>
                  <a:srgbClr val="003399"/>
                </a:solidFill>
                <a:latin typeface="+mj-lt"/>
                <a:cs typeface="Times New Roman" panose="02020603050405020304" pitchFamily="18" charset="0"/>
              </a:rPr>
              <a:t>Trong bóng đêm chập chùng bầu trời thêu ngàn tinh tú, muôn tiếng ca đầy vơi theo Thần sứ con dâng lời.</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Kính mừng Ma-ri-a đầy ơn phúc, Thiên Chúa ở cùng Mẹ liên, đẹp tươi diễm lệ khôn sánh, ngàn đời dâng lời hoan ca Ma-ri-a.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1934</Words>
  <Application>Microsoft Office PowerPoint</Application>
  <PresentationFormat>On-screen Show (16:9)</PresentationFormat>
  <Paragraphs>133</Paragraphs>
  <Slides>92</Slides>
  <Notes>0</Notes>
  <HiddenSlides>0</HiddenSlides>
  <MMClips>0</MMClips>
  <ScaleCrop>false</ScaleCrop>
  <HeadingPairs>
    <vt:vector size="4" baseType="variant">
      <vt:variant>
        <vt:lpstr>Theme</vt:lpstr>
      </vt:variant>
      <vt:variant>
        <vt:i4>20</vt:i4>
      </vt:variant>
      <vt:variant>
        <vt:lpstr>Slide Titles</vt:lpstr>
      </vt:variant>
      <vt:variant>
        <vt:i4>92</vt:i4>
      </vt:variant>
    </vt:vector>
  </HeadingPairs>
  <TitlesOfParts>
    <vt:vector size="112" baseType="lpstr">
      <vt:lpstr>Office Theme</vt:lpstr>
      <vt:lpstr>1_Default Design</vt:lpstr>
      <vt:lpstr>7_Office Theme</vt:lpstr>
      <vt:lpstr>36_Default Design</vt:lpstr>
      <vt:lpstr>2_Office Theme</vt:lpstr>
      <vt:lpstr>6_Office Theme</vt:lpstr>
      <vt:lpstr>3_Office Theme</vt:lpstr>
      <vt:lpstr>4_Office Theme</vt:lpstr>
      <vt:lpstr>1_Office Theme</vt:lpstr>
      <vt:lpstr>10_Office Theme</vt:lpstr>
      <vt:lpstr>37_Default Design</vt:lpstr>
      <vt:lpstr>9_Office Theme</vt:lpstr>
      <vt:lpstr>11_Office Theme</vt:lpstr>
      <vt:lpstr>5_Office Theme</vt:lpstr>
      <vt:lpstr>8_Office Theme</vt:lpstr>
      <vt:lpstr>12_Office Theme</vt:lpstr>
      <vt:lpstr>13_Office Theme</vt:lpstr>
      <vt:lpstr>14_Office Theme</vt:lpstr>
      <vt:lpstr>15_Office Theme</vt:lpstr>
      <vt:lpstr>16_Office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cầy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khẩn cầu Ngài, Ngài không chê bác lời, và lại cũng chẵng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131</cp:revision>
  <dcterms:created xsi:type="dcterms:W3CDTF">2021-05-09T08:36:44Z</dcterms:created>
  <dcterms:modified xsi:type="dcterms:W3CDTF">2023-05-10T22:40:00Z</dcterms:modified>
</cp:coreProperties>
</file>