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3972" r:id="rId12"/>
    <p:sldMasterId id="2147484044" r:id="rId13"/>
    <p:sldMasterId id="2147484080" r:id="rId14"/>
    <p:sldMasterId id="2147484128" r:id="rId15"/>
    <p:sldMasterId id="2147484140" r:id="rId16"/>
    <p:sldMasterId id="2147484152" r:id="rId17"/>
    <p:sldMasterId id="2147484164" r:id="rId18"/>
    <p:sldMasterId id="2147484176" r:id="rId19"/>
    <p:sldMasterId id="2147484188" r:id="rId20"/>
    <p:sldMasterId id="2147484200" r:id="rId21"/>
    <p:sldMasterId id="2147484212" r:id="rId22"/>
    <p:sldMasterId id="2147484224" r:id="rId23"/>
  </p:sldMasterIdLst>
  <p:notesMasterIdLst>
    <p:notesMasterId r:id="rId114"/>
  </p:notesMasterIdLst>
  <p:sldIdLst>
    <p:sldId id="256" r:id="rId24"/>
    <p:sldId id="9838" r:id="rId25"/>
    <p:sldId id="9839" r:id="rId26"/>
    <p:sldId id="9840" r:id="rId27"/>
    <p:sldId id="9841" r:id="rId28"/>
    <p:sldId id="9842" r:id="rId29"/>
    <p:sldId id="9843" r:id="rId30"/>
    <p:sldId id="9844" r:id="rId31"/>
    <p:sldId id="9845" r:id="rId32"/>
    <p:sldId id="9924" r:id="rId33"/>
    <p:sldId id="2146" r:id="rId34"/>
    <p:sldId id="9520" r:id="rId35"/>
    <p:sldId id="1982" r:id="rId36"/>
    <p:sldId id="9903" r:id="rId37"/>
    <p:sldId id="9927" r:id="rId38"/>
    <p:sldId id="9925" r:id="rId39"/>
    <p:sldId id="9846" r:id="rId40"/>
    <p:sldId id="9847" r:id="rId41"/>
    <p:sldId id="9848" r:id="rId42"/>
    <p:sldId id="9849" r:id="rId43"/>
    <p:sldId id="9850" r:id="rId44"/>
    <p:sldId id="9851" r:id="rId45"/>
    <p:sldId id="9852" r:id="rId46"/>
    <p:sldId id="9853" r:id="rId47"/>
    <p:sldId id="9926" r:id="rId48"/>
    <p:sldId id="9855" r:id="rId49"/>
    <p:sldId id="9856" r:id="rId50"/>
    <p:sldId id="9857" r:id="rId51"/>
    <p:sldId id="9858" r:id="rId52"/>
    <p:sldId id="9859" r:id="rId53"/>
    <p:sldId id="9860" r:id="rId54"/>
    <p:sldId id="9861" r:id="rId55"/>
    <p:sldId id="9862" r:id="rId56"/>
    <p:sldId id="9883" r:id="rId57"/>
    <p:sldId id="9835" r:id="rId58"/>
    <p:sldId id="9863" r:id="rId59"/>
    <p:sldId id="9864" r:id="rId60"/>
    <p:sldId id="9905" r:id="rId61"/>
    <p:sldId id="9866" r:id="rId62"/>
    <p:sldId id="9906" r:id="rId63"/>
    <p:sldId id="9868" r:id="rId64"/>
    <p:sldId id="9907" r:id="rId65"/>
    <p:sldId id="9884" r:id="rId66"/>
    <p:sldId id="9837" r:id="rId67"/>
    <p:sldId id="9756" r:id="rId68"/>
    <p:sldId id="9899" r:id="rId69"/>
    <p:sldId id="9885" r:id="rId70"/>
    <p:sldId id="9886" r:id="rId71"/>
    <p:sldId id="9887" r:id="rId72"/>
    <p:sldId id="9888" r:id="rId73"/>
    <p:sldId id="9889" r:id="rId74"/>
    <p:sldId id="9890" r:id="rId75"/>
    <p:sldId id="9891" r:id="rId76"/>
    <p:sldId id="9892" r:id="rId77"/>
    <p:sldId id="9893" r:id="rId78"/>
    <p:sldId id="9894" r:id="rId79"/>
    <p:sldId id="9895" r:id="rId80"/>
    <p:sldId id="9896" r:id="rId81"/>
    <p:sldId id="9897" r:id="rId82"/>
    <p:sldId id="9898" r:id="rId83"/>
    <p:sldId id="9902" r:id="rId84"/>
    <p:sldId id="9805" r:id="rId85"/>
    <p:sldId id="9928" r:id="rId86"/>
    <p:sldId id="9804" r:id="rId87"/>
    <p:sldId id="9929" r:id="rId88"/>
    <p:sldId id="9930" r:id="rId89"/>
    <p:sldId id="9806" r:id="rId90"/>
    <p:sldId id="9931" r:id="rId91"/>
    <p:sldId id="9932" r:id="rId92"/>
    <p:sldId id="9669" r:id="rId93"/>
    <p:sldId id="9901" r:id="rId94"/>
    <p:sldId id="9384" r:id="rId95"/>
    <p:sldId id="9920" r:id="rId96"/>
    <p:sldId id="2344" r:id="rId97"/>
    <p:sldId id="9933" r:id="rId98"/>
    <p:sldId id="9692" r:id="rId99"/>
    <p:sldId id="9934" r:id="rId100"/>
    <p:sldId id="9807" r:id="rId101"/>
    <p:sldId id="9935" r:id="rId102"/>
    <p:sldId id="9915" r:id="rId103"/>
    <p:sldId id="9936" r:id="rId104"/>
    <p:sldId id="9900" r:id="rId105"/>
    <p:sldId id="9514" r:id="rId106"/>
    <p:sldId id="9828" r:id="rId107"/>
    <p:sldId id="9796" r:id="rId108"/>
    <p:sldId id="9829" r:id="rId109"/>
    <p:sldId id="9937" r:id="rId110"/>
    <p:sldId id="9831" r:id="rId111"/>
    <p:sldId id="9938" r:id="rId112"/>
    <p:sldId id="9513"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117" Type="http://schemas.openxmlformats.org/officeDocument/2006/relationships/theme" Target="theme/theme1.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slide" Target="slides/slide87.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slide" Target="slides/slide90.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2374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3233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203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231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4243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13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3899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1954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5327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579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59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1958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067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9596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456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3916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8149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0413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1291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7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1170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8321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6801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1736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241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0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9946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1702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741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5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091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23523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1513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6801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1736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241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0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9946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1702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7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567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091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2352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1513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605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780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6735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855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4895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610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2065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774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191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6530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812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605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780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673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8558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489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6108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2065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7745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191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6530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8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7052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1614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7418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74183"/>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2064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20647"/>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0.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 </a:t>
            </a: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LÊN TRỜI</a:t>
            </a: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Khuyết Danh</a:t>
            </a:r>
            <a:endParaRPr lang="en-US" sz="4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Mừng ngày Chúa lên trời lòng phàm nhân đổi mới. Thấy lòng cậy trông và niềm tin nở hoa. Đường trần thế lưu đày một ngày kia sẽ tới. Cuối đường là Chúa dang tay đón chờ ta.</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rgbClr val="003399"/>
                </a:solidFill>
                <a:effectLst>
                  <a:outerShdw blurRad="38100" dist="38100" dir="2700000" algn="tl">
                    <a:srgbClr val="000000">
                      <a:alpha val="43137"/>
                    </a:srgbClr>
                  </a:outerShdw>
                </a:effectLst>
                <a:latin typeface="+mj-lt"/>
              </a:rPr>
              <a:t>Hãy vui lên đi, hãy ca lên đi. Vì Thiên Chúa chúng ta toàn năng chí ái.</a:t>
            </a:r>
          </a:p>
          <a:p>
            <a:pPr marL="27432" indent="0" algn="just">
              <a:lnSpc>
                <a:spcPct val="130000"/>
              </a:lnSpc>
              <a:buNone/>
            </a:pPr>
            <a:r>
              <a:rPr lang="vi-VN" sz="4300" b="1">
                <a:solidFill>
                  <a:srgbClr val="003399"/>
                </a:solidFill>
                <a:effectLst>
                  <a:outerShdw blurRad="38100" dist="38100" dir="2700000" algn="tl">
                    <a:srgbClr val="000000">
                      <a:alpha val="43137"/>
                    </a:srgbClr>
                  </a:outerShdw>
                </a:effectLst>
                <a:latin typeface="+mj-lt"/>
              </a:rPr>
              <a:t>Sống trong tin yêu chúng ta vui tươi. Chờ hạnh phúc chứa chan trên cõi Thiên Đàng.</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a:effectLst>
                  <a:outerShdw blurRad="38100" dist="38100" dir="2700000" algn="tl">
                    <a:srgbClr val="000000">
                      <a:alpha val="43137"/>
                    </a:srgbClr>
                  </a:outerShdw>
                </a:effectLst>
                <a:latin typeface="+mj-lt"/>
              </a:rPr>
              <a:t> </a:t>
            </a:r>
            <a:r>
              <a:rPr lang="vi-VN" sz="4500" b="1">
                <a:solidFill>
                  <a:srgbClr val="003399"/>
                </a:solidFill>
                <a:effectLst>
                  <a:outerShdw blurRad="38100" dist="38100" dir="2700000" algn="tl">
                    <a:srgbClr val="000000">
                      <a:alpha val="43137"/>
                    </a:srgbClr>
                  </a:outerShdw>
                </a:effectLst>
                <a:latin typeface="+mj-lt"/>
              </a:rPr>
              <a:t>Dù rằng Chúa lên trời mà Người không bỏ ta. Suốt cuộc đời ta nơi nơi Chúa cùng đi. Người dìu dắt không ngừng mà nào ai để ý. Chính Người đã hứa chẳng để ta mồi côi.</a:t>
            </a:r>
            <a:endParaRPr lang="vi-VN" sz="45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rgbClr val="003399"/>
                </a:solidFill>
                <a:effectLst>
                  <a:outerShdw blurRad="38100" dist="38100" dir="2700000" algn="tl">
                    <a:srgbClr val="000000">
                      <a:alpha val="43137"/>
                    </a:srgbClr>
                  </a:outerShdw>
                </a:effectLst>
                <a:latin typeface="+mj-lt"/>
              </a:rPr>
              <a:t>Hãy vui lên đi, hãy ca lên đi. Vì Thiên Chúa chúng ta toàn năng chí ái.</a:t>
            </a:r>
          </a:p>
          <a:p>
            <a:pPr marL="27432" indent="0" algn="just">
              <a:lnSpc>
                <a:spcPct val="130000"/>
              </a:lnSpc>
              <a:buNone/>
            </a:pPr>
            <a:r>
              <a:rPr lang="vi-VN" sz="4300" b="1">
                <a:solidFill>
                  <a:srgbClr val="003399"/>
                </a:solidFill>
                <a:effectLst>
                  <a:outerShdw blurRad="38100" dist="38100" dir="2700000" algn="tl">
                    <a:srgbClr val="000000">
                      <a:alpha val="43137"/>
                    </a:srgbClr>
                  </a:outerShdw>
                </a:effectLst>
                <a:latin typeface="+mj-lt"/>
              </a:rPr>
              <a:t>Sống trong tin yêu chúng ta vui tươi. Chờ hạnh phúc chứa chan trên cõi Thiên Đàng.</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906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a:solidFill>
                  <a:srgbClr val="003399"/>
                </a:solidFill>
                <a:latin typeface="+mn-lt"/>
              </a:rPr>
              <a:t>Chúa đi lên ngàn câu hoan chúc, Chúa ngự lên giữa điệu kèn vang. Đàn hát hãy tấu vang mừng Chúa, và hòa ca kính Vua ta thờ.</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vi-VN" sz="2400" b="1">
                <a:solidFill>
                  <a:srgbClr val="C00000"/>
                </a:solidFill>
                <a:effectLst>
                  <a:outerShdw blurRad="38100" dist="38100" dir="2700000" algn="tl">
                    <a:srgbClr val="000000">
                      <a:alpha val="43137"/>
                    </a:srgbClr>
                  </a:outerShdw>
                </a:effectLst>
                <a:cs typeface="Times New Roman" pitchFamily="18" charset="0"/>
              </a:rPr>
              <a:t>NHẠC KHÚC YÊU THƯƠNG</a:t>
            </a:r>
            <a:r>
              <a:rPr lang="vi-VN" sz="3600" b="1">
                <a:solidFill>
                  <a:srgbClr val="C00000"/>
                </a:solidFill>
                <a:effectLst>
                  <a:outerShdw blurRad="38100" dist="38100" dir="2700000" algn="tl">
                    <a:srgbClr val="000000">
                      <a:alpha val="43137"/>
                    </a:srgbClr>
                  </a:outerShdw>
                </a:effectLst>
                <a:cs typeface="Times New Roman" pitchFamily="18" charset="0"/>
              </a:rPr>
              <a:t/>
            </a:r>
            <a:br>
              <a:rPr lang="vi-VN" sz="3600" b="1">
                <a:solidFill>
                  <a:srgbClr val="C00000"/>
                </a:solidFill>
                <a:effectLst>
                  <a:outerShdw blurRad="38100" dist="38100" dir="2700000" algn="tl">
                    <a:srgbClr val="000000">
                      <a:alpha val="43137"/>
                    </a:srgbClr>
                  </a:outerShdw>
                </a:effectLst>
                <a:cs typeface="Times New Roman" pitchFamily="18" charset="0"/>
              </a:rPr>
            </a:br>
            <a:r>
              <a:rPr lang="vi-VN" sz="3200" b="1" i="1">
                <a:solidFill>
                  <a:srgbClr val="003399"/>
                </a:solidFill>
                <a:effectLst>
                  <a:outerShdw blurRad="38100" dist="38100" dir="2700000" algn="tl">
                    <a:srgbClr val="000000">
                      <a:alpha val="43137"/>
                    </a:srgbClr>
                  </a:outerShdw>
                </a:effectLst>
                <a:cs typeface="Times New Roman" pitchFamily="18" charset="0"/>
              </a:rPr>
              <a:t>Lm. Từ Duyên</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Lời cầu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dâng lên</a:t>
            </a:r>
            <a:r>
              <a:rPr lang="en-US"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như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 thơm, như hương thơm lên cõi thiên đường, bay lên chốn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 </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 tha con cầu khấn, cầu Chúa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5943600" y="-1905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
        <p:nvSpPr>
          <p:cNvPr id="3" name="TextBox 2"/>
          <p:cNvSpPr txBox="1"/>
          <p:nvPr/>
        </p:nvSpPr>
        <p:spPr>
          <a:xfrm>
            <a:off x="7315200" y="-3810"/>
            <a:ext cx="365806" cy="461665"/>
          </a:xfrm>
          <a:prstGeom prst="rect">
            <a:avLst/>
          </a:prstGeom>
          <a:noFill/>
        </p:spPr>
        <p:txBody>
          <a:bodyPr wrap="none" rtlCol="0">
            <a:spAutoFit/>
          </a:bodyPr>
          <a:lstStyle/>
          <a:p>
            <a:r>
              <a:rPr lang="en-US" sz="2400">
                <a:solidFill>
                  <a:srgbClr val="000099"/>
                </a:solidFill>
              </a:rPr>
              <a:t>A</a:t>
            </a: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Lòng thành con dâng lên, </a:t>
            </a:r>
            <a:r>
              <a:rPr lang="vi-VN"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lên Thiên Chúa muôn vàn câu kinh chốn nhiệm mầu, xin Chúa hãy dủ thương Chúa ơi.</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6964703" y="-55880"/>
            <a:ext cx="365806" cy="461665"/>
          </a:xfrm>
          <a:prstGeom prst="rect">
            <a:avLst/>
          </a:prstGeom>
          <a:noFill/>
        </p:spPr>
        <p:txBody>
          <a:bodyPr wrap="none" rtlCol="0">
            <a:spAutoFit/>
          </a:bodyPr>
          <a:lstStyle/>
          <a:p>
            <a:r>
              <a:rPr lang="en-US" sz="2400" smtClean="0">
                <a:solidFill>
                  <a:srgbClr val="003399"/>
                </a:solidFill>
              </a:rPr>
              <a:t>A</a:t>
            </a:r>
            <a:endParaRPr lang="en-US" sz="2400">
              <a:solidFill>
                <a:srgbClr val="003399"/>
              </a:solidFill>
            </a:endParaRPr>
          </a:p>
        </p:txBody>
      </p:sp>
      <p:sp>
        <p:nvSpPr>
          <p:cNvPr id="3" name="TextBox 2"/>
          <p:cNvSpPr txBox="1"/>
          <p:nvPr/>
        </p:nvSpPr>
        <p:spPr>
          <a:xfrm>
            <a:off x="8686800" y="-3937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Tree>
    <p:extLst>
      <p:ext uri="{BB962C8B-B14F-4D97-AF65-F5344CB8AC3E}">
        <p14:creationId xmlns:p14="http://schemas.microsoft.com/office/powerpoint/2010/main" val="374067236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0160" y="-9525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rPr>
              <a:t>Lời con xin hôm nay, lời con xin hôm mai luôn yên vui luôn yêu thương trong tình Chúa. Dù khi con đau thương, dù khi con cô đơn xin cho con, xin cho con yêu Chúa chân thành.</a:t>
            </a:r>
            <a:endParaRPr lang="vi-VN" sz="44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Lời cầu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dâng lên</a:t>
            </a:r>
            <a:r>
              <a:rPr lang="en-US"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như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 thơm, như hương thơm lên cõi thiên đường, bay lên chốn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 </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 tha con cầu khấn, cầu Chúa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5943600" y="-1905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
        <p:nvSpPr>
          <p:cNvPr id="3" name="TextBox 2"/>
          <p:cNvSpPr txBox="1"/>
          <p:nvPr/>
        </p:nvSpPr>
        <p:spPr>
          <a:xfrm>
            <a:off x="7315200" y="-3810"/>
            <a:ext cx="365806" cy="461665"/>
          </a:xfrm>
          <a:prstGeom prst="rect">
            <a:avLst/>
          </a:prstGeom>
          <a:noFill/>
        </p:spPr>
        <p:txBody>
          <a:bodyPr wrap="none" rtlCol="0">
            <a:spAutoFit/>
          </a:bodyPr>
          <a:lstStyle/>
          <a:p>
            <a:r>
              <a:rPr lang="en-US" sz="2400">
                <a:solidFill>
                  <a:srgbClr val="000099"/>
                </a:solidFill>
              </a:rPr>
              <a:t>A</a:t>
            </a:r>
          </a:p>
        </p:txBody>
      </p:sp>
    </p:spTree>
    <p:extLst>
      <p:ext uri="{BB962C8B-B14F-4D97-AF65-F5344CB8AC3E}">
        <p14:creationId xmlns:p14="http://schemas.microsoft.com/office/powerpoint/2010/main" val="152909618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Lòng thành con dâng lên, </a:t>
            </a:r>
            <a:r>
              <a:rPr lang="vi-VN"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lên Thiên Chúa muôn vàn câu kinh chốn nhiệm mầu, xin Chúa hãy dủ thương Chúa ơi.</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6964703" y="-55880"/>
            <a:ext cx="365806" cy="461665"/>
          </a:xfrm>
          <a:prstGeom prst="rect">
            <a:avLst/>
          </a:prstGeom>
          <a:noFill/>
        </p:spPr>
        <p:txBody>
          <a:bodyPr wrap="none" rtlCol="0">
            <a:spAutoFit/>
          </a:bodyPr>
          <a:lstStyle/>
          <a:p>
            <a:r>
              <a:rPr lang="en-US" sz="2400" smtClean="0">
                <a:solidFill>
                  <a:srgbClr val="003399"/>
                </a:solidFill>
              </a:rPr>
              <a:t>A</a:t>
            </a:r>
            <a:endParaRPr lang="en-US" sz="2400">
              <a:solidFill>
                <a:srgbClr val="003399"/>
              </a:solidFill>
            </a:endParaRPr>
          </a:p>
        </p:txBody>
      </p:sp>
      <p:sp>
        <p:nvSpPr>
          <p:cNvPr id="3" name="TextBox 2"/>
          <p:cNvSpPr txBox="1"/>
          <p:nvPr/>
        </p:nvSpPr>
        <p:spPr>
          <a:xfrm>
            <a:off x="8686800" y="-3937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Tree>
    <p:extLst>
      <p:ext uri="{BB962C8B-B14F-4D97-AF65-F5344CB8AC3E}">
        <p14:creationId xmlns:p14="http://schemas.microsoft.com/office/powerpoint/2010/main" val="1367075601"/>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bao hân hoan, buồn vui kia mai sau xin trao dâng, con xin dâng trao về Chúa. Ngài ơi xin thương con, Ngài ơi xin trao ban cho yên vui, cho yêu thương mãi muôn đời</a:t>
            </a:r>
            <a:endPar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Lời cầu </a:t>
            </a:r>
            <a:r>
              <a:rPr lang="vi-VN"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con </a:t>
            </a:r>
            <a:r>
              <a:rPr lang="vi-VN"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dâng lên</a:t>
            </a:r>
            <a:r>
              <a:rPr lang="en-US" sz="50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như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hương thơm, như hương thơm lên cõi thiên đường, bay lên chốn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 </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 tha con cầu khấn, cầu Chúa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vi-VN" sz="5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5943600" y="-1905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
        <p:nvSpPr>
          <p:cNvPr id="3" name="TextBox 2"/>
          <p:cNvSpPr txBox="1"/>
          <p:nvPr/>
        </p:nvSpPr>
        <p:spPr>
          <a:xfrm>
            <a:off x="7315200" y="-3810"/>
            <a:ext cx="365806" cy="461665"/>
          </a:xfrm>
          <a:prstGeom prst="rect">
            <a:avLst/>
          </a:prstGeom>
          <a:noFill/>
        </p:spPr>
        <p:txBody>
          <a:bodyPr wrap="none" rtlCol="0">
            <a:spAutoFit/>
          </a:bodyPr>
          <a:lstStyle/>
          <a:p>
            <a:r>
              <a:rPr lang="en-US" sz="2400">
                <a:solidFill>
                  <a:srgbClr val="000099"/>
                </a:solidFill>
              </a:rPr>
              <a:t>A</a:t>
            </a:r>
          </a:p>
        </p:txBody>
      </p:sp>
    </p:spTree>
    <p:extLst>
      <p:ext uri="{BB962C8B-B14F-4D97-AF65-F5344CB8AC3E}">
        <p14:creationId xmlns:p14="http://schemas.microsoft.com/office/powerpoint/2010/main" val="152909618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Lòng thành con dâng lên, </a:t>
            </a:r>
            <a:r>
              <a:rPr lang="vi-VN" sz="52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dâng lên Thiên Chúa muôn vàn câu kinh chốn nhiệm mầu, xin Chúa hãy dủ thương Chúa ơi.</a:t>
            </a:r>
            <a:endParaRPr lang="en-US" altLang="en-US" sz="5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
        <p:nvSpPr>
          <p:cNvPr id="2" name="TextBox 1"/>
          <p:cNvSpPr txBox="1"/>
          <p:nvPr/>
        </p:nvSpPr>
        <p:spPr>
          <a:xfrm>
            <a:off x="6964703" y="-55880"/>
            <a:ext cx="365806" cy="461665"/>
          </a:xfrm>
          <a:prstGeom prst="rect">
            <a:avLst/>
          </a:prstGeom>
          <a:noFill/>
        </p:spPr>
        <p:txBody>
          <a:bodyPr wrap="none" rtlCol="0">
            <a:spAutoFit/>
          </a:bodyPr>
          <a:lstStyle/>
          <a:p>
            <a:r>
              <a:rPr lang="en-US" sz="2400" smtClean="0">
                <a:solidFill>
                  <a:srgbClr val="003399"/>
                </a:solidFill>
              </a:rPr>
              <a:t>A</a:t>
            </a:r>
            <a:endParaRPr lang="en-US" sz="2400">
              <a:solidFill>
                <a:srgbClr val="003399"/>
              </a:solidFill>
            </a:endParaRPr>
          </a:p>
        </p:txBody>
      </p:sp>
      <p:sp>
        <p:nvSpPr>
          <p:cNvPr id="3" name="TextBox 2"/>
          <p:cNvSpPr txBox="1"/>
          <p:nvPr/>
        </p:nvSpPr>
        <p:spPr>
          <a:xfrm>
            <a:off x="8686800" y="-39370"/>
            <a:ext cx="365806" cy="461665"/>
          </a:xfrm>
          <a:prstGeom prst="rect">
            <a:avLst/>
          </a:prstGeom>
          <a:noFill/>
        </p:spPr>
        <p:txBody>
          <a:bodyPr wrap="none" rtlCol="0">
            <a:spAutoFit/>
          </a:bodyPr>
          <a:lstStyle/>
          <a:p>
            <a:r>
              <a:rPr lang="en-US" sz="2400" smtClean="0">
                <a:solidFill>
                  <a:srgbClr val="000099"/>
                </a:solidFill>
              </a:rPr>
              <a:t>A</a:t>
            </a:r>
            <a:endParaRPr lang="en-US" sz="2400">
              <a:solidFill>
                <a:srgbClr val="000099"/>
              </a:solidFill>
            </a:endParaRPr>
          </a:p>
        </p:txBody>
      </p:sp>
    </p:spTree>
    <p:extLst>
      <p:ext uri="{BB962C8B-B14F-4D97-AF65-F5344CB8AC3E}">
        <p14:creationId xmlns:p14="http://schemas.microsoft.com/office/powerpoint/2010/main" val="136707560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 </a:t>
            </a: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TRỜI</a:t>
            </a: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Nguyễn Duy</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lên trời giữa tiếng kèn trổi vang lừng. Ngàn tiếng tung hô hoà tấu không ngừng. Chúa lên trời giữa các thiên thần, giữa các tông đồ. Mừng Chúa vinh quang về với Cha Ngài trên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xuống trần mang thân phận người và Ngài đã chết và đã sống lại Chúa nay hiển vinh lên trời để ngày sau đưa ta lên trời với Cha.</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lên trời giữa tiếng kèn trổi vang lừng. Ngàn tiếng tung hô hoà tấu không ngừng. Chúa lên trời giữa các thiên thần, giữa các tông đồ. Mừng Chúa vinh quang về với Cha Ngài trên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85867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 đau thương nay qua đi rồi vì đường Thánh giá nguồn sống vinh quang Chúa đã chết để sống lại Ngài xuống thế để nay lên trời hiển trị.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lên trời giữa tiếng kèn trổi vang lừng. Ngàn tiếng tung hô hoà tấu không ngừng. Chúa lên trời giữa các thiên thần, giữa các tông đồ. Mừng Chúa vinh quang về với Cha Ngài trên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858674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Ngước trông lên quê hương trên trời đoàn con mơ ước hạnh phúc mai sau Chúa thương đỡ nâng con hèn Ngày và đêm noi theo gương Ngài sống xưa.</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lên trời giữa tiếng kèn trổi vang lừng. Ngàn tiếng tung hô hoà tấu không ngừng. Chúa lên trời giữa các thiên thần, giữa các tông đồ. Mừng Chúa vinh quang về với Cha Ngài trên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8586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 gian nan trên con đường dài thử ta kiên vững mà bước theo Ngài Sống làm chứng cho Danh Ngài nhìn trời cao ta đâu hãi sợ khó nguy.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lên trời giữa tiếng kèn trổi vang lừng. Ngàn tiếng tung hô hoà tấu không ngừng. Chúa lên trời giữa các thiên thần, giữa các tông đồ. Mừng Chúa vinh quang về với Cha Ngài trên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858674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378565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Chúa Về Trời</a:t>
            </a:r>
          </a:p>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Con Ra Đi</a:t>
            </a:r>
            <a:endPar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Phanxico</a:t>
            </a:r>
            <a:endPar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Hỡi người Ga-li-lê sao còn mải mê đăm đăm nhìn trời Chúa đã về. Mai này Người lại đến trên đám mây trong thánh oai như hôm nay Người đã về trời.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con ra đi môi ca hát gieo rắc Tin Mừng đó đây. Bước theo Chúa vào cuộc đời khó nguy dẫu ngàn dặm đường rắc gieo tình thương.</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Hỡi người Ga-li-lê sao còn mải mê đăm đăm nhìn trời Chúa đã về. Mai này Người lại đến trên đám mây trong thánh oai như hôm nay Người đã về trời.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907673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 về trời con ra đi tung đôi cánh soi ánh Tin Mừng Chúa xưa. Nắng mưa chấp nhận một đời, vững tin Chúa trên tầng trời vẫn theo chở che.</a:t>
            </a:r>
            <a:endPar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Hỡi người Ga-li-lê sao còn mải mê đăm đăm nhìn trời Chúa đã về. Mai này Người lại đến trên đám mây trong thánh oai như hôm nay Người đã về trời.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9076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934</TotalTime>
  <Words>2022</Words>
  <Application>Microsoft Office PowerPoint</Application>
  <PresentationFormat>On-screen Show (16:9)</PresentationFormat>
  <Paragraphs>140</Paragraphs>
  <Slides>90</Slides>
  <Notes>0</Notes>
  <HiddenSlides>0</HiddenSlides>
  <MMClips>0</MMClips>
  <ScaleCrop>false</ScaleCrop>
  <HeadingPairs>
    <vt:vector size="4" baseType="variant">
      <vt:variant>
        <vt:lpstr>Theme</vt:lpstr>
      </vt:variant>
      <vt:variant>
        <vt:i4>23</vt:i4>
      </vt:variant>
      <vt:variant>
        <vt:lpstr>Slide Titles</vt:lpstr>
      </vt:variant>
      <vt:variant>
        <vt:i4>90</vt:i4>
      </vt:variant>
    </vt:vector>
  </HeadingPairs>
  <TitlesOfParts>
    <vt:vector size="113"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12_Office Theme</vt:lpstr>
      <vt:lpstr>18_Office Theme</vt:lpstr>
      <vt:lpstr>21_Office Theme</vt:lpstr>
      <vt:lpstr>8_Office Theme</vt:lpstr>
      <vt:lpstr>6_Office Theme</vt:lpstr>
      <vt:lpstr>3_Office Theme</vt:lpstr>
      <vt:lpstr>4_Office Theme</vt:lpstr>
      <vt:lpstr>5_Office Theme</vt:lpstr>
      <vt:lpstr>13_Office Theme</vt:lpstr>
      <vt:lpstr>14_Office Theme</vt:lpstr>
      <vt:lpstr>15_Office Theme</vt:lpstr>
      <vt:lpstr>16_Office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NHẠC KHÚC YÊU THƯƠNG Lm. Từ Duyên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138</cp:revision>
  <dcterms:created xsi:type="dcterms:W3CDTF">2021-05-09T08:36:44Z</dcterms:created>
  <dcterms:modified xsi:type="dcterms:W3CDTF">2023-05-17T22:21:10Z</dcterms:modified>
</cp:coreProperties>
</file>