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0" r:id="rId2"/>
    <p:sldMasterId id="2147483812" r:id="rId3"/>
    <p:sldMasterId id="2147484028" r:id="rId4"/>
    <p:sldMasterId id="2147484148" r:id="rId5"/>
    <p:sldMasterId id="2147484160" r:id="rId6"/>
    <p:sldMasterId id="2147484172" r:id="rId7"/>
    <p:sldMasterId id="2147484184" r:id="rId8"/>
    <p:sldMasterId id="2147484196" r:id="rId9"/>
    <p:sldMasterId id="2147484208" r:id="rId10"/>
    <p:sldMasterId id="2147484220" r:id="rId11"/>
    <p:sldMasterId id="2147484232" r:id="rId12"/>
    <p:sldMasterId id="2147484268" r:id="rId13"/>
    <p:sldMasterId id="2147484288" r:id="rId14"/>
    <p:sldMasterId id="2147484300" r:id="rId15"/>
    <p:sldMasterId id="2147484312" r:id="rId16"/>
    <p:sldMasterId id="2147484336" r:id="rId17"/>
    <p:sldMasterId id="2147484348" r:id="rId18"/>
  </p:sldMasterIdLst>
  <p:notesMasterIdLst>
    <p:notesMasterId r:id="rId93"/>
  </p:notesMasterIdLst>
  <p:sldIdLst>
    <p:sldId id="9818" r:id="rId19"/>
    <p:sldId id="2146" r:id="rId20"/>
    <p:sldId id="1982" r:id="rId21"/>
    <p:sldId id="9826" r:id="rId22"/>
    <p:sldId id="1986" r:id="rId23"/>
    <p:sldId id="9828" r:id="rId24"/>
    <p:sldId id="9829" r:id="rId25"/>
    <p:sldId id="9827" r:id="rId26"/>
    <p:sldId id="9830" r:id="rId27"/>
    <p:sldId id="9831" r:id="rId28"/>
    <p:sldId id="9850" r:id="rId29"/>
    <p:sldId id="9810" r:id="rId30"/>
    <p:sldId id="9811" r:id="rId31"/>
    <p:sldId id="9812" r:id="rId32"/>
    <p:sldId id="9813" r:id="rId33"/>
    <p:sldId id="9814" r:id="rId34"/>
    <p:sldId id="9815" r:id="rId35"/>
    <p:sldId id="9816" r:id="rId36"/>
    <p:sldId id="9817" r:id="rId37"/>
    <p:sldId id="9821" r:id="rId38"/>
    <p:sldId id="9690" r:id="rId39"/>
    <p:sldId id="9780" r:id="rId40"/>
    <p:sldId id="9674" r:id="rId41"/>
    <p:sldId id="9785" r:id="rId42"/>
    <p:sldId id="9784" r:id="rId43"/>
    <p:sldId id="9786" r:id="rId44"/>
    <p:sldId id="9783" r:id="rId45"/>
    <p:sldId id="9787" r:id="rId46"/>
    <p:sldId id="9782" r:id="rId47"/>
    <p:sldId id="9788" r:id="rId48"/>
    <p:sldId id="9781" r:id="rId49"/>
    <p:sldId id="9789" r:id="rId50"/>
    <p:sldId id="9851" r:id="rId51"/>
    <p:sldId id="9584" r:id="rId52"/>
    <p:sldId id="9852" r:id="rId53"/>
    <p:sldId id="9659" r:id="rId54"/>
    <p:sldId id="258" r:id="rId55"/>
    <p:sldId id="9790" r:id="rId56"/>
    <p:sldId id="9793" r:id="rId57"/>
    <p:sldId id="9832" r:id="rId58"/>
    <p:sldId id="9791" r:id="rId59"/>
    <p:sldId id="9792" r:id="rId60"/>
    <p:sldId id="9833" r:id="rId61"/>
    <p:sldId id="9834" r:id="rId62"/>
    <p:sldId id="9794" r:id="rId63"/>
    <p:sldId id="9795" r:id="rId64"/>
    <p:sldId id="9835" r:id="rId65"/>
    <p:sldId id="9836" r:id="rId66"/>
    <p:sldId id="9669" r:id="rId67"/>
    <p:sldId id="9823" r:id="rId68"/>
    <p:sldId id="9384" r:id="rId69"/>
    <p:sldId id="9800" r:id="rId70"/>
    <p:sldId id="9837" r:id="rId71"/>
    <p:sldId id="9555" r:id="rId72"/>
    <p:sldId id="2344" r:id="rId73"/>
    <p:sldId id="9840" r:id="rId74"/>
    <p:sldId id="9841" r:id="rId75"/>
    <p:sldId id="9797" r:id="rId76"/>
    <p:sldId id="9798" r:id="rId77"/>
    <p:sldId id="9842" r:id="rId78"/>
    <p:sldId id="9843" r:id="rId79"/>
    <p:sldId id="9838" r:id="rId80"/>
    <p:sldId id="9839" r:id="rId81"/>
    <p:sldId id="9844" r:id="rId82"/>
    <p:sldId id="9845" r:id="rId83"/>
    <p:sldId id="9691" r:id="rId84"/>
    <p:sldId id="9824" r:id="rId85"/>
    <p:sldId id="9390" r:id="rId86"/>
    <p:sldId id="2182" r:id="rId87"/>
    <p:sldId id="9770" r:id="rId88"/>
    <p:sldId id="9847" r:id="rId89"/>
    <p:sldId id="9846" r:id="rId90"/>
    <p:sldId id="9848" r:id="rId91"/>
    <p:sldId id="9853" r:id="rId9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84" Type="http://schemas.openxmlformats.org/officeDocument/2006/relationships/slide" Target="slides/slide66.xml"/><Relationship Id="rId89" Type="http://schemas.openxmlformats.org/officeDocument/2006/relationships/slide" Target="slides/slide71.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87" Type="http://schemas.openxmlformats.org/officeDocument/2006/relationships/slide" Target="slides/slide69.xml"/><Relationship Id="rId5" Type="http://schemas.openxmlformats.org/officeDocument/2006/relationships/slideMaster" Target="slideMasters/slideMaster5.xml"/><Relationship Id="rId61" Type="http://schemas.openxmlformats.org/officeDocument/2006/relationships/slide" Target="slides/slide43.xml"/><Relationship Id="rId82" Type="http://schemas.openxmlformats.org/officeDocument/2006/relationships/slide" Target="slides/slide64.xml"/><Relationship Id="rId90" Type="http://schemas.openxmlformats.org/officeDocument/2006/relationships/slide" Target="slides/slide72.xml"/><Relationship Id="rId95" Type="http://schemas.openxmlformats.org/officeDocument/2006/relationships/viewProps" Target="viewProps.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slide" Target="slides/slide62.xml"/><Relationship Id="rId85" Type="http://schemas.openxmlformats.org/officeDocument/2006/relationships/slide" Target="slides/slide67.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498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114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872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05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3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699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784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040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09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438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786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388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145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5255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188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132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557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170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8955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427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457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795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620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690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980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006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871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953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312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35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615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23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293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785274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476852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8746157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5610720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7371055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785495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0979437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217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41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958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900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139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256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388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459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348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011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00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68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371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132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434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75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00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94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619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265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904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00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68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2371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132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434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75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00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94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619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265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904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13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304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07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732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99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873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011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12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031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975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015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13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304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007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732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99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873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011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12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031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975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015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150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572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37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147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76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003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370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530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316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242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707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77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25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761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85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6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95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02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214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210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86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707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77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25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761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85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6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95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02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214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210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86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707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77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25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761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85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6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95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02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214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210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86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707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77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25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761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85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6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95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02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214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210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86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707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77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254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761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85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6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956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023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214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210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86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9" Type="http://schemas.openxmlformats.org/officeDocument/2006/relationships/image" Target="../media/image2.jp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5029"/>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190700"/>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705006"/>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971826656"/>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424643"/>
      </p:ext>
    </p:extLst>
  </p:cSld>
  <p:clrMap bg1="lt1" tx1="dk1" bg2="lt2" tx2="dk2" accent1="accent1" accent2="accent2" accent3="accent3" accent4="accent4" accent5="accent5" accent6="accent6" hlink="hlink" folHlink="folHlink"/>
  <p:sldLayoutIdLst>
    <p:sldLayoutId id="2147484289" r:id="rId1"/>
    <p:sldLayoutId id="2147484290" r:id="rId2"/>
    <p:sldLayoutId id="2147484291" r:id="rId3"/>
    <p:sldLayoutId id="2147484292" r:id="rId4"/>
    <p:sldLayoutId id="2147484293" r:id="rId5"/>
    <p:sldLayoutId id="2147484294" r:id="rId6"/>
    <p:sldLayoutId id="2147484295" r:id="rId7"/>
    <p:sldLayoutId id="2147484296" r:id="rId8"/>
    <p:sldLayoutId id="2147484297" r:id="rId9"/>
    <p:sldLayoutId id="2147484298" r:id="rId10"/>
    <p:sldLayoutId id="214748429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616294"/>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616294"/>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208309"/>
      </p:ext>
    </p:extLst>
  </p:cSld>
  <p:clrMap bg1="lt1" tx1="dk1" bg2="lt2" tx2="dk2" accent1="accent1" accent2="accent2" accent3="accent3" accent4="accent4" accent5="accent5" accent6="accent6" hlink="hlink" folHlink="folHlink"/>
  <p:sldLayoutIdLst>
    <p:sldLayoutId id="2147484337" r:id="rId1"/>
    <p:sldLayoutId id="2147484338" r:id="rId2"/>
    <p:sldLayoutId id="2147484339" r:id="rId3"/>
    <p:sldLayoutId id="2147484340" r:id="rId4"/>
    <p:sldLayoutId id="2147484341" r:id="rId5"/>
    <p:sldLayoutId id="2147484342" r:id="rId6"/>
    <p:sldLayoutId id="2147484343" r:id="rId7"/>
    <p:sldLayoutId id="2147484344" r:id="rId8"/>
    <p:sldLayoutId id="2147484345" r:id="rId9"/>
    <p:sldLayoutId id="2147484346" r:id="rId10"/>
    <p:sldLayoutId id="214748434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208309"/>
      </p:ext>
    </p:extLst>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766408"/>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341307"/>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341307"/>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34130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341307"/>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341307"/>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1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7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8.xml"/></Relationships>
</file>

<file path=ppt/slides/_rels/slide7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8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57150"/>
            <a:ext cx="468405" cy="44978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2977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0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0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000" b="1"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000" b="1" smtClean="0">
                <a:solidFill>
                  <a:srgbClr val="003399"/>
                </a:solidFill>
              </a:rPr>
              <a:t>Dâng muôn câu ca mừng kính Thánh Giuse, giờ vẻ vang trên trời vinh sáng, xưa sống lao động một đời xây đắp vun trồng.</a:t>
            </a:r>
            <a:endParaRPr lang="en-US" sz="50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18960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57150"/>
            <a:ext cx="468405" cy="44978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9921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5278952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689816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9658715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3478245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7103324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8970115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4813609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8005093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Thánh Giuse Thợ</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Bùi Ninh</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57150"/>
            <a:ext cx="468405" cy="44978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243840" y="438150"/>
            <a:ext cx="8175636" cy="1077218"/>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en-US" sz="3200">
                <a:solidFill>
                  <a:srgbClr val="FFFF00"/>
                </a:solidFill>
              </a:rPr>
              <a:t>Lạy </a:t>
            </a:r>
            <a:r>
              <a:rPr lang="en-US" sz="3200" smtClean="0">
                <a:solidFill>
                  <a:srgbClr val="FFFF00"/>
                </a:solidFill>
              </a:rPr>
              <a:t>Chúa, </a:t>
            </a:r>
            <a:r>
              <a:rPr lang="en-US" sz="3200">
                <a:solidFill>
                  <a:srgbClr val="FFFF00"/>
                </a:solidFill>
              </a:rPr>
              <a:t>xin củng cố việc tay chúng con làm</a:t>
            </a:r>
            <a:r>
              <a:rPr lang="en-US" sz="3200" smtClean="0">
                <a:solidFill>
                  <a:srgbClr val="FFFF00"/>
                </a:solidFill>
              </a:rPr>
              <a:t>.</a:t>
            </a:r>
          </a:p>
          <a:p>
            <a:r>
              <a:rPr lang="en-US" sz="3200">
                <a:solidFill>
                  <a:srgbClr val="FFFF00"/>
                </a:solidFill>
              </a:rPr>
              <a:t> </a:t>
            </a:r>
            <a:r>
              <a:rPr lang="en-US" sz="3200" smtClean="0">
                <a:solidFill>
                  <a:srgbClr val="FFFF00"/>
                </a:solidFill>
              </a:rPr>
              <a:t>                                                     </a:t>
            </a:r>
            <a:r>
              <a:rPr lang="en-US" sz="3200" i="1" u="sng" smtClean="0">
                <a:solidFill>
                  <a:srgbClr val="FFFF00"/>
                </a:solidFill>
              </a:rPr>
              <a:t>Tv, 89</a:t>
            </a:r>
            <a:endParaRPr lang="en-US" sz="3200" i="1" u="sng">
              <a:solidFill>
                <a:srgbClr val="FFFF00"/>
              </a:solidFill>
            </a:endParaRPr>
          </a:p>
        </p:txBody>
      </p:sp>
    </p:spTree>
    <p:extLst>
      <p:ext uri="{BB962C8B-B14F-4D97-AF65-F5344CB8AC3E}">
        <p14:creationId xmlns:p14="http://schemas.microsoft.com/office/powerpoint/2010/main" val="3435849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VỊNH </a:t>
            </a:r>
            <a:r>
              <a:rPr lang="en-US" sz="5400" b="1" dirty="0" smtClean="0">
                <a:solidFill>
                  <a:srgbClr val="FF0000"/>
                </a:solidFill>
                <a:latin typeface="+mj-lt"/>
                <a:cs typeface="Tahoma" pitchFamily="34" charset="0"/>
              </a:rPr>
              <a:t>89</a:t>
            </a:r>
            <a:endParaRPr lang="en-US" sz="5400" b="1" dirty="0">
              <a:solidFill>
                <a:srgbClr val="FF0000"/>
              </a:solidFill>
              <a:latin typeface="+mj-lt"/>
              <a:cs typeface="Tahoma" pitchFamily="34" charset="0"/>
            </a:endParaRP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dirty="0">
                <a:solidFill>
                  <a:srgbClr val="FF0000"/>
                </a:solidFill>
                <a:latin typeface="+mj-lt"/>
                <a:cs typeface="Tahoma" pitchFamily="34" charset="0"/>
              </a:rPr>
              <a:t>05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003399"/>
                </a:solidFill>
                <a:latin typeface="+mn-lt"/>
              </a:rPr>
              <a:t>Lạy</a:t>
            </a:r>
            <a:r>
              <a:rPr lang="en-US" sz="8000" b="1" dirty="0" smtClean="0">
                <a:solidFill>
                  <a:srgbClr val="003399"/>
                </a:solidFill>
                <a:latin typeface="+mn-lt"/>
              </a:rPr>
              <a:t> </a:t>
            </a:r>
            <a:r>
              <a:rPr lang="en-US" sz="8000" b="1" dirty="0" err="1" smtClean="0">
                <a:solidFill>
                  <a:srgbClr val="003399"/>
                </a:solidFill>
                <a:latin typeface="+mn-lt"/>
              </a:rPr>
              <a:t>Chúa</a:t>
            </a:r>
            <a:r>
              <a:rPr lang="en-US" sz="8000" b="1" dirty="0" smtClean="0">
                <a:solidFill>
                  <a:srgbClr val="003399"/>
                </a:solidFill>
                <a:latin typeface="+mn-lt"/>
              </a:rPr>
              <a:t> </a:t>
            </a:r>
            <a:r>
              <a:rPr lang="en-US" sz="8000" b="1" dirty="0" err="1" smtClean="0">
                <a:solidFill>
                  <a:srgbClr val="003399"/>
                </a:solidFill>
                <a:latin typeface="+mn-lt"/>
              </a:rPr>
              <a:t>xin</a:t>
            </a:r>
            <a:r>
              <a:rPr lang="en-US" sz="8000" b="1" dirty="0" smtClean="0">
                <a:solidFill>
                  <a:srgbClr val="003399"/>
                </a:solidFill>
                <a:latin typeface="+mn-lt"/>
              </a:rPr>
              <a:t> </a:t>
            </a:r>
            <a:r>
              <a:rPr lang="en-US" sz="8000" b="1" dirty="0" err="1" smtClean="0">
                <a:solidFill>
                  <a:srgbClr val="003399"/>
                </a:solidFill>
                <a:latin typeface="+mn-lt"/>
              </a:rPr>
              <a:t>củng</a:t>
            </a:r>
            <a:r>
              <a:rPr lang="en-US" sz="8000" b="1" dirty="0" smtClean="0">
                <a:solidFill>
                  <a:srgbClr val="003399"/>
                </a:solidFill>
                <a:latin typeface="+mn-lt"/>
              </a:rPr>
              <a:t> </a:t>
            </a:r>
            <a:r>
              <a:rPr lang="en-US" sz="8000" b="1" dirty="0" err="1" smtClean="0">
                <a:solidFill>
                  <a:srgbClr val="003399"/>
                </a:solidFill>
                <a:latin typeface="+mn-lt"/>
              </a:rPr>
              <a:t>cố</a:t>
            </a:r>
            <a:r>
              <a:rPr lang="en-US" sz="8000" b="1" dirty="0" smtClean="0">
                <a:solidFill>
                  <a:srgbClr val="003399"/>
                </a:solidFill>
                <a:latin typeface="+mn-lt"/>
              </a:rPr>
              <a:t> </a:t>
            </a:r>
            <a:r>
              <a:rPr lang="en-US" sz="8000" b="1" dirty="0" err="1" smtClean="0">
                <a:solidFill>
                  <a:srgbClr val="003399"/>
                </a:solidFill>
                <a:latin typeface="+mn-lt"/>
              </a:rPr>
              <a:t>việc</a:t>
            </a:r>
            <a:r>
              <a:rPr lang="en-US" sz="8000" b="1" dirty="0" smtClean="0">
                <a:solidFill>
                  <a:srgbClr val="003399"/>
                </a:solidFill>
                <a:latin typeface="+mn-lt"/>
              </a:rPr>
              <a:t> </a:t>
            </a:r>
            <a:r>
              <a:rPr lang="en-US" sz="8000" b="1" dirty="0" err="1" smtClean="0">
                <a:solidFill>
                  <a:srgbClr val="003399"/>
                </a:solidFill>
                <a:latin typeface="+mn-lt"/>
              </a:rPr>
              <a:t>tay</a:t>
            </a:r>
            <a:r>
              <a:rPr lang="en-US" sz="8000" b="1" dirty="0" smtClean="0">
                <a:solidFill>
                  <a:srgbClr val="003399"/>
                </a:solidFill>
                <a:latin typeface="+mn-lt"/>
              </a:rPr>
              <a:t> </a:t>
            </a:r>
            <a:r>
              <a:rPr lang="en-US" sz="8000" b="1" dirty="0" err="1" smtClean="0">
                <a:solidFill>
                  <a:srgbClr val="003399"/>
                </a:solidFill>
                <a:latin typeface="+mn-lt"/>
              </a:rPr>
              <a:t>chúng</a:t>
            </a:r>
            <a:r>
              <a:rPr lang="en-US" sz="8000" b="1" dirty="0" smtClean="0">
                <a:solidFill>
                  <a:srgbClr val="003399"/>
                </a:solidFill>
                <a:latin typeface="+mn-lt"/>
              </a:rPr>
              <a:t> con </a:t>
            </a:r>
            <a:r>
              <a:rPr lang="en-US" sz="8000" b="1" dirty="0" err="1" smtClean="0">
                <a:solidFill>
                  <a:srgbClr val="003399"/>
                </a:solidFill>
                <a:latin typeface="+mn-lt"/>
              </a:rPr>
              <a:t>làm</a:t>
            </a:r>
            <a:r>
              <a:rPr lang="en-US" sz="8000" b="1" dirty="0" smtClean="0">
                <a:solidFill>
                  <a:srgbClr val="003399"/>
                </a:solidFill>
                <a:latin typeface="+mn-lt"/>
              </a:rPr>
              <a:t>.</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149372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fontAlgn="base"/>
            <a:r>
              <a:rPr lang="en-US" sz="6400" b="1" u="sng" dirty="0" smtClean="0">
                <a:solidFill>
                  <a:srgbClr val="FF0000"/>
                </a:solidFill>
                <a:effectLst>
                  <a:outerShdw blurRad="38100" dist="38100" dir="2700000" algn="tl">
                    <a:srgbClr val="000000">
                      <a:alpha val="43137"/>
                    </a:srgbClr>
                  </a:outerShdw>
                </a:effectLst>
                <a:latin typeface="+mn-lt"/>
                <a:cs typeface="Times New Roman" pitchFamily="18" charset="0"/>
              </a:rPr>
              <a:t>Tk1:</a:t>
            </a:r>
            <a:r>
              <a:rPr lang="en-US" sz="6400" b="1" dirty="0" smtClean="0">
                <a:solidFill>
                  <a:srgbClr val="FF0000"/>
                </a:solidFill>
                <a:effectLst>
                  <a:outerShdw blurRad="38100" dist="38100" dir="2700000" algn="tl">
                    <a:srgbClr val="000000">
                      <a:alpha val="43137"/>
                    </a:srgbClr>
                  </a:outerShdw>
                </a:effectLst>
                <a:latin typeface="+mn-lt"/>
                <a:cs typeface="Times New Roman" pitchFamily="18" charset="0"/>
              </a:rPr>
              <a:t> </a:t>
            </a:r>
            <a:r>
              <a:rPr lang="en-US" sz="6400" b="1" dirty="0" err="1" smtClean="0">
                <a:solidFill>
                  <a:srgbClr val="003399"/>
                </a:solidFill>
                <a:latin typeface="+mn-lt"/>
              </a:rPr>
              <a:t>Ngay</a:t>
            </a:r>
            <a:r>
              <a:rPr lang="en-US" sz="6400" b="1" dirty="0" smtClean="0">
                <a:solidFill>
                  <a:srgbClr val="003399"/>
                </a:solidFill>
                <a:latin typeface="+mn-lt"/>
              </a:rPr>
              <a:t> </a:t>
            </a:r>
            <a:r>
              <a:rPr lang="en-US" sz="6400" b="1" dirty="0" err="1" smtClean="0">
                <a:solidFill>
                  <a:srgbClr val="003399"/>
                </a:solidFill>
                <a:latin typeface="+mn-lt"/>
              </a:rPr>
              <a:t>khi</a:t>
            </a:r>
            <a:r>
              <a:rPr lang="en-US" sz="6400" b="1" dirty="0" smtClean="0">
                <a:solidFill>
                  <a:srgbClr val="003399"/>
                </a:solidFill>
                <a:latin typeface="+mn-lt"/>
              </a:rPr>
              <a:t> </a:t>
            </a:r>
            <a:r>
              <a:rPr lang="en-US" sz="6400" b="1" dirty="0" err="1" smtClean="0">
                <a:solidFill>
                  <a:srgbClr val="003399"/>
                </a:solidFill>
                <a:latin typeface="+mn-lt"/>
              </a:rPr>
              <a:t>núi</a:t>
            </a:r>
            <a:r>
              <a:rPr lang="en-US" sz="6400" b="1" dirty="0" smtClean="0">
                <a:solidFill>
                  <a:srgbClr val="003399"/>
                </a:solidFill>
                <a:latin typeface="+mn-lt"/>
              </a:rPr>
              <a:t> </a:t>
            </a:r>
            <a:r>
              <a:rPr lang="en-US" sz="6400" b="1" dirty="0" err="1" smtClean="0">
                <a:solidFill>
                  <a:srgbClr val="003399"/>
                </a:solidFill>
                <a:latin typeface="+mn-lt"/>
              </a:rPr>
              <a:t>đồi</a:t>
            </a:r>
            <a:r>
              <a:rPr lang="en-US" sz="6400" b="1" dirty="0" smtClean="0">
                <a:solidFill>
                  <a:srgbClr val="003399"/>
                </a:solidFill>
                <a:latin typeface="+mn-lt"/>
              </a:rPr>
              <a:t> </a:t>
            </a:r>
            <a:r>
              <a:rPr lang="en-US" sz="6400" b="1" dirty="0" err="1" smtClean="0">
                <a:solidFill>
                  <a:srgbClr val="003399"/>
                </a:solidFill>
                <a:latin typeface="+mn-lt"/>
              </a:rPr>
              <a:t>chưa</a:t>
            </a:r>
            <a:r>
              <a:rPr lang="en-US" sz="6400" b="1" dirty="0" smtClean="0">
                <a:solidFill>
                  <a:srgbClr val="003399"/>
                </a:solidFill>
                <a:latin typeface="+mn-lt"/>
              </a:rPr>
              <a:t> </a:t>
            </a:r>
            <a:r>
              <a:rPr lang="en-US" sz="6400" b="1" dirty="0" err="1" smtClean="0">
                <a:solidFill>
                  <a:srgbClr val="003399"/>
                </a:solidFill>
                <a:latin typeface="+mn-lt"/>
              </a:rPr>
              <a:t>được</a:t>
            </a:r>
            <a:r>
              <a:rPr lang="en-US" sz="6400" b="1" dirty="0" smtClean="0">
                <a:solidFill>
                  <a:srgbClr val="003399"/>
                </a:solidFill>
                <a:latin typeface="+mn-lt"/>
              </a:rPr>
              <a:t> </a:t>
            </a:r>
            <a:r>
              <a:rPr lang="en-US" sz="6400" b="1" dirty="0" err="1" smtClean="0">
                <a:solidFill>
                  <a:srgbClr val="003399"/>
                </a:solidFill>
                <a:latin typeface="+mn-lt"/>
              </a:rPr>
              <a:t>tạo</a:t>
            </a:r>
            <a:r>
              <a:rPr lang="en-US" sz="6400" b="1" dirty="0" smtClean="0">
                <a:solidFill>
                  <a:srgbClr val="003399"/>
                </a:solidFill>
                <a:latin typeface="+mn-lt"/>
              </a:rPr>
              <a:t> </a:t>
            </a:r>
            <a:r>
              <a:rPr lang="en-US" sz="6400" b="1" dirty="0" err="1" smtClean="0">
                <a:solidFill>
                  <a:srgbClr val="003399"/>
                </a:solidFill>
                <a:latin typeface="+mn-lt"/>
              </a:rPr>
              <a:t>thành</a:t>
            </a:r>
            <a:r>
              <a:rPr lang="en-US" sz="6400" b="1" dirty="0" smtClean="0">
                <a:solidFill>
                  <a:srgbClr val="003399"/>
                </a:solidFill>
                <a:latin typeface="+mn-lt"/>
              </a:rPr>
              <a:t>. </a:t>
            </a:r>
            <a:r>
              <a:rPr lang="en-US" sz="6400" b="1" dirty="0" err="1" smtClean="0">
                <a:solidFill>
                  <a:srgbClr val="003399"/>
                </a:solidFill>
                <a:latin typeface="+mn-lt"/>
              </a:rPr>
              <a:t>Địa</a:t>
            </a:r>
            <a:r>
              <a:rPr lang="en-US" sz="6400" b="1" dirty="0" smtClean="0">
                <a:solidFill>
                  <a:srgbClr val="003399"/>
                </a:solidFill>
                <a:latin typeface="+mn-lt"/>
              </a:rPr>
              <a:t> </a:t>
            </a:r>
            <a:r>
              <a:rPr lang="en-US" sz="6400" b="1" dirty="0" err="1" smtClean="0">
                <a:solidFill>
                  <a:srgbClr val="003399"/>
                </a:solidFill>
                <a:latin typeface="+mn-lt"/>
              </a:rPr>
              <a:t>cầu</a:t>
            </a:r>
            <a:r>
              <a:rPr lang="en-US" sz="6400" b="1" dirty="0" smtClean="0">
                <a:solidFill>
                  <a:srgbClr val="003399"/>
                </a:solidFill>
                <a:latin typeface="+mn-lt"/>
              </a:rPr>
              <a:t> </a:t>
            </a:r>
            <a:r>
              <a:rPr lang="en-US" sz="6400" b="1" dirty="0" err="1" smtClean="0">
                <a:solidFill>
                  <a:srgbClr val="003399"/>
                </a:solidFill>
                <a:latin typeface="+mn-lt"/>
              </a:rPr>
              <a:t>và</a:t>
            </a:r>
            <a:r>
              <a:rPr lang="en-US" sz="6400" b="1" dirty="0" smtClean="0">
                <a:solidFill>
                  <a:srgbClr val="003399"/>
                </a:solidFill>
                <a:latin typeface="+mn-lt"/>
              </a:rPr>
              <a:t> </a:t>
            </a:r>
            <a:r>
              <a:rPr lang="en-US" sz="6400" b="1" dirty="0" err="1" smtClean="0">
                <a:solidFill>
                  <a:srgbClr val="003399"/>
                </a:solidFill>
                <a:latin typeface="+mn-lt"/>
              </a:rPr>
              <a:t>hoàn</a:t>
            </a:r>
            <a:r>
              <a:rPr lang="en-US" sz="6400" b="1" dirty="0" smtClean="0">
                <a:solidFill>
                  <a:srgbClr val="003399"/>
                </a:solidFill>
                <a:latin typeface="+mn-lt"/>
              </a:rPr>
              <a:t> </a:t>
            </a:r>
            <a:r>
              <a:rPr lang="en-US" sz="6400" b="1" dirty="0" err="1" smtClean="0">
                <a:solidFill>
                  <a:srgbClr val="003399"/>
                </a:solidFill>
                <a:latin typeface="+mn-lt"/>
              </a:rPr>
              <a:t>vũ</a:t>
            </a:r>
            <a:r>
              <a:rPr lang="en-US" sz="6400" b="1" dirty="0" smtClean="0">
                <a:solidFill>
                  <a:srgbClr val="003399"/>
                </a:solidFill>
                <a:latin typeface="+mn-lt"/>
              </a:rPr>
              <a:t> </a:t>
            </a:r>
            <a:r>
              <a:rPr lang="en-US" sz="6400" b="1" dirty="0" err="1" smtClean="0">
                <a:solidFill>
                  <a:srgbClr val="003399"/>
                </a:solidFill>
                <a:latin typeface="+mn-lt"/>
              </a:rPr>
              <a:t>chứa</a:t>
            </a:r>
            <a:r>
              <a:rPr lang="en-US" sz="6400" b="1" dirty="0" smtClean="0">
                <a:solidFill>
                  <a:srgbClr val="003399"/>
                </a:solidFill>
                <a:latin typeface="+mn-lt"/>
              </a:rPr>
              <a:t> </a:t>
            </a:r>
            <a:r>
              <a:rPr lang="en-US" sz="6400" b="1" dirty="0" err="1" smtClean="0">
                <a:solidFill>
                  <a:srgbClr val="003399"/>
                </a:solidFill>
                <a:latin typeface="+mn-lt"/>
              </a:rPr>
              <a:t>được</a:t>
            </a:r>
            <a:r>
              <a:rPr lang="en-US" sz="6400" b="1" dirty="0" smtClean="0">
                <a:solidFill>
                  <a:srgbClr val="003399"/>
                </a:solidFill>
                <a:latin typeface="+mn-lt"/>
              </a:rPr>
              <a:t> </a:t>
            </a:r>
            <a:r>
              <a:rPr lang="en-US" sz="6400" b="1" dirty="0" err="1" smtClean="0">
                <a:solidFill>
                  <a:srgbClr val="003399"/>
                </a:solidFill>
                <a:latin typeface="+mn-lt"/>
              </a:rPr>
              <a:t>khai</a:t>
            </a:r>
            <a:r>
              <a:rPr lang="en-US" sz="6400" b="1" dirty="0" smtClean="0">
                <a:solidFill>
                  <a:srgbClr val="003399"/>
                </a:solidFill>
                <a:latin typeface="+mn-lt"/>
              </a:rPr>
              <a:t> </a:t>
            </a:r>
            <a:r>
              <a:rPr lang="en-US" sz="6400" b="1" dirty="0" err="1" smtClean="0">
                <a:solidFill>
                  <a:srgbClr val="003399"/>
                </a:solidFill>
                <a:latin typeface="+mn-lt"/>
              </a:rPr>
              <a:t>sinh</a:t>
            </a:r>
            <a:r>
              <a:rPr lang="en-US" sz="6400" b="1" dirty="0" smtClean="0">
                <a:solidFill>
                  <a:srgbClr val="003399"/>
                </a:solidFill>
                <a:latin typeface="+mn-lt"/>
              </a:rPr>
              <a:t>. </a:t>
            </a:r>
            <a:r>
              <a:rPr lang="en-US" sz="6400" b="1" dirty="0" err="1" smtClean="0">
                <a:solidFill>
                  <a:srgbClr val="003399"/>
                </a:solidFill>
                <a:latin typeface="+mn-lt"/>
              </a:rPr>
              <a:t>Từ</a:t>
            </a:r>
            <a:r>
              <a:rPr lang="en-US" sz="6400" b="1" dirty="0" smtClean="0">
                <a:solidFill>
                  <a:srgbClr val="003399"/>
                </a:solidFill>
                <a:latin typeface="+mn-lt"/>
              </a:rPr>
              <a:t> </a:t>
            </a:r>
            <a:r>
              <a:rPr lang="en-US" sz="6400" b="1" dirty="0" err="1" smtClean="0">
                <a:solidFill>
                  <a:srgbClr val="003399"/>
                </a:solidFill>
                <a:latin typeface="+mn-lt"/>
              </a:rPr>
              <a:t>muôn</a:t>
            </a:r>
            <a:r>
              <a:rPr lang="en-US" sz="6400" b="1" dirty="0" smtClean="0">
                <a:solidFill>
                  <a:srgbClr val="003399"/>
                </a:solidFill>
                <a:latin typeface="+mn-lt"/>
              </a:rPr>
              <a:t> </a:t>
            </a:r>
            <a:r>
              <a:rPr lang="en-US" sz="6400" b="1" dirty="0" err="1" smtClean="0">
                <a:solidFill>
                  <a:srgbClr val="003399"/>
                </a:solidFill>
                <a:latin typeface="+mn-lt"/>
              </a:rPr>
              <a:t>thuở</a:t>
            </a:r>
            <a:r>
              <a:rPr lang="en-US" sz="6400" b="1" dirty="0" smtClean="0">
                <a:solidFill>
                  <a:srgbClr val="003399"/>
                </a:solidFill>
                <a:latin typeface="+mn-lt"/>
              </a:rPr>
              <a:t> </a:t>
            </a:r>
            <a:r>
              <a:rPr lang="en-US" sz="6400" b="1" dirty="0" err="1" smtClean="0">
                <a:solidFill>
                  <a:srgbClr val="003399"/>
                </a:solidFill>
                <a:latin typeface="+mn-lt"/>
              </a:rPr>
              <a:t>đến</a:t>
            </a:r>
            <a:r>
              <a:rPr lang="en-US" sz="6400" b="1" dirty="0" smtClean="0">
                <a:solidFill>
                  <a:srgbClr val="003399"/>
                </a:solidFill>
                <a:latin typeface="+mn-lt"/>
              </a:rPr>
              <a:t> </a:t>
            </a:r>
            <a:r>
              <a:rPr lang="en-US" sz="6400" b="1" dirty="0" err="1" smtClean="0">
                <a:solidFill>
                  <a:srgbClr val="003399"/>
                </a:solidFill>
                <a:latin typeface="+mn-lt"/>
              </a:rPr>
              <a:t>muôn</a:t>
            </a:r>
            <a:r>
              <a:rPr lang="en-US" sz="6400" b="1" dirty="0" smtClean="0">
                <a:solidFill>
                  <a:srgbClr val="003399"/>
                </a:solidFill>
                <a:latin typeface="+mn-lt"/>
              </a:rPr>
              <a:t> </a:t>
            </a:r>
            <a:r>
              <a:rPr lang="en-US" sz="6400" b="1" dirty="0" err="1" smtClean="0">
                <a:solidFill>
                  <a:srgbClr val="003399"/>
                </a:solidFill>
                <a:latin typeface="+mn-lt"/>
              </a:rPr>
              <a:t>đời</a:t>
            </a:r>
            <a:r>
              <a:rPr lang="en-US" sz="6400" b="1" dirty="0" smtClean="0">
                <a:solidFill>
                  <a:srgbClr val="003399"/>
                </a:solidFill>
                <a:latin typeface="+mn-lt"/>
              </a:rPr>
              <a:t> </a:t>
            </a:r>
            <a:r>
              <a:rPr lang="en-US" sz="6400" b="1" dirty="0" err="1" smtClean="0">
                <a:solidFill>
                  <a:srgbClr val="003399"/>
                </a:solidFill>
                <a:latin typeface="+mn-lt"/>
              </a:rPr>
              <a:t>Chúa</a:t>
            </a:r>
            <a:r>
              <a:rPr lang="en-US" sz="6400" b="1" dirty="0" smtClean="0">
                <a:solidFill>
                  <a:srgbClr val="003399"/>
                </a:solidFill>
                <a:latin typeface="+mn-lt"/>
              </a:rPr>
              <a:t> </a:t>
            </a:r>
            <a:r>
              <a:rPr lang="en-US" sz="6400" b="1" dirty="0" err="1" smtClean="0">
                <a:solidFill>
                  <a:srgbClr val="003399"/>
                </a:solidFill>
                <a:latin typeface="+mn-lt"/>
              </a:rPr>
              <a:t>ơi</a:t>
            </a:r>
            <a:r>
              <a:rPr lang="en-US" sz="6400" b="1" dirty="0" smtClean="0">
                <a:solidFill>
                  <a:srgbClr val="003399"/>
                </a:solidFill>
                <a:latin typeface="+mn-lt"/>
              </a:rPr>
              <a:t>. </a:t>
            </a:r>
            <a:r>
              <a:rPr lang="en-US" sz="6400" b="1" dirty="0" err="1" smtClean="0">
                <a:solidFill>
                  <a:srgbClr val="003399"/>
                </a:solidFill>
                <a:latin typeface="+mn-lt"/>
              </a:rPr>
              <a:t>Ngài</a:t>
            </a:r>
            <a:r>
              <a:rPr lang="en-US" sz="6400" b="1" dirty="0" smtClean="0">
                <a:solidFill>
                  <a:srgbClr val="003399"/>
                </a:solidFill>
                <a:latin typeface="+mn-lt"/>
              </a:rPr>
              <a:t> </a:t>
            </a:r>
            <a:r>
              <a:rPr lang="en-US" sz="6400" b="1" dirty="0" err="1" smtClean="0">
                <a:solidFill>
                  <a:srgbClr val="003399"/>
                </a:solidFill>
                <a:latin typeface="+mn-lt"/>
              </a:rPr>
              <a:t>vẫn</a:t>
            </a:r>
            <a:r>
              <a:rPr lang="en-US" sz="6400" b="1" dirty="0" smtClean="0">
                <a:solidFill>
                  <a:srgbClr val="003399"/>
                </a:solidFill>
                <a:latin typeface="+mn-lt"/>
              </a:rPr>
              <a:t> </a:t>
            </a:r>
            <a:r>
              <a:rPr lang="en-US" sz="6400" b="1" dirty="0" err="1" smtClean="0">
                <a:solidFill>
                  <a:srgbClr val="003399"/>
                </a:solidFill>
                <a:latin typeface="+mn-lt"/>
              </a:rPr>
              <a:t>là</a:t>
            </a:r>
            <a:r>
              <a:rPr lang="en-US" sz="6400" b="1" dirty="0" smtClean="0">
                <a:solidFill>
                  <a:srgbClr val="003399"/>
                </a:solidFill>
                <a:latin typeface="+mn-lt"/>
              </a:rPr>
              <a:t> </a:t>
            </a:r>
            <a:r>
              <a:rPr lang="en-US" sz="6400" b="1" dirty="0" err="1" smtClean="0">
                <a:solidFill>
                  <a:srgbClr val="003399"/>
                </a:solidFill>
                <a:latin typeface="+mn-lt"/>
              </a:rPr>
              <a:t>Thiên</a:t>
            </a:r>
            <a:r>
              <a:rPr lang="en-US" sz="6400" b="1" dirty="0" smtClean="0">
                <a:solidFill>
                  <a:srgbClr val="003399"/>
                </a:solidFill>
                <a:latin typeface="+mn-lt"/>
              </a:rPr>
              <a:t> </a:t>
            </a:r>
            <a:r>
              <a:rPr lang="en-US" sz="6400" b="1" dirty="0" err="1" smtClean="0">
                <a:solidFill>
                  <a:srgbClr val="003399"/>
                </a:solidFill>
                <a:latin typeface="+mn-lt"/>
              </a:rPr>
              <a:t>Chúa</a:t>
            </a:r>
            <a:r>
              <a:rPr lang="en-US" sz="6400" b="1" dirty="0" smtClean="0">
                <a:solidFill>
                  <a:srgbClr val="003399"/>
                </a:solidFill>
                <a:latin typeface="+mn-lt"/>
              </a:rPr>
              <a:t>. </a:t>
            </a:r>
            <a:endParaRPr lang="en-US" sz="6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003399"/>
                </a:solidFill>
                <a:latin typeface="+mn-lt"/>
              </a:rPr>
              <a:t>Lạy</a:t>
            </a:r>
            <a:r>
              <a:rPr lang="en-US" sz="8000" b="1" dirty="0" smtClean="0">
                <a:solidFill>
                  <a:srgbClr val="003399"/>
                </a:solidFill>
                <a:latin typeface="+mn-lt"/>
              </a:rPr>
              <a:t> </a:t>
            </a:r>
            <a:r>
              <a:rPr lang="en-US" sz="8000" b="1" dirty="0" err="1" smtClean="0">
                <a:solidFill>
                  <a:srgbClr val="003399"/>
                </a:solidFill>
                <a:latin typeface="+mn-lt"/>
              </a:rPr>
              <a:t>Chúa</a:t>
            </a:r>
            <a:r>
              <a:rPr lang="en-US" sz="8000" b="1" dirty="0" smtClean="0">
                <a:solidFill>
                  <a:srgbClr val="003399"/>
                </a:solidFill>
                <a:latin typeface="+mn-lt"/>
              </a:rPr>
              <a:t> </a:t>
            </a:r>
            <a:r>
              <a:rPr lang="en-US" sz="8000" b="1" dirty="0" err="1" smtClean="0">
                <a:solidFill>
                  <a:srgbClr val="003399"/>
                </a:solidFill>
                <a:latin typeface="+mn-lt"/>
              </a:rPr>
              <a:t>xin</a:t>
            </a:r>
            <a:r>
              <a:rPr lang="en-US" sz="8000" b="1" dirty="0" smtClean="0">
                <a:solidFill>
                  <a:srgbClr val="003399"/>
                </a:solidFill>
                <a:latin typeface="+mn-lt"/>
              </a:rPr>
              <a:t> </a:t>
            </a:r>
            <a:r>
              <a:rPr lang="en-US" sz="8000" b="1" dirty="0" err="1" smtClean="0">
                <a:solidFill>
                  <a:srgbClr val="003399"/>
                </a:solidFill>
                <a:latin typeface="+mn-lt"/>
              </a:rPr>
              <a:t>củng</a:t>
            </a:r>
            <a:r>
              <a:rPr lang="en-US" sz="8000" b="1" dirty="0" smtClean="0">
                <a:solidFill>
                  <a:srgbClr val="003399"/>
                </a:solidFill>
                <a:latin typeface="+mn-lt"/>
              </a:rPr>
              <a:t> </a:t>
            </a:r>
            <a:r>
              <a:rPr lang="en-US" sz="8000" b="1" dirty="0" err="1" smtClean="0">
                <a:solidFill>
                  <a:srgbClr val="003399"/>
                </a:solidFill>
                <a:latin typeface="+mn-lt"/>
              </a:rPr>
              <a:t>cố</a:t>
            </a:r>
            <a:r>
              <a:rPr lang="en-US" sz="8000" b="1" dirty="0" smtClean="0">
                <a:solidFill>
                  <a:srgbClr val="003399"/>
                </a:solidFill>
                <a:latin typeface="+mn-lt"/>
              </a:rPr>
              <a:t> </a:t>
            </a:r>
            <a:r>
              <a:rPr lang="en-US" sz="8000" b="1" dirty="0" err="1" smtClean="0">
                <a:solidFill>
                  <a:srgbClr val="003399"/>
                </a:solidFill>
                <a:latin typeface="+mn-lt"/>
              </a:rPr>
              <a:t>việc</a:t>
            </a:r>
            <a:r>
              <a:rPr lang="en-US" sz="8000" b="1" dirty="0" smtClean="0">
                <a:solidFill>
                  <a:srgbClr val="003399"/>
                </a:solidFill>
                <a:latin typeface="+mn-lt"/>
              </a:rPr>
              <a:t> </a:t>
            </a:r>
            <a:r>
              <a:rPr lang="en-US" sz="8000" b="1" dirty="0" err="1" smtClean="0">
                <a:solidFill>
                  <a:srgbClr val="003399"/>
                </a:solidFill>
                <a:latin typeface="+mn-lt"/>
              </a:rPr>
              <a:t>tay</a:t>
            </a:r>
            <a:r>
              <a:rPr lang="en-US" sz="8000" b="1" dirty="0" smtClean="0">
                <a:solidFill>
                  <a:srgbClr val="003399"/>
                </a:solidFill>
                <a:latin typeface="+mn-lt"/>
              </a:rPr>
              <a:t> </a:t>
            </a:r>
            <a:r>
              <a:rPr lang="en-US" sz="8000" b="1" dirty="0" err="1" smtClean="0">
                <a:solidFill>
                  <a:srgbClr val="003399"/>
                </a:solidFill>
                <a:latin typeface="+mn-lt"/>
              </a:rPr>
              <a:t>chúng</a:t>
            </a:r>
            <a:r>
              <a:rPr lang="en-US" sz="8000" b="1" dirty="0" smtClean="0">
                <a:solidFill>
                  <a:srgbClr val="003399"/>
                </a:solidFill>
                <a:latin typeface="+mn-lt"/>
              </a:rPr>
              <a:t> con </a:t>
            </a:r>
            <a:r>
              <a:rPr lang="en-US" sz="8000" b="1" dirty="0" err="1" smtClean="0">
                <a:solidFill>
                  <a:srgbClr val="003399"/>
                </a:solidFill>
                <a:latin typeface="+mn-lt"/>
              </a:rPr>
              <a:t>làm</a:t>
            </a:r>
            <a:r>
              <a:rPr lang="en-US" sz="8000" b="1" dirty="0" smtClean="0">
                <a:solidFill>
                  <a:srgbClr val="003399"/>
                </a:solidFill>
                <a:latin typeface="+mn-lt"/>
              </a:rPr>
              <a:t>.</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933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1" u="sng" dirty="0"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dirty="0" smtClean="0">
                <a:solidFill>
                  <a:srgbClr val="FF0000"/>
                </a:solidFill>
                <a:effectLst>
                  <a:outerShdw blurRad="38100" dist="38100" dir="2700000" algn="tl">
                    <a:srgbClr val="000000">
                      <a:alpha val="43137"/>
                    </a:srgbClr>
                  </a:outerShdw>
                </a:effectLst>
                <a:latin typeface="+mn-lt"/>
                <a:cs typeface="Times New Roman" pitchFamily="18" charset="0"/>
              </a:rPr>
              <a:t> </a:t>
            </a:r>
            <a:r>
              <a:rPr lang="en-US" sz="5400" b="1" dirty="0" err="1" smtClean="0">
                <a:solidFill>
                  <a:srgbClr val="003399"/>
                </a:solidFill>
                <a:latin typeface="+mn-lt"/>
              </a:rPr>
              <a:t>Đây</a:t>
            </a:r>
            <a:r>
              <a:rPr lang="en-US" sz="5400" b="1" dirty="0" smtClean="0">
                <a:solidFill>
                  <a:srgbClr val="003399"/>
                </a:solidFill>
                <a:latin typeface="+mn-lt"/>
              </a:rPr>
              <a:t> </a:t>
            </a:r>
            <a:r>
              <a:rPr lang="en-US" sz="5400" b="1" dirty="0" err="1" smtClean="0">
                <a:solidFill>
                  <a:srgbClr val="003399"/>
                </a:solidFill>
                <a:latin typeface="+mn-lt"/>
              </a:rPr>
              <a:t>Thiên</a:t>
            </a:r>
            <a:r>
              <a:rPr lang="en-US" sz="5400" b="1" dirty="0" smtClean="0">
                <a:solidFill>
                  <a:srgbClr val="003399"/>
                </a:solidFill>
                <a:latin typeface="+mn-lt"/>
              </a:rPr>
              <a:t> </a:t>
            </a:r>
            <a:r>
              <a:rPr lang="en-US" sz="5400" b="1" dirty="0" err="1" smtClean="0">
                <a:solidFill>
                  <a:srgbClr val="003399"/>
                </a:solidFill>
                <a:latin typeface="+mn-lt"/>
              </a:rPr>
              <a:t>Chúa</a:t>
            </a:r>
            <a:r>
              <a:rPr lang="en-US" sz="5400" b="1" dirty="0" smtClean="0">
                <a:solidFill>
                  <a:srgbClr val="003399"/>
                </a:solidFill>
                <a:latin typeface="+mn-lt"/>
              </a:rPr>
              <a:t> </a:t>
            </a:r>
            <a:r>
              <a:rPr lang="en-US" sz="5400" b="1" dirty="0" err="1" smtClean="0">
                <a:solidFill>
                  <a:srgbClr val="003399"/>
                </a:solidFill>
                <a:latin typeface="+mn-lt"/>
              </a:rPr>
              <a:t>truyền</a:t>
            </a:r>
            <a:r>
              <a:rPr lang="en-US" sz="5400" b="1" dirty="0" smtClean="0">
                <a:solidFill>
                  <a:srgbClr val="003399"/>
                </a:solidFill>
                <a:latin typeface="+mn-lt"/>
              </a:rPr>
              <a:t> con </a:t>
            </a:r>
            <a:r>
              <a:rPr lang="en-US" sz="5400" b="1" dirty="0" err="1" smtClean="0">
                <a:solidFill>
                  <a:srgbClr val="003399"/>
                </a:solidFill>
                <a:latin typeface="+mn-lt"/>
              </a:rPr>
              <a:t>người</a:t>
            </a:r>
            <a:r>
              <a:rPr lang="en-US" sz="5400" b="1" dirty="0" smtClean="0">
                <a:solidFill>
                  <a:srgbClr val="003399"/>
                </a:solidFill>
                <a:latin typeface="+mn-lt"/>
              </a:rPr>
              <a:t> </a:t>
            </a:r>
            <a:r>
              <a:rPr lang="en-US" sz="5400" b="1" dirty="0" err="1" smtClean="0">
                <a:solidFill>
                  <a:srgbClr val="003399"/>
                </a:solidFill>
                <a:latin typeface="+mn-lt"/>
              </a:rPr>
              <a:t>trở</a:t>
            </a:r>
            <a:r>
              <a:rPr lang="en-US" sz="5400" b="1" dirty="0" smtClean="0">
                <a:solidFill>
                  <a:srgbClr val="003399"/>
                </a:solidFill>
                <a:latin typeface="+mn-lt"/>
              </a:rPr>
              <a:t> </a:t>
            </a:r>
            <a:r>
              <a:rPr lang="en-US" sz="5400" b="1" dirty="0" err="1" smtClean="0">
                <a:solidFill>
                  <a:srgbClr val="003399"/>
                </a:solidFill>
                <a:latin typeface="+mn-lt"/>
              </a:rPr>
              <a:t>về</a:t>
            </a:r>
            <a:r>
              <a:rPr lang="en-US" sz="5400" b="1" dirty="0" smtClean="0">
                <a:solidFill>
                  <a:srgbClr val="003399"/>
                </a:solidFill>
                <a:latin typeface="+mn-lt"/>
              </a:rPr>
              <a:t>. </a:t>
            </a:r>
            <a:r>
              <a:rPr lang="en-US" sz="5400" b="1" dirty="0" err="1" smtClean="0">
                <a:solidFill>
                  <a:srgbClr val="003399"/>
                </a:solidFill>
                <a:latin typeface="+mn-lt"/>
              </a:rPr>
              <a:t>Trở</a:t>
            </a:r>
            <a:r>
              <a:rPr lang="en-US" sz="5400" b="1" dirty="0" smtClean="0">
                <a:solidFill>
                  <a:srgbClr val="003399"/>
                </a:solidFill>
                <a:latin typeface="+mn-lt"/>
              </a:rPr>
              <a:t> </a:t>
            </a:r>
            <a:r>
              <a:rPr lang="en-US" sz="5400" b="1" dirty="0" err="1" smtClean="0">
                <a:solidFill>
                  <a:srgbClr val="003399"/>
                </a:solidFill>
                <a:latin typeface="+mn-lt"/>
              </a:rPr>
              <a:t>về</a:t>
            </a:r>
            <a:r>
              <a:rPr lang="en-US" sz="5400" b="1" dirty="0" smtClean="0">
                <a:solidFill>
                  <a:srgbClr val="003399"/>
                </a:solidFill>
                <a:latin typeface="+mn-lt"/>
              </a:rPr>
              <a:t> </a:t>
            </a:r>
            <a:r>
              <a:rPr lang="en-US" sz="5400" b="1" dirty="0" err="1" smtClean="0">
                <a:solidFill>
                  <a:srgbClr val="003399"/>
                </a:solidFill>
                <a:latin typeface="+mn-lt"/>
              </a:rPr>
              <a:t>cùng</a:t>
            </a:r>
            <a:r>
              <a:rPr lang="en-US" sz="5400" b="1" dirty="0" smtClean="0">
                <a:solidFill>
                  <a:srgbClr val="003399"/>
                </a:solidFill>
                <a:latin typeface="+mn-lt"/>
              </a:rPr>
              <a:t> </a:t>
            </a:r>
            <a:r>
              <a:rPr lang="en-US" sz="5400" b="1" dirty="0" err="1" smtClean="0">
                <a:solidFill>
                  <a:srgbClr val="003399"/>
                </a:solidFill>
                <a:latin typeface="+mn-lt"/>
              </a:rPr>
              <a:t>bụi</a:t>
            </a:r>
            <a:r>
              <a:rPr lang="en-US" sz="5400" b="1" dirty="0" smtClean="0">
                <a:solidFill>
                  <a:srgbClr val="003399"/>
                </a:solidFill>
                <a:latin typeface="+mn-lt"/>
              </a:rPr>
              <a:t> </a:t>
            </a:r>
            <a:r>
              <a:rPr lang="en-US" sz="5400" b="1" dirty="0" err="1" smtClean="0">
                <a:solidFill>
                  <a:srgbClr val="003399"/>
                </a:solidFill>
                <a:latin typeface="+mn-lt"/>
              </a:rPr>
              <a:t>cát</a:t>
            </a:r>
            <a:r>
              <a:rPr lang="en-US" sz="5400" b="1" dirty="0" smtClean="0">
                <a:solidFill>
                  <a:srgbClr val="003399"/>
                </a:solidFill>
                <a:latin typeface="+mn-lt"/>
              </a:rPr>
              <a:t> </a:t>
            </a:r>
            <a:r>
              <a:rPr lang="en-US" sz="5400" b="1" dirty="0" err="1" smtClean="0">
                <a:solidFill>
                  <a:srgbClr val="003399"/>
                </a:solidFill>
                <a:latin typeface="+mn-lt"/>
              </a:rPr>
              <a:t>mau</a:t>
            </a:r>
            <a:r>
              <a:rPr lang="en-US" sz="5400" b="1" dirty="0" smtClean="0">
                <a:solidFill>
                  <a:srgbClr val="003399"/>
                </a:solidFill>
                <a:latin typeface="+mn-lt"/>
              </a:rPr>
              <a:t> </a:t>
            </a:r>
            <a:r>
              <a:rPr lang="en-US" sz="5400" b="1" dirty="0" err="1" smtClean="0">
                <a:solidFill>
                  <a:srgbClr val="003399"/>
                </a:solidFill>
                <a:latin typeface="+mn-lt"/>
              </a:rPr>
              <a:t>phàm</a:t>
            </a:r>
            <a:r>
              <a:rPr lang="en-US" sz="5400" b="1" dirty="0" smtClean="0">
                <a:solidFill>
                  <a:srgbClr val="003399"/>
                </a:solidFill>
                <a:latin typeface="+mn-lt"/>
              </a:rPr>
              <a:t> </a:t>
            </a:r>
            <a:r>
              <a:rPr lang="en-US" sz="5400" b="1" dirty="0" err="1" smtClean="0">
                <a:solidFill>
                  <a:srgbClr val="003399"/>
                </a:solidFill>
                <a:latin typeface="+mn-lt"/>
              </a:rPr>
              <a:t>nhân</a:t>
            </a:r>
            <a:r>
              <a:rPr lang="en-US" sz="5400" b="1" dirty="0" smtClean="0">
                <a:solidFill>
                  <a:srgbClr val="003399"/>
                </a:solidFill>
                <a:latin typeface="+mn-lt"/>
              </a:rPr>
              <a:t> </a:t>
            </a:r>
            <a:r>
              <a:rPr lang="en-US" sz="5400" b="1" dirty="0" err="1" smtClean="0">
                <a:solidFill>
                  <a:srgbClr val="003399"/>
                </a:solidFill>
                <a:latin typeface="+mn-lt"/>
              </a:rPr>
              <a:t>ơi</a:t>
            </a:r>
            <a:r>
              <a:rPr lang="en-US" sz="5400" b="1" dirty="0" smtClean="0">
                <a:solidFill>
                  <a:srgbClr val="003399"/>
                </a:solidFill>
                <a:latin typeface="+mn-lt"/>
              </a:rPr>
              <a:t>. </a:t>
            </a:r>
            <a:r>
              <a:rPr lang="en-US" sz="5400" b="1" dirty="0" err="1" smtClean="0">
                <a:solidFill>
                  <a:srgbClr val="003399"/>
                </a:solidFill>
                <a:latin typeface="+mn-lt"/>
              </a:rPr>
              <a:t>Ngàn</a:t>
            </a:r>
            <a:r>
              <a:rPr lang="en-US" sz="5400" b="1" dirty="0" smtClean="0">
                <a:solidFill>
                  <a:srgbClr val="003399"/>
                </a:solidFill>
                <a:latin typeface="+mn-lt"/>
              </a:rPr>
              <a:t> </a:t>
            </a:r>
            <a:r>
              <a:rPr lang="en-US" sz="5400" b="1" dirty="0" err="1" smtClean="0">
                <a:solidFill>
                  <a:srgbClr val="003399"/>
                </a:solidFill>
                <a:latin typeface="+mn-lt"/>
              </a:rPr>
              <a:t>năm</a:t>
            </a:r>
            <a:r>
              <a:rPr lang="en-US" sz="5400" b="1" dirty="0" smtClean="0">
                <a:solidFill>
                  <a:srgbClr val="003399"/>
                </a:solidFill>
                <a:latin typeface="+mn-lt"/>
              </a:rPr>
              <a:t> </a:t>
            </a:r>
            <a:r>
              <a:rPr lang="en-US" sz="5400" b="1" dirty="0" err="1" smtClean="0">
                <a:solidFill>
                  <a:srgbClr val="003399"/>
                </a:solidFill>
                <a:latin typeface="+mn-lt"/>
              </a:rPr>
              <a:t>nào</a:t>
            </a:r>
            <a:r>
              <a:rPr lang="en-US" sz="5400" b="1" dirty="0" smtClean="0">
                <a:solidFill>
                  <a:srgbClr val="003399"/>
                </a:solidFill>
                <a:latin typeface="+mn-lt"/>
              </a:rPr>
              <a:t> </a:t>
            </a:r>
            <a:r>
              <a:rPr lang="en-US" sz="5400" b="1" dirty="0" err="1" smtClean="0">
                <a:solidFill>
                  <a:srgbClr val="003399"/>
                </a:solidFill>
                <a:latin typeface="+mn-lt"/>
              </a:rPr>
              <a:t>khác</a:t>
            </a:r>
            <a:r>
              <a:rPr lang="en-US" sz="5400" b="1" dirty="0" smtClean="0">
                <a:solidFill>
                  <a:srgbClr val="003399"/>
                </a:solidFill>
                <a:latin typeface="+mn-lt"/>
              </a:rPr>
              <a:t> </a:t>
            </a:r>
            <a:r>
              <a:rPr lang="en-US" sz="5400" b="1" dirty="0" err="1" smtClean="0">
                <a:solidFill>
                  <a:srgbClr val="003399"/>
                </a:solidFill>
                <a:latin typeface="+mn-lt"/>
              </a:rPr>
              <a:t>một</a:t>
            </a:r>
            <a:r>
              <a:rPr lang="en-US" sz="5400" b="1" dirty="0" smtClean="0">
                <a:solidFill>
                  <a:srgbClr val="003399"/>
                </a:solidFill>
                <a:latin typeface="+mn-lt"/>
              </a:rPr>
              <a:t> </a:t>
            </a:r>
            <a:r>
              <a:rPr lang="en-US" sz="5400" b="1" dirty="0" err="1" smtClean="0">
                <a:solidFill>
                  <a:srgbClr val="003399"/>
                </a:solidFill>
                <a:latin typeface="+mn-lt"/>
              </a:rPr>
              <a:t>ngày</a:t>
            </a:r>
            <a:r>
              <a:rPr lang="en-US" sz="5400" b="1" dirty="0" smtClean="0">
                <a:solidFill>
                  <a:srgbClr val="003399"/>
                </a:solidFill>
                <a:latin typeface="+mn-lt"/>
              </a:rPr>
              <a:t> </a:t>
            </a:r>
            <a:r>
              <a:rPr lang="en-US" sz="5400" b="1" dirty="0" err="1" smtClean="0">
                <a:solidFill>
                  <a:srgbClr val="003399"/>
                </a:solidFill>
                <a:latin typeface="+mn-lt"/>
              </a:rPr>
              <a:t>mới</a:t>
            </a:r>
            <a:r>
              <a:rPr lang="en-US" sz="5400" b="1" dirty="0" smtClean="0">
                <a:solidFill>
                  <a:srgbClr val="003399"/>
                </a:solidFill>
                <a:latin typeface="+mn-lt"/>
              </a:rPr>
              <a:t> qua, </a:t>
            </a:r>
            <a:r>
              <a:rPr lang="en-US" sz="5400" b="1" dirty="0" err="1" smtClean="0">
                <a:solidFill>
                  <a:srgbClr val="003399"/>
                </a:solidFill>
                <a:latin typeface="+mn-lt"/>
              </a:rPr>
              <a:t>tựa</a:t>
            </a:r>
            <a:r>
              <a:rPr lang="en-US" sz="5400" b="1" dirty="0" smtClean="0">
                <a:solidFill>
                  <a:srgbClr val="003399"/>
                </a:solidFill>
                <a:latin typeface="+mn-lt"/>
              </a:rPr>
              <a:t> </a:t>
            </a:r>
            <a:r>
              <a:rPr lang="en-US" sz="5400" b="1" dirty="0" err="1" smtClean="0">
                <a:solidFill>
                  <a:srgbClr val="003399"/>
                </a:solidFill>
                <a:latin typeface="+mn-lt"/>
              </a:rPr>
              <a:t>canh</a:t>
            </a:r>
            <a:r>
              <a:rPr lang="en-US" sz="5400" b="1" dirty="0" smtClean="0">
                <a:solidFill>
                  <a:srgbClr val="003399"/>
                </a:solidFill>
                <a:latin typeface="+mn-lt"/>
              </a:rPr>
              <a:t> </a:t>
            </a:r>
            <a:r>
              <a:rPr lang="en-US" sz="5400" b="1" dirty="0" err="1" smtClean="0">
                <a:solidFill>
                  <a:srgbClr val="003399"/>
                </a:solidFill>
                <a:latin typeface="+mn-lt"/>
              </a:rPr>
              <a:t>tàn</a:t>
            </a:r>
            <a:r>
              <a:rPr lang="en-US" sz="5400" b="1" dirty="0" smtClean="0">
                <a:solidFill>
                  <a:srgbClr val="003399"/>
                </a:solidFill>
                <a:latin typeface="+mn-lt"/>
              </a:rPr>
              <a:t> </a:t>
            </a:r>
            <a:r>
              <a:rPr lang="en-US" sz="5400" b="1" dirty="0" err="1" smtClean="0">
                <a:solidFill>
                  <a:srgbClr val="003399"/>
                </a:solidFill>
                <a:latin typeface="+mn-lt"/>
              </a:rPr>
              <a:t>đêm</a:t>
            </a:r>
            <a:r>
              <a:rPr lang="en-US" sz="5400" b="1" dirty="0" smtClean="0">
                <a:solidFill>
                  <a:srgbClr val="003399"/>
                </a:solidFill>
                <a:latin typeface="+mn-lt"/>
              </a:rPr>
              <a:t> </a:t>
            </a:r>
            <a:r>
              <a:rPr lang="en-US" sz="5400" b="1" dirty="0" err="1" smtClean="0">
                <a:solidFill>
                  <a:srgbClr val="003399"/>
                </a:solidFill>
                <a:latin typeface="+mn-lt"/>
              </a:rPr>
              <a:t>vắng</a:t>
            </a:r>
            <a:r>
              <a:rPr lang="en-US" sz="5400" b="1" dirty="0" smtClean="0">
                <a:solidFill>
                  <a:srgbClr val="003399"/>
                </a:solidFill>
                <a:latin typeface="+mn-lt"/>
              </a:rPr>
              <a:t>. </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82969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003399"/>
                </a:solidFill>
                <a:latin typeface="+mn-lt"/>
              </a:rPr>
              <a:t>Lạy</a:t>
            </a:r>
            <a:r>
              <a:rPr lang="en-US" sz="8000" b="1" dirty="0" smtClean="0">
                <a:solidFill>
                  <a:srgbClr val="003399"/>
                </a:solidFill>
                <a:latin typeface="+mn-lt"/>
              </a:rPr>
              <a:t> </a:t>
            </a:r>
            <a:r>
              <a:rPr lang="en-US" sz="8000" b="1" dirty="0" err="1" smtClean="0">
                <a:solidFill>
                  <a:srgbClr val="003399"/>
                </a:solidFill>
                <a:latin typeface="+mn-lt"/>
              </a:rPr>
              <a:t>Chúa</a:t>
            </a:r>
            <a:r>
              <a:rPr lang="en-US" sz="8000" b="1" dirty="0" smtClean="0">
                <a:solidFill>
                  <a:srgbClr val="003399"/>
                </a:solidFill>
                <a:latin typeface="+mn-lt"/>
              </a:rPr>
              <a:t> </a:t>
            </a:r>
            <a:r>
              <a:rPr lang="en-US" sz="8000" b="1" dirty="0" err="1" smtClean="0">
                <a:solidFill>
                  <a:srgbClr val="003399"/>
                </a:solidFill>
                <a:latin typeface="+mn-lt"/>
              </a:rPr>
              <a:t>xin</a:t>
            </a:r>
            <a:r>
              <a:rPr lang="en-US" sz="8000" b="1" dirty="0" smtClean="0">
                <a:solidFill>
                  <a:srgbClr val="003399"/>
                </a:solidFill>
                <a:latin typeface="+mn-lt"/>
              </a:rPr>
              <a:t> </a:t>
            </a:r>
            <a:r>
              <a:rPr lang="en-US" sz="8000" b="1" dirty="0" err="1" smtClean="0">
                <a:solidFill>
                  <a:srgbClr val="003399"/>
                </a:solidFill>
                <a:latin typeface="+mn-lt"/>
              </a:rPr>
              <a:t>củng</a:t>
            </a:r>
            <a:r>
              <a:rPr lang="en-US" sz="8000" b="1" dirty="0" smtClean="0">
                <a:solidFill>
                  <a:srgbClr val="003399"/>
                </a:solidFill>
                <a:latin typeface="+mn-lt"/>
              </a:rPr>
              <a:t> </a:t>
            </a:r>
            <a:r>
              <a:rPr lang="en-US" sz="8000" b="1" dirty="0" err="1" smtClean="0">
                <a:solidFill>
                  <a:srgbClr val="003399"/>
                </a:solidFill>
                <a:latin typeface="+mn-lt"/>
              </a:rPr>
              <a:t>cố</a:t>
            </a:r>
            <a:r>
              <a:rPr lang="en-US" sz="8000" b="1" dirty="0" smtClean="0">
                <a:solidFill>
                  <a:srgbClr val="003399"/>
                </a:solidFill>
                <a:latin typeface="+mn-lt"/>
              </a:rPr>
              <a:t> </a:t>
            </a:r>
            <a:r>
              <a:rPr lang="en-US" sz="8000" b="1" dirty="0" err="1" smtClean="0">
                <a:solidFill>
                  <a:srgbClr val="003399"/>
                </a:solidFill>
                <a:latin typeface="+mn-lt"/>
              </a:rPr>
              <a:t>việc</a:t>
            </a:r>
            <a:r>
              <a:rPr lang="en-US" sz="8000" b="1" dirty="0" smtClean="0">
                <a:solidFill>
                  <a:srgbClr val="003399"/>
                </a:solidFill>
                <a:latin typeface="+mn-lt"/>
              </a:rPr>
              <a:t> </a:t>
            </a:r>
            <a:r>
              <a:rPr lang="en-US" sz="8000" b="1" dirty="0" err="1" smtClean="0">
                <a:solidFill>
                  <a:srgbClr val="003399"/>
                </a:solidFill>
                <a:latin typeface="+mn-lt"/>
              </a:rPr>
              <a:t>tay</a:t>
            </a:r>
            <a:r>
              <a:rPr lang="en-US" sz="8000" b="1" dirty="0" smtClean="0">
                <a:solidFill>
                  <a:srgbClr val="003399"/>
                </a:solidFill>
                <a:latin typeface="+mn-lt"/>
              </a:rPr>
              <a:t> </a:t>
            </a:r>
            <a:r>
              <a:rPr lang="en-US" sz="8000" b="1" dirty="0" err="1" smtClean="0">
                <a:solidFill>
                  <a:srgbClr val="003399"/>
                </a:solidFill>
                <a:latin typeface="+mn-lt"/>
              </a:rPr>
              <a:t>chúng</a:t>
            </a:r>
            <a:r>
              <a:rPr lang="en-US" sz="8000" b="1" dirty="0" smtClean="0">
                <a:solidFill>
                  <a:srgbClr val="003399"/>
                </a:solidFill>
                <a:latin typeface="+mn-lt"/>
              </a:rPr>
              <a:t> con </a:t>
            </a:r>
            <a:r>
              <a:rPr lang="en-US" sz="8000" b="1" dirty="0" err="1" smtClean="0">
                <a:solidFill>
                  <a:srgbClr val="003399"/>
                </a:solidFill>
                <a:latin typeface="+mn-lt"/>
              </a:rPr>
              <a:t>làm</a:t>
            </a:r>
            <a:r>
              <a:rPr lang="en-US" sz="8000" b="1" dirty="0" smtClean="0">
                <a:solidFill>
                  <a:srgbClr val="003399"/>
                </a:solidFill>
                <a:latin typeface="+mn-lt"/>
              </a:rPr>
              <a:t>.</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933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1" u="sng" dirty="0" smtClean="0">
                <a:solidFill>
                  <a:srgbClr val="FF0000"/>
                </a:solidFill>
                <a:effectLst>
                  <a:outerShdw blurRad="38100" dist="38100" dir="2700000" algn="tl">
                    <a:srgbClr val="000000">
                      <a:alpha val="43137"/>
                    </a:srgbClr>
                  </a:outerShdw>
                </a:effectLst>
                <a:latin typeface="+mn-lt"/>
                <a:cs typeface="Times New Roman" pitchFamily="18" charset="0"/>
              </a:rPr>
              <a:t>Tk3:</a:t>
            </a:r>
            <a:r>
              <a:rPr lang="en-US" sz="5400" b="1" dirty="0" smtClean="0">
                <a:solidFill>
                  <a:srgbClr val="FF0000"/>
                </a:solidFill>
                <a:effectLst>
                  <a:outerShdw blurRad="38100" dist="38100" dir="2700000" algn="tl">
                    <a:srgbClr val="000000">
                      <a:alpha val="43137"/>
                    </a:srgbClr>
                  </a:outerShdw>
                </a:effectLst>
                <a:latin typeface="+mn-lt"/>
                <a:cs typeface="Times New Roman" pitchFamily="18" charset="0"/>
              </a:rPr>
              <a:t> </a:t>
            </a:r>
            <a:r>
              <a:rPr lang="en-US" sz="5400" b="1" dirty="0" smtClean="0">
                <a:solidFill>
                  <a:srgbClr val="003399"/>
                </a:solidFill>
                <a:latin typeface="+mn-lt"/>
              </a:rPr>
              <a:t>Tan </a:t>
            </a:r>
            <a:r>
              <a:rPr lang="en-US" sz="5400" b="1" dirty="0" err="1" smtClean="0">
                <a:solidFill>
                  <a:srgbClr val="003399"/>
                </a:solidFill>
                <a:latin typeface="+mn-lt"/>
              </a:rPr>
              <a:t>như</a:t>
            </a:r>
            <a:r>
              <a:rPr lang="en-US" sz="5400" b="1" dirty="0" smtClean="0">
                <a:solidFill>
                  <a:srgbClr val="003399"/>
                </a:solidFill>
                <a:latin typeface="+mn-lt"/>
              </a:rPr>
              <a:t> </a:t>
            </a:r>
            <a:r>
              <a:rPr lang="en-US" sz="5400" b="1" dirty="0" err="1" smtClean="0">
                <a:solidFill>
                  <a:srgbClr val="003399"/>
                </a:solidFill>
                <a:latin typeface="+mn-lt"/>
              </a:rPr>
              <a:t>giấc</a:t>
            </a:r>
            <a:r>
              <a:rPr lang="en-US" sz="5400" b="1" dirty="0" smtClean="0">
                <a:solidFill>
                  <a:srgbClr val="003399"/>
                </a:solidFill>
                <a:latin typeface="+mn-lt"/>
              </a:rPr>
              <a:t> </a:t>
            </a:r>
            <a:r>
              <a:rPr lang="en-US" sz="5400" b="1" dirty="0" err="1" smtClean="0">
                <a:solidFill>
                  <a:srgbClr val="003399"/>
                </a:solidFill>
                <a:latin typeface="+mn-lt"/>
              </a:rPr>
              <a:t>mộng</a:t>
            </a:r>
            <a:r>
              <a:rPr lang="en-US" sz="5400" b="1" dirty="0" smtClean="0">
                <a:solidFill>
                  <a:srgbClr val="003399"/>
                </a:solidFill>
                <a:latin typeface="+mn-lt"/>
              </a:rPr>
              <a:t> </a:t>
            </a:r>
            <a:r>
              <a:rPr lang="en-US" sz="5400" b="1" dirty="0" err="1" smtClean="0">
                <a:solidFill>
                  <a:srgbClr val="003399"/>
                </a:solidFill>
                <a:latin typeface="+mn-lt"/>
              </a:rPr>
              <a:t>khi</a:t>
            </a:r>
            <a:r>
              <a:rPr lang="en-US" sz="5400" b="1" dirty="0" smtClean="0">
                <a:solidFill>
                  <a:srgbClr val="003399"/>
                </a:solidFill>
                <a:latin typeface="+mn-lt"/>
              </a:rPr>
              <a:t> </a:t>
            </a:r>
            <a:r>
              <a:rPr lang="en-US" sz="5400" b="1" dirty="0" err="1" smtClean="0">
                <a:solidFill>
                  <a:srgbClr val="003399"/>
                </a:solidFill>
                <a:latin typeface="+mn-lt"/>
              </a:rPr>
              <a:t>Ngài</a:t>
            </a:r>
            <a:r>
              <a:rPr lang="en-US" sz="5400" b="1" dirty="0" smtClean="0">
                <a:solidFill>
                  <a:srgbClr val="003399"/>
                </a:solidFill>
                <a:latin typeface="+mn-lt"/>
              </a:rPr>
              <a:t> </a:t>
            </a:r>
            <a:r>
              <a:rPr lang="en-US" sz="5400" b="1" dirty="0" err="1" smtClean="0">
                <a:solidFill>
                  <a:srgbClr val="003399"/>
                </a:solidFill>
                <a:latin typeface="+mn-lt"/>
              </a:rPr>
              <a:t>cuộc</a:t>
            </a:r>
            <a:r>
              <a:rPr lang="en-US" sz="5400" b="1" dirty="0" smtClean="0">
                <a:solidFill>
                  <a:srgbClr val="003399"/>
                </a:solidFill>
                <a:latin typeface="+mn-lt"/>
              </a:rPr>
              <a:t> </a:t>
            </a:r>
            <a:r>
              <a:rPr lang="en-US" sz="5400" b="1" dirty="0" err="1" smtClean="0">
                <a:solidFill>
                  <a:srgbClr val="003399"/>
                </a:solidFill>
                <a:latin typeface="+mn-lt"/>
              </a:rPr>
              <a:t>đi</a:t>
            </a:r>
            <a:r>
              <a:rPr lang="en-US" sz="5400" b="1" dirty="0" smtClean="0">
                <a:solidFill>
                  <a:srgbClr val="003399"/>
                </a:solidFill>
                <a:latin typeface="+mn-lt"/>
              </a:rPr>
              <a:t> </a:t>
            </a:r>
            <a:r>
              <a:rPr lang="en-US" sz="5400" b="1" dirty="0" err="1" smtClean="0">
                <a:solidFill>
                  <a:srgbClr val="003399"/>
                </a:solidFill>
                <a:latin typeface="+mn-lt"/>
              </a:rPr>
              <a:t>tựa</a:t>
            </a:r>
            <a:r>
              <a:rPr lang="en-US" sz="5400" b="1" dirty="0" smtClean="0">
                <a:solidFill>
                  <a:srgbClr val="003399"/>
                </a:solidFill>
                <a:latin typeface="+mn-lt"/>
              </a:rPr>
              <a:t> </a:t>
            </a:r>
            <a:r>
              <a:rPr lang="en-US" sz="5400" b="1" dirty="0" err="1" smtClean="0">
                <a:solidFill>
                  <a:srgbClr val="003399"/>
                </a:solidFill>
                <a:latin typeface="+mn-lt"/>
              </a:rPr>
              <a:t>cỏ</a:t>
            </a:r>
            <a:r>
              <a:rPr lang="en-US" sz="5400" b="1" dirty="0" smtClean="0">
                <a:solidFill>
                  <a:srgbClr val="003399"/>
                </a:solidFill>
                <a:latin typeface="+mn-lt"/>
              </a:rPr>
              <a:t> </a:t>
            </a:r>
            <a:r>
              <a:rPr lang="en-US" sz="5400" b="1" dirty="0" err="1" smtClean="0">
                <a:solidFill>
                  <a:srgbClr val="003399"/>
                </a:solidFill>
                <a:latin typeface="+mn-lt"/>
              </a:rPr>
              <a:t>ngoài</a:t>
            </a:r>
            <a:r>
              <a:rPr lang="en-US" sz="5400" b="1" dirty="0" smtClean="0">
                <a:solidFill>
                  <a:srgbClr val="003399"/>
                </a:solidFill>
                <a:latin typeface="+mn-lt"/>
              </a:rPr>
              <a:t> </a:t>
            </a:r>
            <a:r>
              <a:rPr lang="en-US" sz="5400" b="1" dirty="0" err="1" smtClean="0">
                <a:solidFill>
                  <a:srgbClr val="003399"/>
                </a:solidFill>
                <a:latin typeface="+mn-lt"/>
              </a:rPr>
              <a:t>đồng</a:t>
            </a:r>
            <a:r>
              <a:rPr lang="en-US" sz="5400" b="1" dirty="0" smtClean="0">
                <a:solidFill>
                  <a:srgbClr val="003399"/>
                </a:solidFill>
                <a:latin typeface="+mn-lt"/>
              </a:rPr>
              <a:t> </a:t>
            </a:r>
            <a:r>
              <a:rPr lang="en-US" sz="5400" b="1" dirty="0" err="1" smtClean="0">
                <a:solidFill>
                  <a:srgbClr val="003399"/>
                </a:solidFill>
                <a:latin typeface="+mn-lt"/>
              </a:rPr>
              <a:t>mới</a:t>
            </a:r>
            <a:r>
              <a:rPr lang="en-US" sz="5400" b="1" dirty="0" smtClean="0">
                <a:solidFill>
                  <a:srgbClr val="003399"/>
                </a:solidFill>
                <a:latin typeface="+mn-lt"/>
              </a:rPr>
              <a:t> </a:t>
            </a:r>
            <a:r>
              <a:rPr lang="en-US" sz="5400" b="1" dirty="0" err="1" smtClean="0">
                <a:solidFill>
                  <a:srgbClr val="003399"/>
                </a:solidFill>
                <a:latin typeface="+mn-lt"/>
              </a:rPr>
              <a:t>trổ</a:t>
            </a:r>
            <a:r>
              <a:rPr lang="en-US" sz="5400" b="1" dirty="0" smtClean="0">
                <a:solidFill>
                  <a:srgbClr val="003399"/>
                </a:solidFill>
                <a:latin typeface="+mn-lt"/>
              </a:rPr>
              <a:t> </a:t>
            </a:r>
            <a:r>
              <a:rPr lang="en-US" sz="5400" b="1" dirty="0" err="1" smtClean="0">
                <a:solidFill>
                  <a:srgbClr val="003399"/>
                </a:solidFill>
                <a:latin typeface="+mn-lt"/>
              </a:rPr>
              <a:t>mọc</a:t>
            </a:r>
            <a:r>
              <a:rPr lang="en-US" sz="5400" b="1" dirty="0" smtClean="0">
                <a:solidFill>
                  <a:srgbClr val="003399"/>
                </a:solidFill>
                <a:latin typeface="+mn-lt"/>
              </a:rPr>
              <a:t> ban </a:t>
            </a:r>
            <a:r>
              <a:rPr lang="en-US" sz="5400" b="1" dirty="0" err="1" smtClean="0">
                <a:solidFill>
                  <a:srgbClr val="003399"/>
                </a:solidFill>
                <a:latin typeface="+mn-lt"/>
              </a:rPr>
              <a:t>mai</a:t>
            </a:r>
            <a:r>
              <a:rPr lang="en-US" sz="5400" b="1" dirty="0" smtClean="0">
                <a:solidFill>
                  <a:srgbClr val="003399"/>
                </a:solidFill>
                <a:latin typeface="+mn-lt"/>
              </a:rPr>
              <a:t>. </a:t>
            </a:r>
            <a:r>
              <a:rPr lang="en-US" sz="5400" b="1" dirty="0" err="1" smtClean="0">
                <a:solidFill>
                  <a:srgbClr val="003399"/>
                </a:solidFill>
                <a:latin typeface="+mn-lt"/>
              </a:rPr>
              <a:t>Bình</a:t>
            </a:r>
            <a:r>
              <a:rPr lang="en-US" sz="5400" b="1" dirty="0" smtClean="0">
                <a:solidFill>
                  <a:srgbClr val="003399"/>
                </a:solidFill>
                <a:latin typeface="+mn-lt"/>
              </a:rPr>
              <a:t> minh </a:t>
            </a:r>
            <a:r>
              <a:rPr lang="en-US" sz="5400" b="1" dirty="0" err="1" smtClean="0">
                <a:solidFill>
                  <a:srgbClr val="003399"/>
                </a:solidFill>
                <a:latin typeface="+mn-lt"/>
              </a:rPr>
              <a:t>vừa</a:t>
            </a:r>
            <a:r>
              <a:rPr lang="en-US" sz="5400" b="1" dirty="0" smtClean="0">
                <a:solidFill>
                  <a:srgbClr val="003399"/>
                </a:solidFill>
                <a:latin typeface="+mn-lt"/>
              </a:rPr>
              <a:t> </a:t>
            </a:r>
            <a:r>
              <a:rPr lang="en-US" sz="5400" b="1" dirty="0" err="1" smtClean="0">
                <a:solidFill>
                  <a:srgbClr val="003399"/>
                </a:solidFill>
                <a:latin typeface="+mn-lt"/>
              </a:rPr>
              <a:t>mới</a:t>
            </a:r>
            <a:r>
              <a:rPr lang="en-US" sz="5400" b="1" dirty="0" smtClean="0">
                <a:solidFill>
                  <a:srgbClr val="003399"/>
                </a:solidFill>
                <a:latin typeface="+mn-lt"/>
              </a:rPr>
              <a:t> </a:t>
            </a:r>
            <a:r>
              <a:rPr lang="en-US" sz="5400" b="1" dirty="0" err="1" smtClean="0">
                <a:solidFill>
                  <a:srgbClr val="003399"/>
                </a:solidFill>
                <a:latin typeface="+mn-lt"/>
              </a:rPr>
              <a:t>vươn</a:t>
            </a:r>
            <a:r>
              <a:rPr lang="en-US" sz="5400" b="1" dirty="0" smtClean="0">
                <a:solidFill>
                  <a:srgbClr val="003399"/>
                </a:solidFill>
                <a:latin typeface="+mn-lt"/>
              </a:rPr>
              <a:t> </a:t>
            </a:r>
            <a:r>
              <a:rPr lang="en-US" sz="5400" b="1" dirty="0" err="1" smtClean="0">
                <a:solidFill>
                  <a:srgbClr val="003399"/>
                </a:solidFill>
                <a:latin typeface="+mn-lt"/>
              </a:rPr>
              <a:t>dậy</a:t>
            </a:r>
            <a:r>
              <a:rPr lang="en-US" sz="5400" b="1" dirty="0" smtClean="0">
                <a:solidFill>
                  <a:srgbClr val="003399"/>
                </a:solidFill>
                <a:latin typeface="+mn-lt"/>
              </a:rPr>
              <a:t> </a:t>
            </a:r>
            <a:r>
              <a:rPr lang="en-US" sz="5400" b="1" dirty="0" err="1" smtClean="0">
                <a:solidFill>
                  <a:srgbClr val="003399"/>
                </a:solidFill>
                <a:latin typeface="+mn-lt"/>
              </a:rPr>
              <a:t>nở</a:t>
            </a:r>
            <a:r>
              <a:rPr lang="en-US" sz="5400" b="1" dirty="0" smtClean="0">
                <a:solidFill>
                  <a:srgbClr val="003399"/>
                </a:solidFill>
                <a:latin typeface="+mn-lt"/>
              </a:rPr>
              <a:t> </a:t>
            </a:r>
            <a:r>
              <a:rPr lang="en-US" sz="5400" b="1" dirty="0" err="1" smtClean="0">
                <a:solidFill>
                  <a:srgbClr val="003399"/>
                </a:solidFill>
                <a:latin typeface="+mn-lt"/>
              </a:rPr>
              <a:t>hoa</a:t>
            </a:r>
            <a:r>
              <a:rPr lang="en-US" sz="5400" b="1" dirty="0" smtClean="0">
                <a:solidFill>
                  <a:srgbClr val="003399"/>
                </a:solidFill>
                <a:latin typeface="+mn-lt"/>
              </a:rPr>
              <a:t>, </a:t>
            </a:r>
            <a:r>
              <a:rPr lang="en-US" sz="5400" b="1" dirty="0" err="1" smtClean="0">
                <a:solidFill>
                  <a:srgbClr val="003399"/>
                </a:solidFill>
                <a:latin typeface="+mn-lt"/>
              </a:rPr>
              <a:t>hoàng</a:t>
            </a:r>
            <a:r>
              <a:rPr lang="en-US" sz="5400" b="1" dirty="0" smtClean="0">
                <a:solidFill>
                  <a:srgbClr val="003399"/>
                </a:solidFill>
                <a:latin typeface="+mn-lt"/>
              </a:rPr>
              <a:t> </a:t>
            </a:r>
            <a:r>
              <a:rPr lang="en-US" sz="5400" b="1" dirty="0" err="1" smtClean="0">
                <a:solidFill>
                  <a:srgbClr val="003399"/>
                </a:solidFill>
                <a:latin typeface="+mn-lt"/>
              </a:rPr>
              <a:t>hôn</a:t>
            </a:r>
            <a:r>
              <a:rPr lang="en-US" sz="5400" b="1" dirty="0" smtClean="0">
                <a:solidFill>
                  <a:srgbClr val="003399"/>
                </a:solidFill>
                <a:latin typeface="+mn-lt"/>
              </a:rPr>
              <a:t> </a:t>
            </a:r>
            <a:r>
              <a:rPr lang="en-US" sz="5400" b="1" dirty="0" err="1" smtClean="0">
                <a:solidFill>
                  <a:srgbClr val="003399"/>
                </a:solidFill>
                <a:latin typeface="+mn-lt"/>
              </a:rPr>
              <a:t>vội</a:t>
            </a:r>
            <a:r>
              <a:rPr lang="en-US" sz="5400" b="1" dirty="0" smtClean="0">
                <a:solidFill>
                  <a:srgbClr val="003399"/>
                </a:solidFill>
                <a:latin typeface="+mn-lt"/>
              </a:rPr>
              <a:t> </a:t>
            </a:r>
            <a:r>
              <a:rPr lang="en-US" sz="5400" b="1" dirty="0" err="1" smtClean="0">
                <a:solidFill>
                  <a:srgbClr val="003399"/>
                </a:solidFill>
                <a:latin typeface="+mn-lt"/>
              </a:rPr>
              <a:t>khô</a:t>
            </a:r>
            <a:r>
              <a:rPr lang="en-US" sz="5400" b="1" dirty="0" smtClean="0">
                <a:solidFill>
                  <a:srgbClr val="003399"/>
                </a:solidFill>
                <a:latin typeface="+mn-lt"/>
              </a:rPr>
              <a:t> </a:t>
            </a:r>
            <a:r>
              <a:rPr lang="en-US" sz="5400" b="1" dirty="0" err="1" smtClean="0">
                <a:solidFill>
                  <a:srgbClr val="003399"/>
                </a:solidFill>
                <a:latin typeface="+mn-lt"/>
              </a:rPr>
              <a:t>héo</a:t>
            </a:r>
            <a:r>
              <a:rPr lang="en-US" sz="5400" b="1" dirty="0" smtClean="0">
                <a:solidFill>
                  <a:srgbClr val="003399"/>
                </a:solidFill>
                <a:latin typeface="+mn-lt"/>
              </a:rPr>
              <a:t>. </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82969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003399"/>
                </a:solidFill>
                <a:latin typeface="+mn-lt"/>
              </a:rPr>
              <a:t>Lạy</a:t>
            </a:r>
            <a:r>
              <a:rPr lang="en-US" sz="8000" b="1" dirty="0" smtClean="0">
                <a:solidFill>
                  <a:srgbClr val="003399"/>
                </a:solidFill>
                <a:latin typeface="+mn-lt"/>
              </a:rPr>
              <a:t> </a:t>
            </a:r>
            <a:r>
              <a:rPr lang="en-US" sz="8000" b="1" dirty="0" err="1" smtClean="0">
                <a:solidFill>
                  <a:srgbClr val="003399"/>
                </a:solidFill>
                <a:latin typeface="+mn-lt"/>
              </a:rPr>
              <a:t>Chúa</a:t>
            </a:r>
            <a:r>
              <a:rPr lang="en-US" sz="8000" b="1" dirty="0" smtClean="0">
                <a:solidFill>
                  <a:srgbClr val="003399"/>
                </a:solidFill>
                <a:latin typeface="+mn-lt"/>
              </a:rPr>
              <a:t> </a:t>
            </a:r>
            <a:r>
              <a:rPr lang="en-US" sz="8000" b="1" dirty="0" err="1" smtClean="0">
                <a:solidFill>
                  <a:srgbClr val="003399"/>
                </a:solidFill>
                <a:latin typeface="+mn-lt"/>
              </a:rPr>
              <a:t>xin</a:t>
            </a:r>
            <a:r>
              <a:rPr lang="en-US" sz="8000" b="1" dirty="0" smtClean="0">
                <a:solidFill>
                  <a:srgbClr val="003399"/>
                </a:solidFill>
                <a:latin typeface="+mn-lt"/>
              </a:rPr>
              <a:t> </a:t>
            </a:r>
            <a:r>
              <a:rPr lang="en-US" sz="8000" b="1" dirty="0" err="1" smtClean="0">
                <a:solidFill>
                  <a:srgbClr val="003399"/>
                </a:solidFill>
                <a:latin typeface="+mn-lt"/>
              </a:rPr>
              <a:t>củng</a:t>
            </a:r>
            <a:r>
              <a:rPr lang="en-US" sz="8000" b="1" dirty="0" smtClean="0">
                <a:solidFill>
                  <a:srgbClr val="003399"/>
                </a:solidFill>
                <a:latin typeface="+mn-lt"/>
              </a:rPr>
              <a:t> </a:t>
            </a:r>
            <a:r>
              <a:rPr lang="en-US" sz="8000" b="1" dirty="0" err="1" smtClean="0">
                <a:solidFill>
                  <a:srgbClr val="003399"/>
                </a:solidFill>
                <a:latin typeface="+mn-lt"/>
              </a:rPr>
              <a:t>cố</a:t>
            </a:r>
            <a:r>
              <a:rPr lang="en-US" sz="8000" b="1" dirty="0" smtClean="0">
                <a:solidFill>
                  <a:srgbClr val="003399"/>
                </a:solidFill>
                <a:latin typeface="+mn-lt"/>
              </a:rPr>
              <a:t> </a:t>
            </a:r>
            <a:r>
              <a:rPr lang="en-US" sz="8000" b="1" dirty="0" err="1" smtClean="0">
                <a:solidFill>
                  <a:srgbClr val="003399"/>
                </a:solidFill>
                <a:latin typeface="+mn-lt"/>
              </a:rPr>
              <a:t>việc</a:t>
            </a:r>
            <a:r>
              <a:rPr lang="en-US" sz="8000" b="1" dirty="0" smtClean="0">
                <a:solidFill>
                  <a:srgbClr val="003399"/>
                </a:solidFill>
                <a:latin typeface="+mn-lt"/>
              </a:rPr>
              <a:t> </a:t>
            </a:r>
            <a:r>
              <a:rPr lang="en-US" sz="8000" b="1" dirty="0" err="1" smtClean="0">
                <a:solidFill>
                  <a:srgbClr val="003399"/>
                </a:solidFill>
                <a:latin typeface="+mn-lt"/>
              </a:rPr>
              <a:t>tay</a:t>
            </a:r>
            <a:r>
              <a:rPr lang="en-US" sz="8000" b="1" dirty="0" smtClean="0">
                <a:solidFill>
                  <a:srgbClr val="003399"/>
                </a:solidFill>
                <a:latin typeface="+mn-lt"/>
              </a:rPr>
              <a:t> </a:t>
            </a:r>
            <a:r>
              <a:rPr lang="en-US" sz="8000" b="1" dirty="0" err="1" smtClean="0">
                <a:solidFill>
                  <a:srgbClr val="003399"/>
                </a:solidFill>
                <a:latin typeface="+mn-lt"/>
              </a:rPr>
              <a:t>chúng</a:t>
            </a:r>
            <a:r>
              <a:rPr lang="en-US" sz="8000" b="1" dirty="0" smtClean="0">
                <a:solidFill>
                  <a:srgbClr val="003399"/>
                </a:solidFill>
                <a:latin typeface="+mn-lt"/>
              </a:rPr>
              <a:t> con </a:t>
            </a:r>
            <a:r>
              <a:rPr lang="en-US" sz="8000" b="1" dirty="0" err="1" smtClean="0">
                <a:solidFill>
                  <a:srgbClr val="003399"/>
                </a:solidFill>
                <a:latin typeface="+mn-lt"/>
              </a:rPr>
              <a:t>làm</a:t>
            </a:r>
            <a:r>
              <a:rPr lang="en-US" sz="8000" b="1" dirty="0" smtClean="0">
                <a:solidFill>
                  <a:srgbClr val="003399"/>
                </a:solidFill>
                <a:latin typeface="+mn-lt"/>
              </a:rPr>
              <a:t>.</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933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1" u="sng" dirty="0" smtClean="0">
                <a:solidFill>
                  <a:srgbClr val="FF0000"/>
                </a:solidFill>
                <a:effectLst>
                  <a:outerShdw blurRad="38100" dist="38100" dir="2700000" algn="tl">
                    <a:srgbClr val="000000">
                      <a:alpha val="43137"/>
                    </a:srgbClr>
                  </a:outerShdw>
                </a:effectLst>
                <a:latin typeface="+mn-lt"/>
                <a:cs typeface="Times New Roman" pitchFamily="18" charset="0"/>
              </a:rPr>
              <a:t>Tk4:</a:t>
            </a:r>
            <a:r>
              <a:rPr lang="en-US" sz="5400" b="1" dirty="0" smtClean="0">
                <a:solidFill>
                  <a:srgbClr val="FF0000"/>
                </a:solidFill>
                <a:effectLst>
                  <a:outerShdw blurRad="38100" dist="38100" dir="2700000" algn="tl">
                    <a:srgbClr val="000000">
                      <a:alpha val="43137"/>
                    </a:srgbClr>
                  </a:outerShdw>
                </a:effectLst>
                <a:latin typeface="+mn-lt"/>
                <a:cs typeface="Times New Roman" pitchFamily="18" charset="0"/>
              </a:rPr>
              <a:t> </a:t>
            </a:r>
            <a:r>
              <a:rPr lang="en-US" sz="5400" b="1" dirty="0" err="1" smtClean="0">
                <a:solidFill>
                  <a:srgbClr val="003399"/>
                </a:solidFill>
                <a:latin typeface="+mn-lt"/>
              </a:rPr>
              <a:t>Ôi</a:t>
            </a:r>
            <a:r>
              <a:rPr lang="en-US" sz="5400" b="1" dirty="0" smtClean="0">
                <a:solidFill>
                  <a:srgbClr val="003399"/>
                </a:solidFill>
                <a:latin typeface="+mn-lt"/>
              </a:rPr>
              <a:t> </a:t>
            </a:r>
            <a:r>
              <a:rPr lang="en-US" sz="5400" b="1" dirty="0" err="1" smtClean="0">
                <a:solidFill>
                  <a:srgbClr val="003399"/>
                </a:solidFill>
                <a:latin typeface="+mn-lt"/>
              </a:rPr>
              <a:t>Thiên</a:t>
            </a:r>
            <a:r>
              <a:rPr lang="en-US" sz="5400" b="1" dirty="0" smtClean="0">
                <a:solidFill>
                  <a:srgbClr val="003399"/>
                </a:solidFill>
                <a:latin typeface="+mn-lt"/>
              </a:rPr>
              <a:t> </a:t>
            </a:r>
            <a:r>
              <a:rPr lang="en-US" sz="5400" b="1" dirty="0" err="1" smtClean="0">
                <a:solidFill>
                  <a:srgbClr val="003399"/>
                </a:solidFill>
                <a:latin typeface="+mn-lt"/>
              </a:rPr>
              <a:t>Chúa</a:t>
            </a:r>
            <a:r>
              <a:rPr lang="en-US" sz="5400" b="1" dirty="0" smtClean="0">
                <a:solidFill>
                  <a:srgbClr val="003399"/>
                </a:solidFill>
                <a:latin typeface="+mn-lt"/>
              </a:rPr>
              <a:t> </a:t>
            </a:r>
            <a:r>
              <a:rPr lang="en-US" sz="5400" b="1" dirty="0" err="1" smtClean="0">
                <a:solidFill>
                  <a:srgbClr val="003399"/>
                </a:solidFill>
                <a:latin typeface="+mn-lt"/>
              </a:rPr>
              <a:t>đợi</a:t>
            </a:r>
            <a:r>
              <a:rPr lang="en-US" sz="5400" b="1" dirty="0" smtClean="0">
                <a:solidFill>
                  <a:srgbClr val="003399"/>
                </a:solidFill>
                <a:latin typeface="+mn-lt"/>
              </a:rPr>
              <a:t> </a:t>
            </a:r>
            <a:r>
              <a:rPr lang="en-US" sz="5400" b="1" dirty="0" err="1" smtClean="0">
                <a:solidFill>
                  <a:srgbClr val="003399"/>
                </a:solidFill>
                <a:latin typeface="+mn-lt"/>
              </a:rPr>
              <a:t>bao</a:t>
            </a:r>
            <a:r>
              <a:rPr lang="en-US" sz="5400" b="1" dirty="0" smtClean="0">
                <a:solidFill>
                  <a:srgbClr val="003399"/>
                </a:solidFill>
                <a:latin typeface="+mn-lt"/>
              </a:rPr>
              <a:t> </a:t>
            </a:r>
            <a:r>
              <a:rPr lang="en-US" sz="5400" b="1" dirty="0" err="1" smtClean="0">
                <a:solidFill>
                  <a:srgbClr val="003399"/>
                </a:solidFill>
                <a:latin typeface="+mn-lt"/>
              </a:rPr>
              <a:t>giờ</a:t>
            </a:r>
            <a:r>
              <a:rPr lang="en-US" sz="5400" b="1" dirty="0" smtClean="0">
                <a:solidFill>
                  <a:srgbClr val="003399"/>
                </a:solidFill>
                <a:latin typeface="+mn-lt"/>
              </a:rPr>
              <a:t> </a:t>
            </a:r>
            <a:r>
              <a:rPr lang="en-US" sz="5400" b="1" dirty="0" err="1" smtClean="0">
                <a:solidFill>
                  <a:srgbClr val="003399"/>
                </a:solidFill>
                <a:latin typeface="+mn-lt"/>
              </a:rPr>
              <a:t>trở</a:t>
            </a:r>
            <a:r>
              <a:rPr lang="en-US" sz="5400" b="1" dirty="0" smtClean="0">
                <a:solidFill>
                  <a:srgbClr val="003399"/>
                </a:solidFill>
                <a:latin typeface="+mn-lt"/>
              </a:rPr>
              <a:t> </a:t>
            </a:r>
            <a:r>
              <a:rPr lang="en-US" sz="5400" b="1" dirty="0" err="1" smtClean="0">
                <a:solidFill>
                  <a:srgbClr val="003399"/>
                </a:solidFill>
                <a:latin typeface="+mn-lt"/>
              </a:rPr>
              <a:t>lại</a:t>
            </a:r>
            <a:r>
              <a:rPr lang="en-US" sz="5400" b="1" dirty="0" smtClean="0">
                <a:solidFill>
                  <a:srgbClr val="003399"/>
                </a:solidFill>
                <a:latin typeface="+mn-lt"/>
              </a:rPr>
              <a:t>, </a:t>
            </a:r>
            <a:r>
              <a:rPr lang="en-US" sz="5400" b="1" dirty="0" err="1" smtClean="0">
                <a:solidFill>
                  <a:srgbClr val="003399"/>
                </a:solidFill>
                <a:latin typeface="+mn-lt"/>
              </a:rPr>
              <a:t>mà</a:t>
            </a:r>
            <a:r>
              <a:rPr lang="en-US" sz="5400" b="1" dirty="0" smtClean="0">
                <a:solidFill>
                  <a:srgbClr val="003399"/>
                </a:solidFill>
                <a:latin typeface="+mn-lt"/>
              </a:rPr>
              <a:t> </a:t>
            </a:r>
            <a:r>
              <a:rPr lang="en-US" sz="5400" b="1" dirty="0" err="1" smtClean="0">
                <a:solidFill>
                  <a:srgbClr val="003399"/>
                </a:solidFill>
                <a:latin typeface="+mn-lt"/>
              </a:rPr>
              <a:t>chạnh</a:t>
            </a:r>
            <a:r>
              <a:rPr lang="en-US" sz="5400" b="1" dirty="0" smtClean="0">
                <a:solidFill>
                  <a:srgbClr val="003399"/>
                </a:solidFill>
                <a:latin typeface="+mn-lt"/>
              </a:rPr>
              <a:t> </a:t>
            </a:r>
            <a:r>
              <a:rPr lang="en-US" sz="5400" b="1" dirty="0" err="1" smtClean="0">
                <a:solidFill>
                  <a:srgbClr val="003399"/>
                </a:solidFill>
                <a:latin typeface="+mn-lt"/>
              </a:rPr>
              <a:t>lòng</a:t>
            </a:r>
            <a:r>
              <a:rPr lang="en-US" sz="5400" b="1" dirty="0" smtClean="0">
                <a:solidFill>
                  <a:srgbClr val="003399"/>
                </a:solidFill>
                <a:latin typeface="+mn-lt"/>
              </a:rPr>
              <a:t> </a:t>
            </a:r>
            <a:r>
              <a:rPr lang="en-US" sz="5400" b="1" dirty="0" err="1" smtClean="0">
                <a:solidFill>
                  <a:srgbClr val="003399"/>
                </a:solidFill>
                <a:latin typeface="+mn-lt"/>
              </a:rPr>
              <a:t>nhìn</a:t>
            </a:r>
            <a:r>
              <a:rPr lang="en-US" sz="5400" b="1" dirty="0" smtClean="0">
                <a:solidFill>
                  <a:srgbClr val="003399"/>
                </a:solidFill>
                <a:latin typeface="+mn-lt"/>
              </a:rPr>
              <a:t> </a:t>
            </a:r>
            <a:r>
              <a:rPr lang="en-US" sz="5400" b="1" dirty="0" err="1" smtClean="0">
                <a:solidFill>
                  <a:srgbClr val="003399"/>
                </a:solidFill>
                <a:latin typeface="+mn-lt"/>
              </a:rPr>
              <a:t>đến</a:t>
            </a:r>
            <a:r>
              <a:rPr lang="en-US" sz="5400" b="1" dirty="0" smtClean="0">
                <a:solidFill>
                  <a:srgbClr val="003399"/>
                </a:solidFill>
                <a:latin typeface="+mn-lt"/>
              </a:rPr>
              <a:t> </a:t>
            </a:r>
            <a:r>
              <a:rPr lang="en-US" sz="5400" b="1" dirty="0" err="1" smtClean="0">
                <a:solidFill>
                  <a:srgbClr val="003399"/>
                </a:solidFill>
                <a:latin typeface="+mn-lt"/>
              </a:rPr>
              <a:t>thương</a:t>
            </a:r>
            <a:r>
              <a:rPr lang="en-US" sz="5400" b="1" dirty="0" smtClean="0">
                <a:solidFill>
                  <a:srgbClr val="003399"/>
                </a:solidFill>
                <a:latin typeface="+mn-lt"/>
              </a:rPr>
              <a:t> </a:t>
            </a:r>
            <a:r>
              <a:rPr lang="en-US" sz="5400" b="1" dirty="0" err="1" smtClean="0">
                <a:solidFill>
                  <a:srgbClr val="003399"/>
                </a:solidFill>
                <a:latin typeface="+mn-lt"/>
              </a:rPr>
              <a:t>bầy</a:t>
            </a:r>
            <a:r>
              <a:rPr lang="en-US" sz="5400" b="1" dirty="0" smtClean="0">
                <a:solidFill>
                  <a:srgbClr val="003399"/>
                </a:solidFill>
                <a:latin typeface="+mn-lt"/>
              </a:rPr>
              <a:t> </a:t>
            </a:r>
            <a:r>
              <a:rPr lang="en-US" sz="5400" b="1" dirty="0" err="1" smtClean="0">
                <a:solidFill>
                  <a:srgbClr val="003399"/>
                </a:solidFill>
                <a:latin typeface="+mn-lt"/>
              </a:rPr>
              <a:t>tôi</a:t>
            </a:r>
            <a:r>
              <a:rPr lang="en-US" sz="5400" b="1" dirty="0" smtClean="0">
                <a:solidFill>
                  <a:srgbClr val="003399"/>
                </a:solidFill>
                <a:latin typeface="+mn-lt"/>
              </a:rPr>
              <a:t> </a:t>
            </a:r>
            <a:r>
              <a:rPr lang="en-US" sz="5400" b="1" dirty="0" err="1" smtClean="0">
                <a:solidFill>
                  <a:srgbClr val="003399"/>
                </a:solidFill>
                <a:latin typeface="+mn-lt"/>
              </a:rPr>
              <a:t>đây</a:t>
            </a:r>
            <a:r>
              <a:rPr lang="en-US" sz="5400" b="1" dirty="0" smtClean="0">
                <a:solidFill>
                  <a:srgbClr val="003399"/>
                </a:solidFill>
                <a:latin typeface="+mn-lt"/>
              </a:rPr>
              <a:t>. </a:t>
            </a:r>
            <a:r>
              <a:rPr lang="en-US" sz="5400" b="1" dirty="0" err="1" smtClean="0">
                <a:solidFill>
                  <a:srgbClr val="003399"/>
                </a:solidFill>
                <a:latin typeface="+mn-lt"/>
              </a:rPr>
              <a:t>Và</a:t>
            </a:r>
            <a:r>
              <a:rPr lang="en-US" sz="5400" b="1" dirty="0" smtClean="0">
                <a:solidFill>
                  <a:srgbClr val="003399"/>
                </a:solidFill>
                <a:latin typeface="+mn-lt"/>
              </a:rPr>
              <a:t> </a:t>
            </a:r>
            <a:r>
              <a:rPr lang="en-US" sz="5400" b="1" dirty="0" err="1" smtClean="0">
                <a:solidFill>
                  <a:srgbClr val="003399"/>
                </a:solidFill>
                <a:latin typeface="+mn-lt"/>
              </a:rPr>
              <a:t>răn</a:t>
            </a:r>
            <a:r>
              <a:rPr lang="en-US" sz="5400" b="1" dirty="0" smtClean="0">
                <a:solidFill>
                  <a:srgbClr val="003399"/>
                </a:solidFill>
                <a:latin typeface="+mn-lt"/>
              </a:rPr>
              <a:t> </a:t>
            </a:r>
            <a:r>
              <a:rPr lang="en-US" sz="5400" b="1" dirty="0" err="1" smtClean="0">
                <a:solidFill>
                  <a:srgbClr val="003399"/>
                </a:solidFill>
                <a:latin typeface="+mn-lt"/>
              </a:rPr>
              <a:t>dạy</a:t>
            </a:r>
            <a:r>
              <a:rPr lang="en-US" sz="5400" b="1" dirty="0" smtClean="0">
                <a:solidFill>
                  <a:srgbClr val="003399"/>
                </a:solidFill>
                <a:latin typeface="+mn-lt"/>
              </a:rPr>
              <a:t> </a:t>
            </a:r>
            <a:r>
              <a:rPr lang="en-US" sz="5400" b="1" dirty="0" err="1" smtClean="0">
                <a:solidFill>
                  <a:srgbClr val="003399"/>
                </a:solidFill>
                <a:latin typeface="+mn-lt"/>
              </a:rPr>
              <a:t>tính</a:t>
            </a:r>
            <a:r>
              <a:rPr lang="en-US" sz="5400" b="1" dirty="0" smtClean="0">
                <a:solidFill>
                  <a:srgbClr val="003399"/>
                </a:solidFill>
                <a:latin typeface="+mn-lt"/>
              </a:rPr>
              <a:t> </a:t>
            </a:r>
            <a:r>
              <a:rPr lang="en-US" sz="5400" b="1" dirty="0" err="1" smtClean="0">
                <a:solidFill>
                  <a:srgbClr val="003399"/>
                </a:solidFill>
                <a:latin typeface="+mn-lt"/>
              </a:rPr>
              <a:t>sổ</a:t>
            </a:r>
            <a:r>
              <a:rPr lang="en-US" sz="5400" b="1" dirty="0" smtClean="0">
                <a:solidFill>
                  <a:srgbClr val="003399"/>
                </a:solidFill>
                <a:latin typeface="+mn-lt"/>
              </a:rPr>
              <a:t> </a:t>
            </a:r>
            <a:r>
              <a:rPr lang="en-US" sz="5400" b="1" dirty="0" err="1" smtClean="0">
                <a:solidFill>
                  <a:srgbClr val="003399"/>
                </a:solidFill>
                <a:latin typeface="+mn-lt"/>
              </a:rPr>
              <a:t>đời</a:t>
            </a:r>
            <a:r>
              <a:rPr lang="en-US" sz="5400" b="1" dirty="0" smtClean="0">
                <a:solidFill>
                  <a:srgbClr val="003399"/>
                </a:solidFill>
                <a:latin typeface="+mn-lt"/>
              </a:rPr>
              <a:t> </a:t>
            </a:r>
            <a:r>
              <a:rPr lang="en-US" sz="5400" b="1" dirty="0" err="1" smtClean="0">
                <a:solidFill>
                  <a:srgbClr val="003399"/>
                </a:solidFill>
                <a:latin typeface="+mn-lt"/>
              </a:rPr>
              <a:t>chúng</a:t>
            </a:r>
            <a:r>
              <a:rPr lang="en-US" sz="5400" b="1" dirty="0" smtClean="0">
                <a:solidFill>
                  <a:srgbClr val="003399"/>
                </a:solidFill>
                <a:latin typeface="+mn-lt"/>
              </a:rPr>
              <a:t> con, </a:t>
            </a:r>
            <a:r>
              <a:rPr lang="en-US" sz="5400" b="1" dirty="0" err="1" smtClean="0">
                <a:solidFill>
                  <a:srgbClr val="003399"/>
                </a:solidFill>
                <a:latin typeface="+mn-lt"/>
              </a:rPr>
              <a:t>hầu</a:t>
            </a:r>
            <a:r>
              <a:rPr lang="en-US" sz="5400" b="1" dirty="0" smtClean="0">
                <a:solidFill>
                  <a:srgbClr val="003399"/>
                </a:solidFill>
                <a:latin typeface="+mn-lt"/>
              </a:rPr>
              <a:t> </a:t>
            </a:r>
            <a:r>
              <a:rPr lang="en-US" sz="5400" b="1" dirty="0" err="1" smtClean="0">
                <a:solidFill>
                  <a:srgbClr val="003399"/>
                </a:solidFill>
                <a:latin typeface="+mn-lt"/>
              </a:rPr>
              <a:t>thêm</a:t>
            </a:r>
            <a:r>
              <a:rPr lang="en-US" sz="5400" b="1" dirty="0" smtClean="0">
                <a:solidFill>
                  <a:srgbClr val="003399"/>
                </a:solidFill>
                <a:latin typeface="+mn-lt"/>
              </a:rPr>
              <a:t> </a:t>
            </a:r>
            <a:r>
              <a:rPr lang="en-US" sz="5400" b="1" dirty="0" err="1" smtClean="0">
                <a:solidFill>
                  <a:srgbClr val="003399"/>
                </a:solidFill>
                <a:latin typeface="+mn-lt"/>
              </a:rPr>
              <a:t>phần</a:t>
            </a:r>
            <a:r>
              <a:rPr lang="en-US" sz="5400" b="1" dirty="0" smtClean="0">
                <a:solidFill>
                  <a:srgbClr val="003399"/>
                </a:solidFill>
                <a:latin typeface="+mn-lt"/>
              </a:rPr>
              <a:t> </a:t>
            </a:r>
            <a:r>
              <a:rPr lang="en-US" sz="5400" b="1" dirty="0" err="1" smtClean="0">
                <a:solidFill>
                  <a:srgbClr val="003399"/>
                </a:solidFill>
                <a:latin typeface="+mn-lt"/>
              </a:rPr>
              <a:t>khôn</a:t>
            </a:r>
            <a:r>
              <a:rPr lang="en-US" sz="5400" b="1" dirty="0" smtClean="0">
                <a:solidFill>
                  <a:srgbClr val="003399"/>
                </a:solidFill>
                <a:latin typeface="+mn-lt"/>
              </a:rPr>
              <a:t> </a:t>
            </a:r>
            <a:r>
              <a:rPr lang="en-US" sz="5400" b="1" dirty="0" err="1" smtClean="0">
                <a:solidFill>
                  <a:srgbClr val="003399"/>
                </a:solidFill>
                <a:latin typeface="+mn-lt"/>
              </a:rPr>
              <a:t>khéo</a:t>
            </a:r>
            <a:r>
              <a:rPr lang="en-US" sz="5400" b="1" dirty="0" smtClean="0">
                <a:solidFill>
                  <a:srgbClr val="003399"/>
                </a:solidFill>
                <a:latin typeface="+mn-lt"/>
              </a:rPr>
              <a:t>. </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82969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800" b="1" smtClean="0">
                <a:solidFill>
                  <a:srgbClr val="003399"/>
                </a:solidFill>
              </a:rPr>
              <a:t>Hiệp lời ngợi ca mừng kính Thánh Giuse, là người thợ vô danh khó nghèo, khiêm nhường vâng theo ý Chúa trong đời mọi nơi luôn tín thác trong đời.</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003399"/>
                </a:solidFill>
                <a:latin typeface="+mn-lt"/>
              </a:rPr>
              <a:t>Lạy</a:t>
            </a:r>
            <a:r>
              <a:rPr lang="en-US" sz="8000" b="1" dirty="0" smtClean="0">
                <a:solidFill>
                  <a:srgbClr val="003399"/>
                </a:solidFill>
                <a:latin typeface="+mn-lt"/>
              </a:rPr>
              <a:t> </a:t>
            </a:r>
            <a:r>
              <a:rPr lang="en-US" sz="8000" b="1" dirty="0" err="1" smtClean="0">
                <a:solidFill>
                  <a:srgbClr val="003399"/>
                </a:solidFill>
                <a:latin typeface="+mn-lt"/>
              </a:rPr>
              <a:t>Chúa</a:t>
            </a:r>
            <a:r>
              <a:rPr lang="en-US" sz="8000" b="1" dirty="0" smtClean="0">
                <a:solidFill>
                  <a:srgbClr val="003399"/>
                </a:solidFill>
                <a:latin typeface="+mn-lt"/>
              </a:rPr>
              <a:t> </a:t>
            </a:r>
            <a:r>
              <a:rPr lang="en-US" sz="8000" b="1" dirty="0" err="1" smtClean="0">
                <a:solidFill>
                  <a:srgbClr val="003399"/>
                </a:solidFill>
                <a:latin typeface="+mn-lt"/>
              </a:rPr>
              <a:t>xin</a:t>
            </a:r>
            <a:r>
              <a:rPr lang="en-US" sz="8000" b="1" dirty="0" smtClean="0">
                <a:solidFill>
                  <a:srgbClr val="003399"/>
                </a:solidFill>
                <a:latin typeface="+mn-lt"/>
              </a:rPr>
              <a:t> </a:t>
            </a:r>
            <a:r>
              <a:rPr lang="en-US" sz="8000" b="1" dirty="0" err="1" smtClean="0">
                <a:solidFill>
                  <a:srgbClr val="003399"/>
                </a:solidFill>
                <a:latin typeface="+mn-lt"/>
              </a:rPr>
              <a:t>củng</a:t>
            </a:r>
            <a:r>
              <a:rPr lang="en-US" sz="8000" b="1" dirty="0" smtClean="0">
                <a:solidFill>
                  <a:srgbClr val="003399"/>
                </a:solidFill>
                <a:latin typeface="+mn-lt"/>
              </a:rPr>
              <a:t> </a:t>
            </a:r>
            <a:r>
              <a:rPr lang="en-US" sz="8000" b="1" dirty="0" err="1" smtClean="0">
                <a:solidFill>
                  <a:srgbClr val="003399"/>
                </a:solidFill>
                <a:latin typeface="+mn-lt"/>
              </a:rPr>
              <a:t>cố</a:t>
            </a:r>
            <a:r>
              <a:rPr lang="en-US" sz="8000" b="1" dirty="0" smtClean="0">
                <a:solidFill>
                  <a:srgbClr val="003399"/>
                </a:solidFill>
                <a:latin typeface="+mn-lt"/>
              </a:rPr>
              <a:t> </a:t>
            </a:r>
            <a:r>
              <a:rPr lang="en-US" sz="8000" b="1" dirty="0" err="1" smtClean="0">
                <a:solidFill>
                  <a:srgbClr val="003399"/>
                </a:solidFill>
                <a:latin typeface="+mn-lt"/>
              </a:rPr>
              <a:t>việc</a:t>
            </a:r>
            <a:r>
              <a:rPr lang="en-US" sz="8000" b="1" dirty="0" smtClean="0">
                <a:solidFill>
                  <a:srgbClr val="003399"/>
                </a:solidFill>
                <a:latin typeface="+mn-lt"/>
              </a:rPr>
              <a:t> </a:t>
            </a:r>
            <a:r>
              <a:rPr lang="en-US" sz="8000" b="1" dirty="0" err="1" smtClean="0">
                <a:solidFill>
                  <a:srgbClr val="003399"/>
                </a:solidFill>
                <a:latin typeface="+mn-lt"/>
              </a:rPr>
              <a:t>tay</a:t>
            </a:r>
            <a:r>
              <a:rPr lang="en-US" sz="8000" b="1" dirty="0" smtClean="0">
                <a:solidFill>
                  <a:srgbClr val="003399"/>
                </a:solidFill>
                <a:latin typeface="+mn-lt"/>
              </a:rPr>
              <a:t> </a:t>
            </a:r>
            <a:r>
              <a:rPr lang="en-US" sz="8000" b="1" dirty="0" err="1" smtClean="0">
                <a:solidFill>
                  <a:srgbClr val="003399"/>
                </a:solidFill>
                <a:latin typeface="+mn-lt"/>
              </a:rPr>
              <a:t>chúng</a:t>
            </a:r>
            <a:r>
              <a:rPr lang="en-US" sz="8000" b="1" dirty="0" smtClean="0">
                <a:solidFill>
                  <a:srgbClr val="003399"/>
                </a:solidFill>
                <a:latin typeface="+mn-lt"/>
              </a:rPr>
              <a:t> con </a:t>
            </a:r>
            <a:r>
              <a:rPr lang="en-US" sz="8000" b="1" dirty="0" err="1" smtClean="0">
                <a:solidFill>
                  <a:srgbClr val="003399"/>
                </a:solidFill>
                <a:latin typeface="+mn-lt"/>
              </a:rPr>
              <a:t>làm</a:t>
            </a:r>
            <a:r>
              <a:rPr lang="en-US" sz="8000" b="1" dirty="0" smtClean="0">
                <a:solidFill>
                  <a:srgbClr val="003399"/>
                </a:solidFill>
                <a:latin typeface="+mn-lt"/>
              </a:rPr>
              <a:t>.</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933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5400" b="1" u="sng" dirty="0" smtClean="0">
                <a:solidFill>
                  <a:srgbClr val="FF0000"/>
                </a:solidFill>
                <a:effectLst>
                  <a:outerShdw blurRad="38100" dist="38100" dir="2700000" algn="tl">
                    <a:srgbClr val="000000">
                      <a:alpha val="43137"/>
                    </a:srgbClr>
                  </a:outerShdw>
                </a:effectLst>
                <a:latin typeface="+mn-lt"/>
                <a:cs typeface="Times New Roman" pitchFamily="18" charset="0"/>
              </a:rPr>
              <a:t>Tk5:</a:t>
            </a:r>
            <a:r>
              <a:rPr lang="en-US" sz="5400" b="1" dirty="0" smtClean="0">
                <a:solidFill>
                  <a:srgbClr val="FF0000"/>
                </a:solidFill>
                <a:effectLst>
                  <a:outerShdw blurRad="38100" dist="38100" dir="2700000" algn="tl">
                    <a:srgbClr val="000000">
                      <a:alpha val="43137"/>
                    </a:srgbClr>
                  </a:outerShdw>
                </a:effectLst>
                <a:latin typeface="+mn-lt"/>
                <a:cs typeface="Times New Roman" pitchFamily="18" charset="0"/>
              </a:rPr>
              <a:t> </a:t>
            </a:r>
            <a:r>
              <a:rPr lang="en-US" sz="5400" b="1" dirty="0" smtClean="0">
                <a:solidFill>
                  <a:srgbClr val="003399"/>
                </a:solidFill>
                <a:latin typeface="+mn-lt"/>
              </a:rPr>
              <a:t>Cho ban </a:t>
            </a:r>
            <a:r>
              <a:rPr lang="en-US" sz="5400" b="1" dirty="0" err="1" smtClean="0">
                <a:solidFill>
                  <a:srgbClr val="003399"/>
                </a:solidFill>
                <a:latin typeface="+mn-lt"/>
              </a:rPr>
              <a:t>sáng</a:t>
            </a:r>
            <a:r>
              <a:rPr lang="en-US" sz="5400" b="1" dirty="0" smtClean="0">
                <a:solidFill>
                  <a:srgbClr val="003399"/>
                </a:solidFill>
                <a:latin typeface="+mn-lt"/>
              </a:rPr>
              <a:t> </a:t>
            </a:r>
            <a:r>
              <a:rPr lang="en-US" sz="5400" b="1" dirty="0" err="1" smtClean="0">
                <a:solidFill>
                  <a:srgbClr val="003399"/>
                </a:solidFill>
                <a:latin typeface="+mn-lt"/>
              </a:rPr>
              <a:t>được</a:t>
            </a:r>
            <a:r>
              <a:rPr lang="en-US" sz="5400" b="1" dirty="0" smtClean="0">
                <a:solidFill>
                  <a:srgbClr val="003399"/>
                </a:solidFill>
                <a:latin typeface="+mn-lt"/>
              </a:rPr>
              <a:t> no </a:t>
            </a:r>
            <a:r>
              <a:rPr lang="en-US" sz="5400" b="1" dirty="0" err="1" smtClean="0">
                <a:solidFill>
                  <a:srgbClr val="003399"/>
                </a:solidFill>
                <a:latin typeface="+mn-lt"/>
              </a:rPr>
              <a:t>thỏa</a:t>
            </a:r>
            <a:r>
              <a:rPr lang="en-US" sz="5400" b="1" dirty="0" smtClean="0">
                <a:solidFill>
                  <a:srgbClr val="003399"/>
                </a:solidFill>
                <a:latin typeface="+mn-lt"/>
              </a:rPr>
              <a:t> </a:t>
            </a:r>
            <a:r>
              <a:rPr lang="en-US" sz="5400" b="1" dirty="0" err="1" smtClean="0">
                <a:solidFill>
                  <a:srgbClr val="003399"/>
                </a:solidFill>
                <a:latin typeface="+mn-lt"/>
              </a:rPr>
              <a:t>tình</a:t>
            </a:r>
            <a:r>
              <a:rPr lang="en-US" sz="5400" b="1" dirty="0" smtClean="0">
                <a:solidFill>
                  <a:srgbClr val="003399"/>
                </a:solidFill>
                <a:latin typeface="+mn-lt"/>
              </a:rPr>
              <a:t> </a:t>
            </a:r>
            <a:r>
              <a:rPr lang="en-US" sz="5400" b="1" dirty="0" err="1" smtClean="0">
                <a:solidFill>
                  <a:srgbClr val="003399"/>
                </a:solidFill>
                <a:latin typeface="+mn-lt"/>
              </a:rPr>
              <a:t>Ngài</a:t>
            </a:r>
            <a:r>
              <a:rPr lang="en-US" sz="5400" b="1" dirty="0" smtClean="0">
                <a:solidFill>
                  <a:srgbClr val="003399"/>
                </a:solidFill>
                <a:latin typeface="+mn-lt"/>
              </a:rPr>
              <a:t>, </a:t>
            </a:r>
            <a:r>
              <a:rPr lang="en-US" sz="5400" b="1" dirty="0" err="1" smtClean="0">
                <a:solidFill>
                  <a:srgbClr val="003399"/>
                </a:solidFill>
                <a:latin typeface="+mn-lt"/>
              </a:rPr>
              <a:t>để</a:t>
            </a:r>
            <a:r>
              <a:rPr lang="en-US" sz="5400" b="1" dirty="0" smtClean="0">
                <a:solidFill>
                  <a:srgbClr val="003399"/>
                </a:solidFill>
                <a:latin typeface="+mn-lt"/>
              </a:rPr>
              <a:t> </a:t>
            </a:r>
            <a:r>
              <a:rPr lang="en-US" sz="5400" b="1" dirty="0" err="1" smtClean="0">
                <a:solidFill>
                  <a:srgbClr val="003399"/>
                </a:solidFill>
                <a:latin typeface="+mn-lt"/>
              </a:rPr>
              <a:t>ngày</a:t>
            </a:r>
            <a:r>
              <a:rPr lang="en-US" sz="5400" b="1" dirty="0" smtClean="0">
                <a:solidFill>
                  <a:srgbClr val="003399"/>
                </a:solidFill>
                <a:latin typeface="+mn-lt"/>
              </a:rPr>
              <a:t> </a:t>
            </a:r>
            <a:r>
              <a:rPr lang="en-US" sz="5400" b="1" dirty="0" err="1" smtClean="0">
                <a:solidFill>
                  <a:srgbClr val="003399"/>
                </a:solidFill>
                <a:latin typeface="+mn-lt"/>
              </a:rPr>
              <a:t>ngày</a:t>
            </a:r>
            <a:r>
              <a:rPr lang="en-US" sz="5400" b="1" dirty="0" smtClean="0">
                <a:solidFill>
                  <a:srgbClr val="003399"/>
                </a:solidFill>
                <a:latin typeface="+mn-lt"/>
              </a:rPr>
              <a:t> </a:t>
            </a:r>
            <a:r>
              <a:rPr lang="en-US" sz="5400" b="1" dirty="0" err="1" smtClean="0">
                <a:solidFill>
                  <a:srgbClr val="003399"/>
                </a:solidFill>
                <a:latin typeface="+mn-lt"/>
              </a:rPr>
              <a:t>mừng</a:t>
            </a:r>
            <a:r>
              <a:rPr lang="en-US" sz="5400" b="1" dirty="0" smtClean="0">
                <a:solidFill>
                  <a:srgbClr val="003399"/>
                </a:solidFill>
                <a:latin typeface="+mn-lt"/>
              </a:rPr>
              <a:t> </a:t>
            </a:r>
            <a:r>
              <a:rPr lang="en-US" sz="5400" b="1" dirty="0" err="1" smtClean="0">
                <a:solidFill>
                  <a:srgbClr val="003399"/>
                </a:solidFill>
                <a:latin typeface="+mn-lt"/>
              </a:rPr>
              <a:t>rỡ</a:t>
            </a:r>
            <a:r>
              <a:rPr lang="en-US" sz="5400" b="1" dirty="0" smtClean="0">
                <a:solidFill>
                  <a:srgbClr val="003399"/>
                </a:solidFill>
                <a:latin typeface="+mn-lt"/>
              </a:rPr>
              <a:t> </a:t>
            </a:r>
            <a:r>
              <a:rPr lang="en-US" sz="5400" b="1" dirty="0" err="1" smtClean="0">
                <a:solidFill>
                  <a:srgbClr val="003399"/>
                </a:solidFill>
                <a:latin typeface="+mn-lt"/>
              </a:rPr>
              <a:t>vang</a:t>
            </a:r>
            <a:r>
              <a:rPr lang="en-US" sz="5400" b="1" dirty="0" smtClean="0">
                <a:solidFill>
                  <a:srgbClr val="003399"/>
                </a:solidFill>
                <a:latin typeface="+mn-lt"/>
              </a:rPr>
              <a:t> </a:t>
            </a:r>
            <a:r>
              <a:rPr lang="en-US" sz="5400" b="1" dirty="0" err="1" smtClean="0">
                <a:solidFill>
                  <a:srgbClr val="003399"/>
                </a:solidFill>
                <a:latin typeface="+mn-lt"/>
              </a:rPr>
              <a:t>lời</a:t>
            </a:r>
            <a:r>
              <a:rPr lang="en-US" sz="5400" b="1" dirty="0" smtClean="0">
                <a:solidFill>
                  <a:srgbClr val="003399"/>
                </a:solidFill>
                <a:latin typeface="+mn-lt"/>
              </a:rPr>
              <a:t> </a:t>
            </a:r>
            <a:r>
              <a:rPr lang="en-US" sz="5400" b="1" dirty="0" err="1" smtClean="0">
                <a:solidFill>
                  <a:srgbClr val="003399"/>
                </a:solidFill>
                <a:latin typeface="+mn-lt"/>
              </a:rPr>
              <a:t>hoan</a:t>
            </a:r>
            <a:r>
              <a:rPr lang="en-US" sz="5400" b="1" dirty="0" smtClean="0">
                <a:solidFill>
                  <a:srgbClr val="003399"/>
                </a:solidFill>
                <a:latin typeface="+mn-lt"/>
              </a:rPr>
              <a:t> ca. </a:t>
            </a:r>
            <a:r>
              <a:rPr lang="en-US" sz="5400" b="1" dirty="0" err="1" smtClean="0">
                <a:solidFill>
                  <a:srgbClr val="003399"/>
                </a:solidFill>
                <a:latin typeface="+mn-lt"/>
              </a:rPr>
              <a:t>bù</a:t>
            </a:r>
            <a:r>
              <a:rPr lang="en-US" sz="5400" b="1" dirty="0" smtClean="0">
                <a:solidFill>
                  <a:srgbClr val="003399"/>
                </a:solidFill>
                <a:latin typeface="+mn-lt"/>
              </a:rPr>
              <a:t> </a:t>
            </a:r>
            <a:r>
              <a:rPr lang="en-US" sz="5400" b="1" dirty="0" err="1" smtClean="0">
                <a:solidFill>
                  <a:srgbClr val="003399"/>
                </a:solidFill>
                <a:latin typeface="+mn-lt"/>
              </a:rPr>
              <a:t>bao</a:t>
            </a:r>
            <a:r>
              <a:rPr lang="en-US" sz="5400" b="1" dirty="0" smtClean="0">
                <a:solidFill>
                  <a:srgbClr val="003399"/>
                </a:solidFill>
                <a:latin typeface="+mn-lt"/>
              </a:rPr>
              <a:t> </a:t>
            </a:r>
            <a:r>
              <a:rPr lang="en-US" sz="5400" b="1" dirty="0" err="1" smtClean="0">
                <a:solidFill>
                  <a:srgbClr val="003399"/>
                </a:solidFill>
                <a:latin typeface="+mn-lt"/>
              </a:rPr>
              <a:t>ngày</a:t>
            </a:r>
            <a:r>
              <a:rPr lang="en-US" sz="5400" b="1" dirty="0" smtClean="0">
                <a:solidFill>
                  <a:srgbClr val="003399"/>
                </a:solidFill>
                <a:latin typeface="+mn-lt"/>
              </a:rPr>
              <a:t> </a:t>
            </a:r>
            <a:r>
              <a:rPr lang="en-US" sz="5400" b="1" dirty="0" err="1" smtClean="0">
                <a:solidFill>
                  <a:srgbClr val="003399"/>
                </a:solidFill>
                <a:latin typeface="+mn-lt"/>
              </a:rPr>
              <a:t>nếm</a:t>
            </a:r>
            <a:r>
              <a:rPr lang="en-US" sz="5400" b="1" dirty="0" smtClean="0">
                <a:solidFill>
                  <a:srgbClr val="003399"/>
                </a:solidFill>
                <a:latin typeface="+mn-lt"/>
              </a:rPr>
              <a:t> </a:t>
            </a:r>
            <a:r>
              <a:rPr lang="en-US" sz="5400" b="1" dirty="0" err="1" smtClean="0">
                <a:solidFill>
                  <a:srgbClr val="003399"/>
                </a:solidFill>
                <a:latin typeface="+mn-lt"/>
              </a:rPr>
              <a:t>khổ</a:t>
            </a:r>
            <a:r>
              <a:rPr lang="en-US" sz="5400" b="1" dirty="0" smtClean="0">
                <a:solidFill>
                  <a:srgbClr val="003399"/>
                </a:solidFill>
                <a:latin typeface="+mn-lt"/>
              </a:rPr>
              <a:t> </a:t>
            </a:r>
            <a:r>
              <a:rPr lang="en-US" sz="5400" b="1" dirty="0" err="1" smtClean="0">
                <a:solidFill>
                  <a:srgbClr val="003399"/>
                </a:solidFill>
                <a:latin typeface="+mn-lt"/>
              </a:rPr>
              <a:t>nhục</a:t>
            </a:r>
            <a:r>
              <a:rPr lang="en-US" sz="5400" b="1" dirty="0" smtClean="0">
                <a:solidFill>
                  <a:srgbClr val="003399"/>
                </a:solidFill>
                <a:latin typeface="+mn-lt"/>
              </a:rPr>
              <a:t> </a:t>
            </a:r>
            <a:r>
              <a:rPr lang="en-US" sz="5400" b="1" dirty="0" err="1" smtClean="0">
                <a:solidFill>
                  <a:srgbClr val="003399"/>
                </a:solidFill>
                <a:latin typeface="+mn-lt"/>
              </a:rPr>
              <a:t>Chúa</a:t>
            </a:r>
            <a:r>
              <a:rPr lang="en-US" sz="5400" b="1" dirty="0" smtClean="0">
                <a:solidFill>
                  <a:srgbClr val="003399"/>
                </a:solidFill>
                <a:latin typeface="+mn-lt"/>
              </a:rPr>
              <a:t> </a:t>
            </a:r>
            <a:r>
              <a:rPr lang="en-US" sz="5400" b="1" dirty="0" err="1" smtClean="0">
                <a:solidFill>
                  <a:srgbClr val="003399"/>
                </a:solidFill>
                <a:latin typeface="+mn-lt"/>
              </a:rPr>
              <a:t>ơi</a:t>
            </a:r>
            <a:r>
              <a:rPr lang="en-US" sz="5400" b="1" dirty="0" smtClean="0">
                <a:solidFill>
                  <a:srgbClr val="003399"/>
                </a:solidFill>
                <a:latin typeface="+mn-lt"/>
              </a:rPr>
              <a:t>, </a:t>
            </a:r>
            <a:r>
              <a:rPr lang="en-US" sz="5400" b="1" dirty="0" err="1" smtClean="0">
                <a:solidFill>
                  <a:srgbClr val="003399"/>
                </a:solidFill>
                <a:latin typeface="+mn-lt"/>
              </a:rPr>
              <a:t>Ngài</a:t>
            </a:r>
            <a:r>
              <a:rPr lang="en-US" sz="5400" b="1" dirty="0" smtClean="0">
                <a:solidFill>
                  <a:srgbClr val="003399"/>
                </a:solidFill>
                <a:latin typeface="+mn-lt"/>
              </a:rPr>
              <a:t> ban </a:t>
            </a:r>
            <a:r>
              <a:rPr lang="en-US" sz="5400" b="1" dirty="0" err="1" smtClean="0">
                <a:solidFill>
                  <a:srgbClr val="003399"/>
                </a:solidFill>
                <a:latin typeface="+mn-lt"/>
              </a:rPr>
              <a:t>niềm</a:t>
            </a:r>
            <a:r>
              <a:rPr lang="en-US" sz="5400" b="1" dirty="0" smtClean="0">
                <a:solidFill>
                  <a:srgbClr val="003399"/>
                </a:solidFill>
                <a:latin typeface="+mn-lt"/>
              </a:rPr>
              <a:t> </a:t>
            </a:r>
            <a:r>
              <a:rPr lang="en-US" sz="5400" b="1" dirty="0" err="1" smtClean="0">
                <a:solidFill>
                  <a:srgbClr val="003399"/>
                </a:solidFill>
                <a:latin typeface="+mn-lt"/>
              </a:rPr>
              <a:t>vui</a:t>
            </a:r>
            <a:r>
              <a:rPr lang="en-US" sz="5400" b="1" dirty="0" smtClean="0">
                <a:solidFill>
                  <a:srgbClr val="003399"/>
                </a:solidFill>
                <a:latin typeface="+mn-lt"/>
              </a:rPr>
              <a:t> </a:t>
            </a:r>
            <a:r>
              <a:rPr lang="en-US" sz="5400" b="1" dirty="0" err="1" smtClean="0">
                <a:solidFill>
                  <a:srgbClr val="003399"/>
                </a:solidFill>
                <a:latin typeface="+mn-lt"/>
              </a:rPr>
              <a:t>sướng</a:t>
            </a:r>
            <a:r>
              <a:rPr lang="en-US" sz="5400" b="1" dirty="0" smtClean="0">
                <a:solidFill>
                  <a:srgbClr val="003399"/>
                </a:solidFill>
                <a:latin typeface="+mn-lt"/>
              </a:rPr>
              <a:t>. </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82969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8000" b="1" dirty="0" err="1" smtClean="0">
                <a:solidFill>
                  <a:srgbClr val="003399"/>
                </a:solidFill>
                <a:latin typeface="+mn-lt"/>
              </a:rPr>
              <a:t>Lạy</a:t>
            </a:r>
            <a:r>
              <a:rPr lang="en-US" sz="8000" b="1" dirty="0" smtClean="0">
                <a:solidFill>
                  <a:srgbClr val="003399"/>
                </a:solidFill>
                <a:latin typeface="+mn-lt"/>
              </a:rPr>
              <a:t> </a:t>
            </a:r>
            <a:r>
              <a:rPr lang="en-US" sz="8000" b="1" dirty="0" err="1" smtClean="0">
                <a:solidFill>
                  <a:srgbClr val="003399"/>
                </a:solidFill>
                <a:latin typeface="+mn-lt"/>
              </a:rPr>
              <a:t>Chúa</a:t>
            </a:r>
            <a:r>
              <a:rPr lang="en-US" sz="8000" b="1" dirty="0" smtClean="0">
                <a:solidFill>
                  <a:srgbClr val="003399"/>
                </a:solidFill>
                <a:latin typeface="+mn-lt"/>
              </a:rPr>
              <a:t> </a:t>
            </a:r>
            <a:r>
              <a:rPr lang="en-US" sz="8000" b="1" dirty="0" err="1" smtClean="0">
                <a:solidFill>
                  <a:srgbClr val="003399"/>
                </a:solidFill>
                <a:latin typeface="+mn-lt"/>
              </a:rPr>
              <a:t>xin</a:t>
            </a:r>
            <a:r>
              <a:rPr lang="en-US" sz="8000" b="1" dirty="0" smtClean="0">
                <a:solidFill>
                  <a:srgbClr val="003399"/>
                </a:solidFill>
                <a:latin typeface="+mn-lt"/>
              </a:rPr>
              <a:t> </a:t>
            </a:r>
            <a:r>
              <a:rPr lang="en-US" sz="8000" b="1" dirty="0" err="1" smtClean="0">
                <a:solidFill>
                  <a:srgbClr val="003399"/>
                </a:solidFill>
                <a:latin typeface="+mn-lt"/>
              </a:rPr>
              <a:t>củng</a:t>
            </a:r>
            <a:r>
              <a:rPr lang="en-US" sz="8000" b="1" dirty="0" smtClean="0">
                <a:solidFill>
                  <a:srgbClr val="003399"/>
                </a:solidFill>
                <a:latin typeface="+mn-lt"/>
              </a:rPr>
              <a:t> </a:t>
            </a:r>
            <a:r>
              <a:rPr lang="en-US" sz="8000" b="1" dirty="0" err="1" smtClean="0">
                <a:solidFill>
                  <a:srgbClr val="003399"/>
                </a:solidFill>
                <a:latin typeface="+mn-lt"/>
              </a:rPr>
              <a:t>cố</a:t>
            </a:r>
            <a:r>
              <a:rPr lang="en-US" sz="8000" b="1" dirty="0" smtClean="0">
                <a:solidFill>
                  <a:srgbClr val="003399"/>
                </a:solidFill>
                <a:latin typeface="+mn-lt"/>
              </a:rPr>
              <a:t> </a:t>
            </a:r>
            <a:r>
              <a:rPr lang="en-US" sz="8000" b="1" dirty="0" err="1" smtClean="0">
                <a:solidFill>
                  <a:srgbClr val="003399"/>
                </a:solidFill>
                <a:latin typeface="+mn-lt"/>
              </a:rPr>
              <a:t>việc</a:t>
            </a:r>
            <a:r>
              <a:rPr lang="en-US" sz="8000" b="1" dirty="0" smtClean="0">
                <a:solidFill>
                  <a:srgbClr val="003399"/>
                </a:solidFill>
                <a:latin typeface="+mn-lt"/>
              </a:rPr>
              <a:t> </a:t>
            </a:r>
            <a:r>
              <a:rPr lang="en-US" sz="8000" b="1" dirty="0" err="1" smtClean="0">
                <a:solidFill>
                  <a:srgbClr val="003399"/>
                </a:solidFill>
                <a:latin typeface="+mn-lt"/>
              </a:rPr>
              <a:t>tay</a:t>
            </a:r>
            <a:r>
              <a:rPr lang="en-US" sz="8000" b="1" dirty="0" smtClean="0">
                <a:solidFill>
                  <a:srgbClr val="003399"/>
                </a:solidFill>
                <a:latin typeface="+mn-lt"/>
              </a:rPr>
              <a:t> </a:t>
            </a:r>
            <a:r>
              <a:rPr lang="en-US" sz="8000" b="1" dirty="0" err="1" smtClean="0">
                <a:solidFill>
                  <a:srgbClr val="003399"/>
                </a:solidFill>
                <a:latin typeface="+mn-lt"/>
              </a:rPr>
              <a:t>chúng</a:t>
            </a:r>
            <a:r>
              <a:rPr lang="en-US" sz="8000" b="1" dirty="0" smtClean="0">
                <a:solidFill>
                  <a:srgbClr val="003399"/>
                </a:solidFill>
                <a:latin typeface="+mn-lt"/>
              </a:rPr>
              <a:t> con </a:t>
            </a:r>
            <a:r>
              <a:rPr lang="en-US" sz="8000" b="1" dirty="0" err="1" smtClean="0">
                <a:solidFill>
                  <a:srgbClr val="003399"/>
                </a:solidFill>
                <a:latin typeface="+mn-lt"/>
              </a:rPr>
              <a:t>làm</a:t>
            </a:r>
            <a:r>
              <a:rPr lang="en-US" sz="8000" b="1" dirty="0" smtClean="0">
                <a:solidFill>
                  <a:srgbClr val="003399"/>
                </a:solidFill>
                <a:latin typeface="+mn-lt"/>
              </a:rPr>
              <a:t>.</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933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57150"/>
            <a:ext cx="468405" cy="44978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9921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smtClean="0">
                <a:solidFill>
                  <a:srgbClr val="003399"/>
                </a:solidFill>
                <a:latin typeface="+mn-lt"/>
              </a:rPr>
              <a:t>Chúc tụng Chúa trong mọi ngày, Thiên Chúa cứu độ chúng ta, Ngài đã vác lấy gánh nặng của chúng ta.</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57150"/>
            <a:ext cx="468405" cy="44978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9921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209550"/>
            <a:ext cx="4495800" cy="3562350"/>
          </a:xfrm>
        </p:spPr>
        <p:txBody>
          <a:bodyPr>
            <a:normAutofit/>
          </a:bodyPr>
          <a:lstStyle/>
          <a:p>
            <a:r>
              <a:rPr lang="en-US" sz="7000" b="1" smtClean="0">
                <a:solidFill>
                  <a:srgbClr val="003399"/>
                </a:solidFill>
                <a:effectLst>
                  <a:outerShdw blurRad="38100" dist="38100" dir="2700000" algn="tl">
                    <a:srgbClr val="000000">
                      <a:alpha val="43137"/>
                    </a:srgbClr>
                  </a:outerShdw>
                </a:effectLst>
                <a:latin typeface="+mj-lt"/>
                <a:cs typeface="Times New Roman" pitchFamily="18" charset="0"/>
              </a:rPr>
              <a:t>Ca Dâng Lễ</a:t>
            </a:r>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1600999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XIN TIẾN DÂNG CHA</a:t>
            </a:r>
          </a:p>
          <a:p>
            <a:pPr marL="27385" indent="0" algn="ctr">
              <a:lnSpc>
                <a:spcPct val="120000"/>
              </a:lnSpc>
              <a:buNone/>
            </a:pPr>
            <a:r>
              <a:rPr lang="en-US" altLang="en-US" sz="6000" b="1" i="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Linh </a:t>
            </a:r>
            <a:r>
              <a:rPr lang="en-US" altLang="en-US" sz="6000" b="1" i="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Trần Thy</a:t>
            </a:r>
            <a:endParaRPr lang="en-US" altLang="en-US" sz="36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3044009"/>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a:solidFill>
                  <a:srgbClr val="003399"/>
                </a:solidFill>
                <a:latin typeface="+mj-lt"/>
                <a:cs typeface="Times New Roman" panose="02020603050405020304" pitchFamily="18" charset="0"/>
              </a:rPr>
              <a:t>Con xin tiến dâng lên Cha này bánh miến. Chén rượu nồng đoàn con xin tiến dâng lên Cha. Từng ngày vất vả từ trên nương cao</a:t>
            </a:r>
            <a:r>
              <a:rPr lang="vi-VN" sz="5400" b="1">
                <a:solidFill>
                  <a:srgbClr val="003399"/>
                </a:solidFill>
                <a:latin typeface="+mj-lt"/>
                <a:cs typeface="Times New Roman" panose="02020603050405020304" pitchFamily="18" charset="0"/>
              </a:rPr>
              <a:t>. </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2980568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0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0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000" b="1"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000" b="1" smtClean="0">
                <a:solidFill>
                  <a:srgbClr val="003399"/>
                </a:solidFill>
              </a:rPr>
              <a:t>Dâng muôn câu ca mừng kính Thánh Giuse, giờ vẻ vang trên trời vinh sáng, xưa sống lao động một đời xây đắp vun trồng.</a:t>
            </a:r>
            <a:endParaRPr lang="en-US" sz="50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70382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smtClean="0">
                <a:solidFill>
                  <a:srgbClr val="003399"/>
                </a:solidFill>
                <a:latin typeface="+mj-lt"/>
                <a:cs typeface="Times New Roman" panose="02020603050405020304" pitchFamily="18" charset="0"/>
              </a:rPr>
              <a:t>Bao </a:t>
            </a:r>
            <a:r>
              <a:rPr lang="vi-VN" sz="5400" b="1">
                <a:solidFill>
                  <a:srgbClr val="003399"/>
                </a:solidFill>
                <a:latin typeface="+mj-lt"/>
                <a:cs typeface="Times New Roman" panose="02020603050405020304" pitchFamily="18" charset="0"/>
              </a:rPr>
              <a:t>nhiêu tháng năm gắng công vun trồng. Xin dâng tiến Cha tâm tư thành tín, trọn niềm tin, đoàn con kính dâng tâm tình tạ ơn.</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76338210"/>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8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rgbClr val="003399"/>
                </a:solidFill>
                <a:latin typeface="+mj-lt"/>
                <a:cs typeface="Times New Roman" panose="02020603050405020304" pitchFamily="18" charset="0"/>
              </a:rPr>
              <a:t>Xin dâng Chúa muôn tri ân, tình Ngài mến thương vô ngần. Dạt dào phúc ân rộng ban. Đường đời vẫn còn ngàn muôn chông gai,</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73458383"/>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5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5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500" b="1">
                <a:solidFill>
                  <a:srgbClr val="003399"/>
                </a:solidFill>
                <a:latin typeface="+mj-lt"/>
                <a:cs typeface="Times New Roman" panose="02020603050405020304" pitchFamily="18" charset="0"/>
              </a:rPr>
              <a:t>Ngài là ánh hồng rạng soi tương lai cho dẫu trên đường dài, bao vất vả miệt mài, con xin phó dâng về Ngài.</a:t>
            </a:r>
            <a:endParaRPr lang="en-US" altLang="en-US" sz="55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34335284"/>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a:solidFill>
                  <a:srgbClr val="003399"/>
                </a:solidFill>
                <a:latin typeface="+mj-lt"/>
                <a:cs typeface="Times New Roman" panose="02020603050405020304" pitchFamily="18" charset="0"/>
              </a:rPr>
              <a:t>Con xin tiến dâng lên Cha này bánh miến. Chén rượu nồng đoàn con xin tiến dâng lên Cha. Từng ngày vất vả từ trên nương cao</a:t>
            </a:r>
            <a:r>
              <a:rPr lang="vi-VN" sz="5400" b="1">
                <a:solidFill>
                  <a:srgbClr val="003399"/>
                </a:solidFill>
                <a:latin typeface="+mj-lt"/>
                <a:cs typeface="Times New Roman" panose="02020603050405020304" pitchFamily="18" charset="0"/>
              </a:rPr>
              <a:t>. </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02284542"/>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smtClean="0">
                <a:solidFill>
                  <a:srgbClr val="003399"/>
                </a:solidFill>
                <a:latin typeface="+mj-lt"/>
                <a:cs typeface="Times New Roman" panose="02020603050405020304" pitchFamily="18" charset="0"/>
              </a:rPr>
              <a:t>Bao </a:t>
            </a:r>
            <a:r>
              <a:rPr lang="vi-VN" sz="5400" b="1">
                <a:solidFill>
                  <a:srgbClr val="003399"/>
                </a:solidFill>
                <a:latin typeface="+mj-lt"/>
                <a:cs typeface="Times New Roman" panose="02020603050405020304" pitchFamily="18" charset="0"/>
              </a:rPr>
              <a:t>nhiêu tháng năm gắng công vun trồng. Xin dâng tiến Cha tâm tư thành tín, trọn niềm tin, đoàn con kính dâng tâm tình tạ ơn.</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48897989"/>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8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a:solidFill>
                  <a:srgbClr val="003399"/>
                </a:solidFill>
                <a:latin typeface="+mj-lt"/>
                <a:cs typeface="Times New Roman" panose="02020603050405020304" pitchFamily="18" charset="0"/>
              </a:rPr>
              <a:t>Bao nhiêu tháng năm qua mau, tình đời vẫn luôn tươi màu, đượm nhuần biết bao tình sâu. Người người kết hợp từ muôn phương,</a:t>
            </a:r>
            <a:endParaRPr lang="en-US" altLang="en-US" sz="48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28244221"/>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a:solidFill>
                  <a:srgbClr val="003399"/>
                </a:solidFill>
                <a:latin typeface="+mj-lt"/>
                <a:cs typeface="Times New Roman" panose="02020603050405020304" pitchFamily="18" charset="0"/>
              </a:rPr>
              <a:t>tìm về với Ngài đầy bao yêu thương. Xin Chúa luôn đưa đường, soi lối trong đêm trường, Chúa dẫn con trong tình thương.</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33775420"/>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a:solidFill>
                  <a:srgbClr val="003399"/>
                </a:solidFill>
                <a:latin typeface="+mj-lt"/>
                <a:cs typeface="Times New Roman" panose="02020603050405020304" pitchFamily="18" charset="0"/>
              </a:rPr>
              <a:t>Con xin tiến dâng lên Cha này bánh miến. Chén rượu nồng đoàn con xin tiến dâng lên Cha. Từng ngày vất vả từ trên nương cao</a:t>
            </a:r>
            <a:r>
              <a:rPr lang="vi-VN" sz="5400" b="1">
                <a:solidFill>
                  <a:srgbClr val="003399"/>
                </a:solidFill>
                <a:latin typeface="+mj-lt"/>
                <a:cs typeface="Times New Roman" panose="02020603050405020304" pitchFamily="18" charset="0"/>
              </a:rPr>
              <a:t>. </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02284542"/>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smtClean="0">
                <a:solidFill>
                  <a:srgbClr val="003399"/>
                </a:solidFill>
                <a:latin typeface="+mj-lt"/>
                <a:cs typeface="Times New Roman" panose="02020603050405020304" pitchFamily="18" charset="0"/>
              </a:rPr>
              <a:t>Bao </a:t>
            </a:r>
            <a:r>
              <a:rPr lang="vi-VN" sz="5400" b="1">
                <a:solidFill>
                  <a:srgbClr val="003399"/>
                </a:solidFill>
                <a:latin typeface="+mj-lt"/>
                <a:cs typeface="Times New Roman" panose="02020603050405020304" pitchFamily="18" charset="0"/>
              </a:rPr>
              <a:t>nhiêu tháng năm gắng công vun trồng. Xin dâng tiến Cha tâm tư thành tín, trọn niềm tin, đoàn con kính dâng tâm tình tạ ơn.</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48897989"/>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4400" b="1"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400" b="1" smtClean="0">
                <a:solidFill>
                  <a:srgbClr val="003399"/>
                </a:solidFill>
              </a:rPr>
              <a:t>Xin cho chúng con biết noi theo gương Ngài luôn mãi, để thấy kho tàng trong từng giọt mồ hôi vẻ vang. Xin cho chúng con dõi theo Ngài tin mến sắt son để thấy nụ cười trong dòng nước mắt nở tươi.</a:t>
            </a:r>
            <a:endParaRPr lang="vi-VN" sz="4400" b="1" dirty="0">
              <a:solidFill>
                <a:srgbClr val="003399"/>
              </a:solidFill>
            </a:endParaRPr>
          </a:p>
        </p:txBody>
      </p:sp>
    </p:spTree>
    <p:extLst>
      <p:ext uri="{BB962C8B-B14F-4D97-AF65-F5344CB8AC3E}">
        <p14:creationId xmlns:p14="http://schemas.microsoft.com/office/powerpoint/2010/main" val="3093494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3795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Một Niềm Cảm Mến</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i="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Lm. Thái Nguyên</a:t>
            </a:r>
            <a:endParaRPr lang="en-US" sz="48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cs typeface="Times New Roman" panose="02020603050405020304" pitchFamily="18" charset="0"/>
              </a:rPr>
              <a:t>Tạ ơn tình Chúa bao dung, Ngài đã gọi con giữa muôn trùng hư vô. Ví bằng là chuyện trong mơ, đâu ngờ Chúa đã an bài cho con nên tấm hình hài.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06648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2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2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200" b="1">
                <a:solidFill>
                  <a:srgbClr val="003399"/>
                </a:solidFill>
                <a:cs typeface="Times New Roman" panose="02020603050405020304" pitchFamily="18" charset="0"/>
              </a:rPr>
              <a:t>Từ trong bụi cát sương sa bỗng dưng, bỗng dưng con được làm hoa làm người. Ngập trần ân phúc bao la, con hoan ca tình Chúa hải hà, con say sưa bài ca cảm tạ, tạ ơn Chúa trót cuộc đời con.</a:t>
            </a:r>
            <a:endParaRPr lang="en-US" sz="4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01554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5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5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5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500" b="1">
                <a:solidFill>
                  <a:srgbClr val="003399"/>
                </a:solidFill>
                <a:latin typeface="+mj-lt"/>
                <a:cs typeface="Times New Roman" panose="02020603050405020304" pitchFamily="18" charset="0"/>
              </a:rPr>
              <a:t>Con cảm tạ Chúa Đấng dựng nên con, miệng môi con dâng tràn lời yêu. Nghĩ mình cỏ lá xanh rêu hoang dại nắng sớm gió mưa trăm chiều, nhưng Ngài thương ủ ấp dắt dìu.</a:t>
            </a:r>
            <a:endParaRPr lang="en-US" sz="4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2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2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200" b="1">
                <a:solidFill>
                  <a:srgbClr val="003399"/>
                </a:solidFill>
                <a:cs typeface="Times New Roman" panose="02020603050405020304" pitchFamily="18" charset="0"/>
              </a:rPr>
              <a:t>Xin dâng lên Ngài trọn đời sống con, xin dâng lên Ngài một đời cảm mến. Bước con đi trong khắp mọi miền, tiếng con ca trên mọi nẻo đường, là tình thương Chúa muôn dặm trường.</a:t>
            </a:r>
            <a:endParaRPr lang="en-US" sz="4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cs typeface="Times New Roman" panose="02020603050405020304" pitchFamily="18" charset="0"/>
              </a:rPr>
              <a:t>Tạ ơn tình Chúa bao dung, Ngài đã gọi con giữa muôn trùng hư vô. Ví bằng là chuyện trong mơ, đâu ngờ Chúa đã an bài cho con nên tấm hình hài.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97574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2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2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200" b="1">
                <a:solidFill>
                  <a:srgbClr val="003399"/>
                </a:solidFill>
                <a:cs typeface="Times New Roman" panose="02020603050405020304" pitchFamily="18" charset="0"/>
              </a:rPr>
              <a:t>Từ trong bụi cát sương sa bỗng dưng, bỗng dưng con được làm hoa làm người. Ngập trần ân phúc bao la, con hoan ca tình Chúa hải hà, con say sưa bài ca cảm tạ, tạ ơn Chúa trót cuộc đời con.</a:t>
            </a:r>
            <a:endParaRPr lang="en-US" sz="4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48517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7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7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7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a:solidFill>
                  <a:srgbClr val="003399"/>
                </a:solidFill>
                <a:latin typeface="+mj-lt"/>
                <a:cs typeface="Times New Roman" panose="02020603050405020304" pitchFamily="18" charset="0"/>
              </a:rPr>
              <a:t>Tim con cảm mến Chúa nguồn yêu thương, gọi con vươn lên cuộc đời mới. Nghĩ mình nhỏ bé thô sơ thân phận hèn yếu dám đâu mong chờ, nhưng ngờ đâu tình Chúa vô bờ. </a:t>
            </a:r>
            <a:endParaRPr lang="en-US" sz="47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165374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cs typeface="Times New Roman" panose="02020603050405020304" pitchFamily="18" charset="0"/>
              </a:rPr>
              <a:t>Như xuân qua thềm đời tươi sáng thêm, tim con ngập tràn một tình yêu mến. Chúa cho con ân phúc một đời, trái tim con dâng lời ca ngợi, rằng tình thương Chúa ôi tuyệt vời.</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76367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800" b="1" smtClean="0">
                <a:solidFill>
                  <a:srgbClr val="003399"/>
                </a:solidFill>
              </a:rPr>
              <a:t>Hiệp lời ngợi ca mừng kính Thánh Giuse, là người thợ vô danh khó nghèo, khiêm nhường vâng theo ý Chúa trong đời mọi nơi luôn tín thác trong đời.</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47801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cs typeface="Times New Roman" panose="02020603050405020304" pitchFamily="18" charset="0"/>
              </a:rPr>
              <a:t>Tạ ơn tình Chúa bao dung, Ngài đã gọi con giữa muôn trùng hư vô. Ví bằng là chuyện trong mơ, đâu ngờ Chúa đã an bài cho con nên tấm hình hài.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97574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2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2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200" b="1">
                <a:solidFill>
                  <a:srgbClr val="003399"/>
                </a:solidFill>
                <a:cs typeface="Times New Roman" panose="02020603050405020304" pitchFamily="18" charset="0"/>
              </a:rPr>
              <a:t>Từ trong bụi cát sương sa bỗng dưng, bỗng dưng con được làm hoa làm người. Ngập trần ân phúc bao la, con hoan ca tình Chúa hải hà, con say sưa bài ca cảm tạ, tạ ơn Chúa trót cuộc đời con.</a:t>
            </a:r>
            <a:endParaRPr lang="en-US" sz="4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48517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5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5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500" b="1">
                <a:solidFill>
                  <a:srgbClr val="003399"/>
                </a:solidFill>
                <a:latin typeface="+mj-lt"/>
                <a:cs typeface="Times New Roman" panose="02020603050405020304" pitchFamily="18" charset="0"/>
              </a:rPr>
              <a:t>Tâm con bừng sáng giữa ngàn yêu thương, Ngài đưa con trên đường chân lý. Dẫu đời còn những âm u mây mù giăng lối gió mưa chập chùng, nhưng Ngài đưa vượt qua muôn </a:t>
            </a:r>
            <a:r>
              <a:rPr lang="vi-VN" sz="4500" b="1">
                <a:solidFill>
                  <a:srgbClr val="003399"/>
                </a:solidFill>
                <a:latin typeface="+mj-lt"/>
                <a:cs typeface="Times New Roman" panose="02020603050405020304" pitchFamily="18" charset="0"/>
              </a:rPr>
              <a:t>trùng</a:t>
            </a:r>
            <a:r>
              <a:rPr lang="vi-VN" sz="4500" b="1" smtClean="0">
                <a:solidFill>
                  <a:srgbClr val="003399"/>
                </a:solidFill>
                <a:latin typeface="+mj-lt"/>
                <a:cs typeface="Times New Roman" panose="02020603050405020304" pitchFamily="18" charset="0"/>
              </a:rPr>
              <a:t>.</a:t>
            </a:r>
            <a:endParaRPr lang="en-US" sz="4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19786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cs typeface="Times New Roman" panose="02020603050405020304" pitchFamily="18" charset="0"/>
              </a:rPr>
              <a:t>Đây bao ân tình dệt nên khúc ca, con xin dâng về Ngài là tất cả. Biết con đây không xứng một đời, vẫn ngân vang muôn lời cảm tạ, nguồn tình yêu Chúa ôi nhiệm lạ.</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09272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a:solidFill>
                  <a:srgbClr val="003399"/>
                </a:solidFill>
                <a:cs typeface="Times New Roman" panose="02020603050405020304" pitchFamily="18" charset="0"/>
              </a:rPr>
              <a:t>Tạ ơn tình Chúa bao dung, Ngài đã gọi con giữa muôn trùng hư vô. Ví bằng là chuyện trong mơ, đâu ngờ Chúa đã an bài cho con nên tấm hình hài.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97574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2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2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200" b="1">
                <a:solidFill>
                  <a:srgbClr val="003399"/>
                </a:solidFill>
                <a:cs typeface="Times New Roman" panose="02020603050405020304" pitchFamily="18" charset="0"/>
              </a:rPr>
              <a:t>Từ trong bụi cát sương sa bỗng dưng, bỗng dưng con được làm hoa làm người. Ngập trần ân phúc bao la, con hoan ca tình Chúa hải hà, con say sưa bài ca cảm tạ, tạ ơn Chúa trót cuộc đời con.</a:t>
            </a:r>
            <a:endParaRPr lang="en-US" sz="42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48517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3795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400" b="1">
                <a:solidFill>
                  <a:srgbClr val="FF0000"/>
                </a:solidFill>
                <a:latin typeface="+mj-lt"/>
                <a:cs typeface="Times New Roman" panose="02020603050405020304" pitchFamily="18" charset="0"/>
              </a:rPr>
              <a:t>KÍNH MỪNG THÁNH GIUSE</a:t>
            </a:r>
          </a:p>
          <a:p>
            <a:pPr marL="0" indent="0" algn="ctr">
              <a:lnSpc>
                <a:spcPct val="120000"/>
              </a:lnSpc>
              <a:buNone/>
            </a:pPr>
            <a:r>
              <a:rPr lang="en-US" sz="5400" b="1" i="1">
                <a:solidFill>
                  <a:srgbClr val="003399"/>
                </a:solidFill>
                <a:latin typeface="+mj-lt"/>
                <a:cs typeface="Times New Roman" panose="02020603050405020304" pitchFamily="18" charset="0"/>
              </a:rPr>
              <a:t>Lm. Từ Duyên</a:t>
            </a:r>
            <a:endParaRPr lang="en-US" sz="3600" b="1" i="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4800" b="1" u="sng"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48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48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a:solidFill>
                  <a:srgbClr val="003399"/>
                </a:solidFill>
                <a:latin typeface="+mj-lt"/>
                <a:cs typeface="Times New Roman" panose="02020603050405020304" pitchFamily="18" charset="0"/>
              </a:rPr>
              <a:t>Hòa muôn tiếng hát kính mừng Cha Thánh Giuse, là đấng chở che gìn giữ xứ đạo chúng con. Qua bao chông gai nhọc nhằn và những gian nan. Qua bao phong ba xứ đạo vẫn luôn bình an.</a:t>
            </a:r>
            <a:endParaRPr lang="en-US" sz="4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0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0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5000" b="1"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000" b="1" smtClean="0">
                <a:solidFill>
                  <a:srgbClr val="003399"/>
                </a:solidFill>
              </a:rPr>
              <a:t>Dâng muôn câu ca mừng kính Thánh Giuse, giờ vẻ vang trên trời vinh sáng, xưa sống lao động một đời xây đắp vun trồng.</a:t>
            </a:r>
            <a:endParaRPr lang="en-US" sz="50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218960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4800" b="1" u="sng" dirty="0"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Tk1</a:t>
            </a:r>
            <a:r>
              <a:rPr lang="en-US" sz="4800" b="1" u="sng"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a:t>
            </a:r>
            <a:r>
              <a:rPr lang="en-US" sz="4800" b="1"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4800" b="1">
                <a:solidFill>
                  <a:srgbClr val="003399"/>
                </a:solidFill>
                <a:cs typeface="Times New Roman" panose="02020603050405020304" pitchFamily="18" charset="0"/>
              </a:rPr>
              <a:t>Dâng lên Người này đây xứ đạo chúng con. Dâng lên Người vị chủ chăn và đoàn dân thánh. Noi gương Người sống mỗi ngày phục vụ hiến thân. Luôn trung thành dù cuộc sống biết bao khó khăn.</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99002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4800" b="1" u="sng" dirty="0" err="1"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Đk</a:t>
            </a:r>
            <a:r>
              <a:rPr lang="en-US" sz="4800" b="1" u="sng"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a:t>
            </a:r>
            <a:r>
              <a:rPr lang="en-US" sz="4800" b="1"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4800" b="1">
                <a:solidFill>
                  <a:srgbClr val="003399"/>
                </a:solidFill>
                <a:latin typeface="+mj-lt"/>
                <a:cs typeface="Times New Roman" panose="02020603050405020304" pitchFamily="18" charset="0"/>
              </a:rPr>
              <a:t>Hòa muôn tiếng hát kính mừng Cha Thánh Giuse, là đấng chở che gìn giữ xứ đạo chúng con. Qua bao chông gai nhọc nhằn và những gian nan. Qua bao phong ba xứ đạo vẫn luôn bình an.</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900056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62979"/>
          </a:xfrm>
          <a:prstGeom prst="rect">
            <a:avLst/>
          </a:prstGeom>
        </p:spPr>
        <p:txBody>
          <a:bodyPr wrap="square">
            <a:spAutoFit/>
          </a:bodyPr>
          <a:lstStyle/>
          <a:p>
            <a:pPr algn="just"/>
            <a:r>
              <a:rPr lang="en-US" sz="4800" b="1" u="sng"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Tk2:</a:t>
            </a:r>
            <a:r>
              <a:rPr lang="en-US" sz="4800" b="1"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4800" b="1">
                <a:solidFill>
                  <a:srgbClr val="003399"/>
                </a:solidFill>
                <a:cs typeface="Times New Roman" panose="02020603050405020304" pitchFamily="18" charset="0"/>
              </a:rPr>
              <a:t>Xin thương nhìn này đây xứ đạo chúng con. Cho muôn người một niềm tin luôn luôn tươi sáng. Noi gương Người sống mỗi ngày đầy tình mến thương. Lo vun trồng và xây dựng Đức Tin vững bền.</a:t>
            </a:r>
          </a:p>
        </p:txBody>
      </p:sp>
    </p:spTree>
    <p:extLst>
      <p:ext uri="{BB962C8B-B14F-4D97-AF65-F5344CB8AC3E}">
        <p14:creationId xmlns:p14="http://schemas.microsoft.com/office/powerpoint/2010/main" val="2185512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4800" b="1" u="sng" dirty="0" err="1"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Đk</a:t>
            </a:r>
            <a:r>
              <a:rPr lang="en-US" sz="4800" b="1" u="sng"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a:t>
            </a:r>
            <a:r>
              <a:rPr lang="en-US" sz="4800" b="1"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vi-VN" sz="4800" b="1">
                <a:solidFill>
                  <a:srgbClr val="003399"/>
                </a:solidFill>
                <a:latin typeface="+mj-lt"/>
                <a:cs typeface="Times New Roman" panose="02020603050405020304" pitchFamily="18" charset="0"/>
              </a:rPr>
              <a:t>Hòa muôn tiếng hát kính mừng Cha Thánh Giuse, là đấng chở che gìn giữ xứ đạo chúng con. Qua bao chông gai nhọc nhằn và những gian nan. Qua bao phong ba xứ đạo vẫn luôn bình an.</a:t>
            </a:r>
            <a:endParaRPr lang="en-US" sz="48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900056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4400" y="57150"/>
            <a:ext cx="468405" cy="449787"/>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9921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4400" b="1"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400" b="1" smtClean="0">
                <a:solidFill>
                  <a:srgbClr val="003399"/>
                </a:solidFill>
              </a:rPr>
              <a:t>Xin cho chúng con biết noi theo gương Ngài luôn mãi, để thấy nước  trời trong ruộng đồng cằn khô kết bông. Xin cho chúng con sống trong tình chung kết đắp xây, để thấy an bình từ khổ nhục gian khổ trổ sinh.</a:t>
            </a:r>
            <a:endParaRPr lang="vi-VN" sz="4400" b="1" dirty="0">
              <a:solidFill>
                <a:srgbClr val="003399"/>
              </a:solidFill>
            </a:endParaRPr>
          </a:p>
        </p:txBody>
      </p:sp>
    </p:spTree>
    <p:extLst>
      <p:ext uri="{BB962C8B-B14F-4D97-AF65-F5344CB8AC3E}">
        <p14:creationId xmlns:p14="http://schemas.microsoft.com/office/powerpoint/2010/main" val="1042511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800" b="1">
                <a:solidFill>
                  <a:srgbClr val="003399"/>
                </a:solidFill>
              </a:rPr>
              <a:t> </a:t>
            </a:r>
            <a:r>
              <a:rPr lang="en-US" sz="4800" b="1" smtClean="0">
                <a:solidFill>
                  <a:srgbClr val="003399"/>
                </a:solidFill>
              </a:rPr>
              <a:t>Hiệp lời ngợi ca mừng kính Thánh Giuse, là người thợ vô danh khó nghèo, khiêm nhường vâng theo ý Chúa trong đời mọi nơi luôn tín thác trong đời.</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47801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TotalTime>
  <Words>1977</Words>
  <Application>Microsoft Office PowerPoint</Application>
  <PresentationFormat>On-screen Show (16:9)</PresentationFormat>
  <Paragraphs>101</Paragraphs>
  <Slides>74</Slides>
  <Notes>0</Notes>
  <HiddenSlides>0</HiddenSlides>
  <MMClips>0</MMClips>
  <ScaleCrop>false</ScaleCrop>
  <HeadingPairs>
    <vt:vector size="4" baseType="variant">
      <vt:variant>
        <vt:lpstr>Theme</vt:lpstr>
      </vt:variant>
      <vt:variant>
        <vt:i4>18</vt:i4>
      </vt:variant>
      <vt:variant>
        <vt:lpstr>Slide Titles</vt:lpstr>
      </vt:variant>
      <vt:variant>
        <vt:i4>74</vt:i4>
      </vt:variant>
    </vt:vector>
  </HeadingPairs>
  <TitlesOfParts>
    <vt:vector size="92" baseType="lpstr">
      <vt:lpstr>Office Theme</vt:lpstr>
      <vt:lpstr>9_Office Theme</vt:lpstr>
      <vt:lpstr>11_Office Theme</vt:lpstr>
      <vt:lpstr>26_Office Theme</vt:lpstr>
      <vt:lpstr>5_Office Theme</vt:lpstr>
      <vt:lpstr>13_Office Theme</vt:lpstr>
      <vt:lpstr>14_Office Theme</vt:lpstr>
      <vt:lpstr>15_Office Theme</vt:lpstr>
      <vt:lpstr>16_Office Theme</vt:lpstr>
      <vt:lpstr>18_Office Theme</vt:lpstr>
      <vt:lpstr>1_Office Theme</vt:lpstr>
      <vt:lpstr>2_Office Theme</vt:lpstr>
      <vt:lpstr>36_Default Design</vt:lpstr>
      <vt:lpstr>8_Office Theme</vt:lpstr>
      <vt:lpstr>10_Office Theme</vt:lpstr>
      <vt:lpstr>12_Office Theme</vt:lpstr>
      <vt:lpstr>4_Office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Lạy Chúa xin củng cố việc tay chúng con làm.</vt:lpstr>
      <vt:lpstr>Tk1: Ngay khi núi đồi chưa được tạo thành. Địa cầu và hoàn vũ chứa được khai sinh. Từ muôn thuở đến muôn đời Chúa ơi. Ngài vẫn là Thiên Chúa. </vt:lpstr>
      <vt:lpstr>Đk: Lạy Chúa xin củng cố việc tay chúng con làm.</vt:lpstr>
      <vt:lpstr>Tk2: Đây Thiên Chúa truyền con người trở về. Trở về cùng bụi cát mau phàm nhân ơi. Ngàn năm nào khác một ngày mới qua, tựa canh tàn đêm vắng. </vt:lpstr>
      <vt:lpstr>Đk: Lạy Chúa xin củng cố việc tay chúng con làm.</vt:lpstr>
      <vt:lpstr>Tk3: Tan như giấc mộng khi Ngài cuộc đi tựa cỏ ngoài đồng mới trổ mọc ban mai. Bình minh vừa mới vươn dậy nở hoa, hoàng hôn vội khô héo. </vt:lpstr>
      <vt:lpstr>Đk: Lạy Chúa xin củng cố việc tay chúng con làm.</vt:lpstr>
      <vt:lpstr>Tk4: Ôi Thiên Chúa đợi bao giờ trở lại, mà chạnh lòng nhìn đến thương bầy tôi đây. Và răn dạy tính sổ đời chúng con, hầu thêm phần khôn khéo. </vt:lpstr>
      <vt:lpstr>Đk: Lạy Chúa xin củng cố việc tay chúng con làm.</vt:lpstr>
      <vt:lpstr>Tk5: Cho ban sáng được no thỏa tình Ngài, để ngày ngày mừng rỡ vang lời hoan ca. bù bao ngày nếm khổ nhục Chúa ơi, Ngài ban niềm vui sướng. </vt:lpstr>
      <vt:lpstr>Đk: Lạy Chúa xin củng cố việc tay chúng con làm.</vt:lpstr>
      <vt:lpstr>PowerPoint Presentation</vt:lpstr>
      <vt:lpstr>Chúc tụng Chúa trong mọi ngày, Thiên Chúa cứu độ chúng ta, Ngài đã vác lấy gánh nặng của chúng ta.</vt:lpstr>
      <vt:lpstr>PowerPoint Presentation</vt:lpstr>
      <vt:lpstr> </vt:lpstr>
      <vt:lpstr>Ca Dâng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131</cp:revision>
  <dcterms:created xsi:type="dcterms:W3CDTF">2021-05-09T08:36:44Z</dcterms:created>
  <dcterms:modified xsi:type="dcterms:W3CDTF">2023-04-28T07:56:04Z</dcterms:modified>
</cp:coreProperties>
</file>