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60" r:id="rId9"/>
    <p:sldMasterId id="2147483972" r:id="rId10"/>
    <p:sldMasterId id="2147484080" r:id="rId11"/>
    <p:sldMasterId id="2147484224" r:id="rId12"/>
    <p:sldMasterId id="2147484236" r:id="rId13"/>
    <p:sldMasterId id="2147484248" r:id="rId14"/>
    <p:sldMasterId id="2147484260" r:id="rId15"/>
    <p:sldMasterId id="2147484272" r:id="rId16"/>
    <p:sldMasterId id="2147484296" r:id="rId17"/>
    <p:sldMasterId id="2147484308" r:id="rId18"/>
    <p:sldMasterId id="2147484320" r:id="rId19"/>
    <p:sldMasterId id="2147484332" r:id="rId20"/>
    <p:sldMasterId id="2147484344" r:id="rId21"/>
    <p:sldMasterId id="2147484356" r:id="rId22"/>
  </p:sldMasterIdLst>
  <p:notesMasterIdLst>
    <p:notesMasterId r:id="rId101"/>
  </p:notesMasterIdLst>
  <p:sldIdLst>
    <p:sldId id="256" r:id="rId23"/>
    <p:sldId id="2146" r:id="rId24"/>
    <p:sldId id="1982" r:id="rId25"/>
    <p:sldId id="9520" r:id="rId26"/>
    <p:sldId id="9951" r:id="rId27"/>
    <p:sldId id="9903" r:id="rId28"/>
    <p:sldId id="9952" r:id="rId29"/>
    <p:sldId id="9943" r:id="rId30"/>
    <p:sldId id="9846" r:id="rId31"/>
    <p:sldId id="9847" r:id="rId32"/>
    <p:sldId id="9848" r:id="rId33"/>
    <p:sldId id="9849" r:id="rId34"/>
    <p:sldId id="9850" r:id="rId35"/>
    <p:sldId id="9851" r:id="rId36"/>
    <p:sldId id="9852" r:id="rId37"/>
    <p:sldId id="9853" r:id="rId38"/>
    <p:sldId id="9944" r:id="rId39"/>
    <p:sldId id="9855" r:id="rId40"/>
    <p:sldId id="9856" r:id="rId41"/>
    <p:sldId id="9857" r:id="rId42"/>
    <p:sldId id="9858" r:id="rId43"/>
    <p:sldId id="9859" r:id="rId44"/>
    <p:sldId id="9860" r:id="rId45"/>
    <p:sldId id="9861" r:id="rId46"/>
    <p:sldId id="9862" r:id="rId47"/>
    <p:sldId id="9883" r:id="rId48"/>
    <p:sldId id="9835" r:id="rId49"/>
    <p:sldId id="9863" r:id="rId50"/>
    <p:sldId id="9864" r:id="rId51"/>
    <p:sldId id="9931" r:id="rId52"/>
    <p:sldId id="9866" r:id="rId53"/>
    <p:sldId id="9932" r:id="rId54"/>
    <p:sldId id="9868" r:id="rId55"/>
    <p:sldId id="9933" r:id="rId56"/>
    <p:sldId id="9930" r:id="rId57"/>
    <p:sldId id="9934" r:id="rId58"/>
    <p:sldId id="9884" r:id="rId59"/>
    <p:sldId id="9837" r:id="rId60"/>
    <p:sldId id="9957" r:id="rId61"/>
    <p:sldId id="9899" r:id="rId62"/>
    <p:sldId id="9885" r:id="rId63"/>
    <p:sldId id="9886" r:id="rId64"/>
    <p:sldId id="9887" r:id="rId65"/>
    <p:sldId id="9888" r:id="rId66"/>
    <p:sldId id="9889" r:id="rId67"/>
    <p:sldId id="9890" r:id="rId68"/>
    <p:sldId id="9891" r:id="rId69"/>
    <p:sldId id="9892" r:id="rId70"/>
    <p:sldId id="9893" r:id="rId71"/>
    <p:sldId id="9894" r:id="rId72"/>
    <p:sldId id="9895" r:id="rId73"/>
    <p:sldId id="9896" r:id="rId74"/>
    <p:sldId id="9897" r:id="rId75"/>
    <p:sldId id="9898" r:id="rId76"/>
    <p:sldId id="9902" r:id="rId77"/>
    <p:sldId id="9805" r:id="rId78"/>
    <p:sldId id="9804" r:id="rId79"/>
    <p:sldId id="9945" r:id="rId80"/>
    <p:sldId id="9806" r:id="rId81"/>
    <p:sldId id="9946" r:id="rId82"/>
    <p:sldId id="9669" r:id="rId83"/>
    <p:sldId id="9958" r:id="rId84"/>
    <p:sldId id="9384" r:id="rId85"/>
    <p:sldId id="2344" r:id="rId86"/>
    <p:sldId id="9920" r:id="rId87"/>
    <p:sldId id="9692" r:id="rId88"/>
    <p:sldId id="9953" r:id="rId89"/>
    <p:sldId id="9807" r:id="rId90"/>
    <p:sldId id="9954" r:id="rId91"/>
    <p:sldId id="9900" r:id="rId92"/>
    <p:sldId id="9959" r:id="rId93"/>
    <p:sldId id="9828" r:id="rId94"/>
    <p:sldId id="9831" r:id="rId95"/>
    <p:sldId id="9829" r:id="rId96"/>
    <p:sldId id="9955" r:id="rId97"/>
    <p:sldId id="9949" r:id="rId98"/>
    <p:sldId id="9956" r:id="rId99"/>
    <p:sldId id="9960"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07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6272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3866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8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70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277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627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321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2352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6571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5965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4440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6272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3866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709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277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627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321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2352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6571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5965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4440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4972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56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4359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613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144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3053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4302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3717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010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8648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5010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31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5625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729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0817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8779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11001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7456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898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6410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9721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654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3120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562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7295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0817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8779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1100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7456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898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6410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972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6543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1185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8072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86637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8991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5984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72043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17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5375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22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0225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792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1185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8072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8663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8991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5984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7204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17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53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2280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0225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7929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0081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53781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3660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094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6579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1434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382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2296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83219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14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35674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0081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5378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3660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0948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65799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143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38241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2296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8321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14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356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43384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433843"/>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330627"/>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985079"/>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985079"/>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2267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22677"/>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89912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899122"/>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0.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81.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7.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3.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8.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4.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1.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7.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4.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8.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endPar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2549464" y="895350"/>
            <a:ext cx="6558976" cy="1077218"/>
          </a:xfrm>
          <a:prstGeom prst="rect">
            <a:avLst/>
          </a:prstGeom>
          <a:noFill/>
        </p:spPr>
        <p:txBody>
          <a:bodyPr wrap="none" rtlCol="0">
            <a:spAutoFit/>
          </a:bodyPr>
          <a:lstStyle/>
          <a:p>
            <a:pPr algn="ctr"/>
            <a:r>
              <a:rPr lang="en-US" sz="3200" b="1" smtClean="0">
                <a:ln w="1905"/>
                <a:solidFill>
                  <a:srgbClr val="FF0000"/>
                </a:solidFill>
                <a:effectLst>
                  <a:innerShdw blurRad="69850" dist="43180" dir="5400000">
                    <a:srgbClr val="000000">
                      <a:alpha val="65000"/>
                    </a:srgbClr>
                  </a:innerShdw>
                </a:effectLst>
              </a:rPr>
              <a:t>Anh Giuse Trịnh Nguyễn Minh Hoàng</a:t>
            </a:r>
          </a:p>
          <a:p>
            <a:pPr algn="ctr"/>
            <a:r>
              <a:rPr lang="en-US" sz="3200" b="1" smtClean="0">
                <a:ln w="1905"/>
                <a:solidFill>
                  <a:srgbClr val="FF0000"/>
                </a:solidFill>
                <a:effectLst>
                  <a:innerShdw blurRad="69850" dist="43180" dir="5400000">
                    <a:srgbClr val="000000">
                      <a:alpha val="65000"/>
                    </a:srgbClr>
                  </a:innerShdw>
                </a:effectLst>
              </a:rPr>
              <a:t>Chị Anna Phan Trương Thúy Hằng</a:t>
            </a:r>
            <a:endParaRPr lang="en-US" sz="3200" b="1">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2060"/>
                </a:solidFill>
                <a:effectLst/>
                <a:latin typeface="+mj-lt"/>
              </a:rPr>
              <a:t/>
            </a:r>
            <a:br>
              <a:rPr lang="en-US" b="0">
                <a:solidFill>
                  <a:srgbClr val="002060"/>
                </a:solidFill>
                <a:effectLst/>
                <a:latin typeface="+mj-lt"/>
              </a:rPr>
            </a:br>
            <a:endParaRPr lang="en-US" b="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C00000"/>
                </a:solidFill>
                <a:effectLst/>
                <a:latin typeface="+mj-lt"/>
                <a:cs typeface="Times New Roman" panose="02020603050405020304" pitchFamily="18" charset="0"/>
              </a:rPr>
              <a:t>Chủ tế: </a:t>
            </a:r>
            <a:r>
              <a:rPr lang="vi-VN" sz="5400" b="0" i="1">
                <a:solidFill>
                  <a:srgbClr val="C00000"/>
                </a:solidFill>
                <a:effectLst/>
                <a:latin typeface="+mj-lt"/>
                <a:cs typeface="Times New Roman" panose="02020603050405020304" pitchFamily="18" charset="0"/>
              </a:rPr>
              <a:t>Vinh danh Thiên Chúa trên các tầng trời. </a:t>
            </a:r>
            <a:r>
              <a:rPr lang="vi-VN" sz="5400" b="0" smtClean="0">
                <a:solidFill>
                  <a:srgbClr val="002060"/>
                </a:solidFill>
                <a:effectLst/>
                <a:latin typeface="+mj-lt"/>
                <a:cs typeface="Times New Roman" panose="02020603050405020304" pitchFamily="18" charset="0"/>
              </a:rPr>
              <a:t>Và </a:t>
            </a:r>
            <a:r>
              <a:rPr lang="vi-VN" sz="5400" b="0">
                <a:solidFill>
                  <a:srgbClr val="002060"/>
                </a:solidFill>
                <a:effectLst/>
                <a:latin typeface="+mj-lt"/>
                <a:cs typeface="Times New Roman" panose="02020603050405020304" pitchFamily="18" charset="0"/>
              </a:rPr>
              <a:t>bình an dưới thế, bình an dưới thế cho người thiện tâm. </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2060"/>
                </a:solidFill>
                <a:effectLst/>
                <a:latin typeface="+mj-lt"/>
              </a:rPr>
              <a:t/>
            </a:r>
            <a:br>
              <a:rPr lang="en-US" b="0">
                <a:solidFill>
                  <a:srgbClr val="002060"/>
                </a:solidFill>
                <a:effectLst/>
                <a:latin typeface="+mj-lt"/>
              </a:rPr>
            </a:br>
            <a:endParaRPr lang="en-US" b="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206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C00000"/>
                </a:solidFill>
                <a:effectLst/>
                <a:latin typeface="+mj-lt"/>
                <a:cs typeface="Times New Roman" panose="02020603050405020304" pitchFamily="18" charset="0"/>
              </a:rPr>
              <a:t>Vì lạy Chúa Giê-su Ki-tô, </a:t>
            </a:r>
            <a:r>
              <a:rPr lang="en-US" sz="4400" b="0">
                <a:solidFill>
                  <a:srgbClr val="00206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C00000"/>
                </a:solidFill>
                <a:effectLst/>
                <a:latin typeface="+mj-lt"/>
                <a:cs typeface="Times New Roman" panose="02020603050405020304" pitchFamily="18" charset="0"/>
              </a:rPr>
              <a:t>A-men. A-men. </a:t>
            </a:r>
            <a:endParaRPr lang="vi-VN" sz="4400" b="0" u="sng">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99"/>
                </a:solidFill>
                <a:effectLst/>
                <a:latin typeface="+mj-lt"/>
                <a:cs typeface="Times New Roman" panose="02020603050405020304" pitchFamily="18" charset="0"/>
              </a:rPr>
              <a:t> Và bình an dưới thế cho người thiện tâm</a:t>
            </a:r>
            <a:r>
              <a:rPr lang="en-US" sz="5400" b="0">
                <a:solidFill>
                  <a:srgbClr val="003399"/>
                </a:solidFill>
                <a:effectLst/>
                <a:latin typeface="+mj-lt"/>
                <a:cs typeface="Times New Roman" panose="02020603050405020304" pitchFamily="18" charset="0"/>
              </a:rPr>
              <a:t>.</a:t>
            </a:r>
            <a:endParaRPr lang="vi-VN" sz="54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200" b="0" smtClean="0">
                <a:solidFill>
                  <a:srgbClr val="FF0000"/>
                </a:solidFill>
                <a:effectLst/>
                <a:latin typeface="+mj-lt"/>
                <a:ea typeface="Tahoma" pitchFamily="34" charset="0"/>
                <a:cs typeface="Times New Roman" pitchFamily="18" charset="0"/>
              </a:rPr>
              <a:t>Hôn Ước</a:t>
            </a:r>
            <a:endParaRPr lang="en-US" sz="5200" b="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smtClean="0">
                <a:solidFill>
                  <a:srgbClr val="003399"/>
                </a:solidFill>
                <a:effectLst/>
                <a:latin typeface="+mj-lt"/>
                <a:ea typeface="Tahoma" pitchFamily="34" charset="0"/>
                <a:cs typeface="Times New Roman" pitchFamily="18" charset="0"/>
              </a:rPr>
              <a:t>Mi Trầm</a:t>
            </a:r>
            <a:endParaRPr lang="en-US" sz="4000" b="0"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chúc tụng Chúa. </a:t>
            </a:r>
            <a:br>
              <a:rPr lang="en-US" sz="5000" b="0">
                <a:solidFill>
                  <a:srgbClr val="003399"/>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Lạy con một Thiên Chúa,            </a:t>
            </a:r>
            <a:r>
              <a:rPr lang="en-US" sz="4800" b="0">
                <a:solidFill>
                  <a:srgbClr val="FF00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Vì lạy </a:t>
            </a:r>
            <a:r>
              <a:rPr lang="vi-VN" sz="4800" b="0">
                <a:solidFill>
                  <a:srgbClr val="FF0000"/>
                </a:solidFill>
                <a:effectLst/>
                <a:latin typeface="+mj-lt"/>
                <a:cs typeface="Times New Roman" panose="02020603050405020304" pitchFamily="18" charset="0"/>
              </a:rPr>
              <a:t>Chúa Giêsu Kitô, </a:t>
            </a:r>
            <a:r>
              <a:rPr lang="vi-VN" sz="4800" b="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52337"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Xuất Hành</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Chúa! Đức Chúa! Thiên Chúa</a:t>
            </a:r>
          </a:p>
          <a:p>
            <a:r>
              <a:rPr lang="en-US" sz="3600" smtClean="0">
                <a:solidFill>
                  <a:srgbClr val="FFFF00"/>
                </a:solidFill>
              </a:rPr>
              <a:t>Nhân hậu và từ bi.</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0" smtClean="0">
                <a:solidFill>
                  <a:srgbClr val="FF0000"/>
                </a:solidFill>
                <a:effectLst/>
                <a:latin typeface="+mj-lt"/>
                <a:cs typeface="Tahoma" pitchFamily="34" charset="0"/>
              </a:rPr>
              <a:t>Đáp Ca</a:t>
            </a:r>
          </a:p>
          <a:p>
            <a:pPr eaLnBrk="1" hangingPunct="1">
              <a:lnSpc>
                <a:spcPct val="105000"/>
              </a:lnSpc>
              <a:defRPr/>
            </a:pPr>
            <a:r>
              <a:rPr lang="en-US" sz="4800" b="0" smtClean="0">
                <a:solidFill>
                  <a:srgbClr val="FF0000"/>
                </a:solidFill>
                <a:effectLst/>
                <a:latin typeface="+mj-lt"/>
                <a:cs typeface="Tahoma" pitchFamily="34" charset="0"/>
              </a:rPr>
              <a:t>Tôn Vình Chúa</a:t>
            </a:r>
          </a:p>
          <a:p>
            <a:pPr eaLnBrk="1" hangingPunct="1">
              <a:lnSpc>
                <a:spcPct val="105000"/>
              </a:lnSpc>
              <a:defRPr/>
            </a:pPr>
            <a:r>
              <a:rPr lang="en-US" sz="4800" b="0" smtClean="0">
                <a:solidFill>
                  <a:srgbClr val="FF0000"/>
                </a:solidFill>
                <a:effectLst/>
                <a:latin typeface="+mj-lt"/>
                <a:cs typeface="Tahoma" pitchFamily="34" charset="0"/>
              </a:rPr>
              <a:t>Chúa Nhật Lễ Chúa Ba Ngôi</a:t>
            </a:r>
          </a:p>
          <a:p>
            <a:pPr eaLnBrk="1" hangingPunct="1">
              <a:lnSpc>
                <a:spcPct val="105000"/>
              </a:lnSpc>
              <a:defRPr/>
            </a:pPr>
            <a:r>
              <a:rPr lang="en-US" sz="4800" b="0" i="1" smtClean="0">
                <a:solidFill>
                  <a:srgbClr val="003399"/>
                </a:solidFill>
                <a:effectLst/>
                <a:latin typeface="+mj-lt"/>
                <a:cs typeface="Tahoma" pitchFamily="34" charset="0"/>
              </a:rPr>
              <a:t>Lm. Kim Long</a:t>
            </a:r>
          </a:p>
          <a:p>
            <a:pPr eaLnBrk="1" hangingPunct="1">
              <a:lnSpc>
                <a:spcPct val="105000"/>
              </a:lnSpc>
              <a:defRPr/>
            </a:pPr>
            <a:r>
              <a:rPr lang="en-US" sz="4800" b="0" i="1" smtClean="0">
                <a:solidFill>
                  <a:srgbClr val="003399"/>
                </a:solidFill>
                <a:effectLst/>
                <a:latin typeface="+mj-lt"/>
                <a:cs typeface="Tahoma" pitchFamily="34" charset="0"/>
              </a:rPr>
              <a:t>04 câu</a:t>
            </a:r>
            <a:endParaRPr lang="en-US" sz="4400" b="0" i="1" smtClean="0">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u="sng">
                <a:solidFill>
                  <a:srgbClr val="FF0000"/>
                </a:solidFill>
                <a:effectLst/>
                <a:cs typeface="Times New Roman" pitchFamily="18" charset="0"/>
              </a:rPr>
              <a:t>:</a:t>
            </a:r>
            <a:r>
              <a:rPr lang="en-US" sz="5400" b="0">
                <a:solidFill>
                  <a:srgbClr val="FF0000"/>
                </a:solidFill>
                <a:effectLst/>
                <a:cs typeface="Times New Roman" pitchFamily="18" charset="0"/>
              </a:rPr>
              <a:t> </a:t>
            </a:r>
            <a:r>
              <a:rPr lang="vi-VN" sz="5400" b="0">
                <a:solidFill>
                  <a:srgbClr val="003399"/>
                </a:solidFill>
                <a:effectLst/>
              </a:rPr>
              <a:t>Tôn vinh Chúa là Thiên Chúa tổ tiên chúng con, xin dâng lời tán dương muôn đời. Chúc tụng Ngài, ôi danh thánh Ngài thật hiển vinh,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400" b="0" u="sng" dirty="0" err="1">
                <a:solidFill>
                  <a:srgbClr val="FF0000"/>
                </a:solidFill>
                <a:effectLst/>
                <a:latin typeface="+mj-lt"/>
                <a:ea typeface="Tahoma" pitchFamily="34" charset="0"/>
                <a:cs typeface="Times New Roman" pitchFamily="18" charset="0"/>
              </a:rPr>
              <a:t>Đk</a:t>
            </a:r>
            <a:r>
              <a:rPr lang="en-US" sz="4400" b="0" u="sng">
                <a:solidFill>
                  <a:srgbClr val="FF0000"/>
                </a:solidFill>
                <a:effectLst/>
                <a:latin typeface="+mj-lt"/>
                <a:ea typeface="Tahoma" pitchFamily="34" charset="0"/>
                <a:cs typeface="Times New Roman" pitchFamily="18" charset="0"/>
              </a:rPr>
              <a:t>:</a:t>
            </a:r>
            <a:r>
              <a:rPr lang="en-US" sz="4400" b="0">
                <a:solidFill>
                  <a:srgbClr val="003399"/>
                </a:solidFill>
                <a:effectLst/>
                <a:latin typeface="+mj-lt"/>
                <a:ea typeface="Tahoma" pitchFamily="34" charset="0"/>
                <a:cs typeface="Times New Roman" pitchFamily="18" charset="0"/>
              </a:rPr>
              <a:t> </a:t>
            </a:r>
            <a:r>
              <a:rPr lang="en-US" sz="4400" b="0" smtClean="0">
                <a:solidFill>
                  <a:srgbClr val="003399"/>
                </a:solidFill>
                <a:effectLst/>
                <a:latin typeface="+mj-lt"/>
              </a:rPr>
              <a:t>Hôm nay trước bàn thờ, đôi tân hôn kết giao lời thề. Ngàn ánh nến chiếu soi lung linh, ngàn hương thơm với hoa tươi xinh. Hai người hợp ý nguyện cầu, mong tình mình đượm thắm muôn mầu.</a:t>
            </a:r>
            <a:endParaRPr lang="en-US" sz="4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smtClean="0">
                <a:solidFill>
                  <a:srgbClr val="FF0000"/>
                </a:solidFill>
                <a:effectLst/>
                <a:latin typeface="+mn-lt"/>
                <a:cs typeface="Times New Roman" pitchFamily="18" charset="0"/>
              </a:rPr>
              <a:t>Tk2:</a:t>
            </a:r>
            <a:r>
              <a:rPr lang="en-US" sz="5400" b="0">
                <a:solidFill>
                  <a:srgbClr val="FF0000"/>
                </a:solidFill>
                <a:effectLst/>
                <a:latin typeface="+mn-lt"/>
                <a:cs typeface="Times New Roman" pitchFamily="18" charset="0"/>
              </a:rPr>
              <a:t> </a:t>
            </a:r>
            <a:r>
              <a:rPr lang="vi-VN" sz="5400" b="0">
                <a:solidFill>
                  <a:srgbClr val="003399"/>
                </a:solidFill>
                <a:effectLst/>
                <a:latin typeface="+mn-lt"/>
              </a:rPr>
              <a:t>Tôn vinh Chúa từ trong thánh điện ngợp ánh quang, xin dâng lời tán dương muôn đời. Chúc tụng Ngàitrên ngai báu cửu trùng vút cao, xin dâng lời tán dương muôn đời.</a:t>
            </a:r>
            <a:endParaRPr lang="en-US"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cs typeface="Times New Roman" pitchFamily="18" charset="0"/>
              </a:rPr>
              <a:t>Tk3</a:t>
            </a:r>
            <a:r>
              <a:rPr lang="en-US" sz="5400" b="0" u="sng">
                <a:solidFill>
                  <a:srgbClr val="FF0000"/>
                </a:solidFill>
                <a:effectLst/>
                <a:cs typeface="Times New Roman" pitchFamily="18" charset="0"/>
              </a:rPr>
              <a:t>:</a:t>
            </a:r>
            <a:r>
              <a:rPr lang="en-US" sz="5400" b="0">
                <a:solidFill>
                  <a:srgbClr val="003399"/>
                </a:solidFill>
                <a:effectLst/>
                <a:cs typeface="Times New Roman" pitchFamily="18" charset="0"/>
              </a:rPr>
              <a:t> </a:t>
            </a:r>
            <a:r>
              <a:rPr lang="vi-VN" sz="5400" b="0" smtClean="0">
                <a:solidFill>
                  <a:srgbClr val="003399"/>
                </a:solidFill>
                <a:effectLst/>
              </a:rPr>
              <a:t>Tôn </a:t>
            </a:r>
            <a:r>
              <a:rPr lang="vi-VN" sz="5400" b="0">
                <a:solidFill>
                  <a:srgbClr val="003399"/>
                </a:solidFill>
                <a:effectLst/>
              </a:rPr>
              <a:t>vinh Chúa ngự trên các thần hộ giá đây, xin dâng lời tán dương muôn đời. Chúc tụng Ngài luôn coi thấu lòng vực thẳm sâu,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0000"/>
                </a:solidFill>
                <a:effectLst/>
                <a:cs typeface="Times New Roman" pitchFamily="18" charset="0"/>
              </a:rPr>
              <a:t>Tk4:</a:t>
            </a:r>
            <a:r>
              <a:rPr lang="en-US" sz="5400" b="0" smtClean="0">
                <a:solidFill>
                  <a:srgbClr val="003399"/>
                </a:solidFill>
                <a:effectLst/>
                <a:cs typeface="Times New Roman" pitchFamily="18" charset="0"/>
              </a:rPr>
              <a:t> </a:t>
            </a:r>
            <a:r>
              <a:rPr lang="vi-VN" sz="5400" b="0" smtClean="0">
                <a:solidFill>
                  <a:srgbClr val="003399"/>
                </a:solidFill>
                <a:effectLst/>
              </a:rPr>
              <a:t>Tôn </a:t>
            </a:r>
            <a:r>
              <a:rPr lang="vi-VN" sz="5400" b="0">
                <a:solidFill>
                  <a:srgbClr val="003399"/>
                </a:solidFill>
                <a:effectLst/>
              </a:rPr>
              <a:t>vinh Chúa tận trên các vòm trời vút cao, xin dâng lời tán dương muôn đời. Chúc tụng Ngài, muôn muôn giống vật Ngài tác sinh,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329251"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hai của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638550"/>
            <a:ext cx="8991600" cy="1077218"/>
          </a:xfrm>
          <a:prstGeom prst="rect">
            <a:avLst/>
          </a:prstGeom>
          <a:noFill/>
        </p:spPr>
        <p:txBody>
          <a:bodyPr wrap="square" rtlCol="0">
            <a:spAutoFit/>
          </a:bodyPr>
          <a:lstStyle/>
          <a:p>
            <a:r>
              <a:rPr lang="en-US" sz="3200" smtClean="0">
                <a:solidFill>
                  <a:srgbClr val="FFFF00"/>
                </a:solidFill>
              </a:rPr>
              <a:t>Ân sủng của Chúa Giê-su Ki-tô, tình thương của Chúa Cha, và ơn hiệp thông của Chúa Thánh Thần</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0" u="sng" smtClean="0">
                <a:solidFill>
                  <a:srgbClr val="FF0000"/>
                </a:solidFill>
                <a:effectLst/>
                <a:latin typeface="+mj-lt"/>
                <a:cs typeface="Times New Roman" pitchFamily="18" charset="0"/>
              </a:rPr>
              <a:t>Alleluia-alleluia:</a:t>
            </a:r>
            <a:r>
              <a:rPr lang="en-US" sz="5200" b="0" smtClean="0">
                <a:solidFill>
                  <a:srgbClr val="0000CC"/>
                </a:solidFill>
                <a:effectLst/>
                <a:latin typeface="+mj-lt"/>
                <a:cs typeface="Times New Roman" pitchFamily="18" charset="0"/>
              </a:rPr>
              <a:t> </a:t>
            </a:r>
            <a:r>
              <a:rPr lang="en-US" sz="5200" b="0" smtClean="0">
                <a:solidFill>
                  <a:srgbClr val="003296"/>
                </a:solidFill>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0" u="sng"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2549464" y="895350"/>
            <a:ext cx="6558976" cy="1077218"/>
          </a:xfrm>
          <a:prstGeom prst="rect">
            <a:avLst/>
          </a:prstGeom>
          <a:noFill/>
        </p:spPr>
        <p:txBody>
          <a:bodyPr wrap="none" rtlCol="0">
            <a:spAutoFit/>
          </a:bodyPr>
          <a:lstStyle/>
          <a:p>
            <a:pPr algn="ctr"/>
            <a:r>
              <a:rPr lang="en-US" sz="3200" b="1" smtClean="0">
                <a:ln w="1905"/>
                <a:solidFill>
                  <a:srgbClr val="FF0000"/>
                </a:solidFill>
                <a:effectLst>
                  <a:innerShdw blurRad="69850" dist="43180" dir="5400000">
                    <a:srgbClr val="000000">
                      <a:alpha val="65000"/>
                    </a:srgbClr>
                  </a:innerShdw>
                </a:effectLst>
              </a:rPr>
              <a:t>Anh Giuse Trịnh Nguyễn Minh Hoàng</a:t>
            </a:r>
          </a:p>
          <a:p>
            <a:pPr algn="ctr"/>
            <a:r>
              <a:rPr lang="en-US" sz="3200" b="1" smtClean="0">
                <a:ln w="1905"/>
                <a:solidFill>
                  <a:srgbClr val="FF0000"/>
                </a:solidFill>
                <a:effectLst>
                  <a:innerShdw blurRad="69850" dist="43180" dir="5400000">
                    <a:srgbClr val="000000">
                      <a:alpha val="65000"/>
                    </a:srgbClr>
                  </a:innerShdw>
                </a:effectLst>
              </a:rPr>
              <a:t>Chị Anna Phan Trương Thúy Hằng</a:t>
            </a:r>
            <a:endParaRPr lang="en-US" sz="3200" b="1">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631948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lnSpc>
                <a:spcPct val="130000"/>
              </a:lnSpc>
              <a:buNone/>
            </a:pPr>
            <a:r>
              <a:rPr lang="en-US" sz="4600" b="0" u="sng" dirty="0">
                <a:solidFill>
                  <a:srgbClr val="FF0000"/>
                </a:solidFill>
                <a:effectLst/>
                <a:latin typeface="+mj-lt"/>
                <a:ea typeface="Tahoma" pitchFamily="34" charset="0"/>
                <a:cs typeface="Times New Roman" pitchFamily="18" charset="0"/>
              </a:rPr>
              <a:t>Tk1:</a:t>
            </a:r>
            <a:r>
              <a:rPr lang="en-US" sz="4600" b="0">
                <a:effectLst/>
                <a:latin typeface="+mj-lt"/>
              </a:rPr>
              <a:t> </a:t>
            </a:r>
            <a:r>
              <a:rPr lang="en-US" sz="4600" b="0" smtClean="0">
                <a:solidFill>
                  <a:srgbClr val="003399"/>
                </a:solidFill>
                <a:effectLst/>
                <a:latin typeface="+mj-lt"/>
              </a:rPr>
              <a:t>Từ đây người nam sẽ bỏ cha mẹ. Rồi cùng người yêu xây tổ ấm gia đình. Khi an vui những lúc u sầu. Yêu thương nhau mãi mãi trọn đời, cuộc đời thắm tươi ân tình.</a:t>
            </a:r>
            <a:endParaRPr lang="vi-VN" sz="4600" b="0" dirty="0">
              <a:solidFill>
                <a:srgbClr val="003399"/>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400" b="0" u="sng" dirty="0" err="1">
                <a:solidFill>
                  <a:srgbClr val="FF0000"/>
                </a:solidFill>
                <a:effectLst/>
                <a:latin typeface="+mj-lt"/>
                <a:ea typeface="Tahoma" pitchFamily="34" charset="0"/>
                <a:cs typeface="Times New Roman" pitchFamily="18" charset="0"/>
              </a:rPr>
              <a:t>Đk</a:t>
            </a:r>
            <a:r>
              <a:rPr lang="en-US" sz="4400" b="0" u="sng">
                <a:solidFill>
                  <a:srgbClr val="FF0000"/>
                </a:solidFill>
                <a:effectLst/>
                <a:latin typeface="+mj-lt"/>
                <a:ea typeface="Tahoma" pitchFamily="34" charset="0"/>
                <a:cs typeface="Times New Roman" pitchFamily="18" charset="0"/>
              </a:rPr>
              <a:t>:</a:t>
            </a:r>
            <a:r>
              <a:rPr lang="en-US" sz="4400" b="0">
                <a:solidFill>
                  <a:srgbClr val="003399"/>
                </a:solidFill>
                <a:effectLst/>
                <a:latin typeface="+mj-lt"/>
                <a:ea typeface="Tahoma" pitchFamily="34" charset="0"/>
                <a:cs typeface="Times New Roman" pitchFamily="18" charset="0"/>
              </a:rPr>
              <a:t> </a:t>
            </a:r>
            <a:r>
              <a:rPr lang="en-US" sz="4400" b="0" smtClean="0">
                <a:solidFill>
                  <a:srgbClr val="003399"/>
                </a:solidFill>
                <a:effectLst/>
                <a:latin typeface="+mj-lt"/>
              </a:rPr>
              <a:t>Hôm nay trước bàn thờ, đôi tân hôn kết giao lời thề. Ngàn ánh nến chiếu soi lung linh, ngàn hương thơm với hoa tươi xinh. Hai người hợp ý nguyện cầu, mong tình mình đượm thắm muôn mầu.</a:t>
            </a:r>
            <a:endParaRPr lang="en-US" sz="4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409611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0" smtClean="0">
                <a:solidFill>
                  <a:srgbClr val="003399"/>
                </a:solidFill>
                <a:effectLst/>
                <a:latin typeface="+mj-lt"/>
                <a:cs typeface="Times New Roman" pitchFamily="18" charset="0"/>
              </a:rPr>
              <a:t>Ca Dâng </a:t>
            </a:r>
            <a:r>
              <a:rPr lang="en-US" sz="5400" b="0">
                <a:solidFill>
                  <a:srgbClr val="003399"/>
                </a:solidFill>
                <a:effectLst/>
                <a:cs typeface="Times New Roman" pitchFamily="18" charset="0"/>
              </a:rPr>
              <a:t>Lễ</a:t>
            </a:r>
            <a:br>
              <a:rPr lang="en-US" sz="5400" b="0">
                <a:solidFill>
                  <a:srgbClr val="003399"/>
                </a:solidFill>
                <a:effectLst/>
                <a:cs typeface="Times New Roman" pitchFamily="18" charset="0"/>
              </a:rPr>
            </a:br>
            <a:r>
              <a:rPr lang="en-US" sz="3600" b="0">
                <a:solidFill>
                  <a:srgbClr val="C00000"/>
                </a:solidFill>
                <a:effectLst/>
                <a:cs typeface="Times New Roman" pitchFamily="18" charset="0"/>
              </a:rPr>
              <a:t>XIN DÂNG</a:t>
            </a:r>
            <a:br>
              <a:rPr lang="en-US" sz="3600" b="0">
                <a:solidFill>
                  <a:srgbClr val="C00000"/>
                </a:solidFill>
                <a:effectLst/>
                <a:cs typeface="Times New Roman" pitchFamily="18" charset="0"/>
              </a:rPr>
            </a:br>
            <a:r>
              <a:rPr lang="en-US" sz="3600" b="0">
                <a:solidFill>
                  <a:srgbClr val="C00000"/>
                </a:solidFill>
                <a:effectLst/>
                <a:cs typeface="Times New Roman" pitchFamily="18" charset="0"/>
              </a:rPr>
              <a:t>Anh Tuấn</a:t>
            </a:r>
            <a:endParaRPr lang="en-US" sz="54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400" b="0" u="sng">
                <a:solidFill>
                  <a:srgbClr val="FF0000"/>
                </a:solidFill>
                <a:effectLst/>
                <a:latin typeface="+mj-lt"/>
                <a:ea typeface="Tahoma" panose="020B0604030504040204" pitchFamily="34" charset="0"/>
                <a:cs typeface="Times New Roman" panose="02020603050405020304" pitchFamily="18" charset="0"/>
              </a:rPr>
              <a:t>:</a:t>
            </a:r>
            <a:r>
              <a:rPr lang="en-US" altLang="en-US" sz="4400" b="0">
                <a:solidFill>
                  <a:srgbClr val="003399"/>
                </a:solidFill>
                <a:effectLst/>
                <a:latin typeface="+mj-lt"/>
                <a:ea typeface="Tahoma" panose="020B0604030504040204" pitchFamily="34" charset="0"/>
                <a:cs typeface="Times New Roman" panose="02020603050405020304" pitchFamily="18" charset="0"/>
              </a:rPr>
              <a:t> </a:t>
            </a:r>
            <a:r>
              <a:rPr lang="vi-VN" sz="4400" b="0">
                <a:solidFill>
                  <a:srgbClr val="003399"/>
                </a:solidFill>
                <a:effectLst/>
                <a:latin typeface="+mj-lt"/>
                <a:cs typeface="Times New Roman" panose="02020603050405020304" pitchFamily="18" charset="0"/>
              </a:rPr>
              <a:t>Xin dâng lên Chúa Trời này bánh thơm ly rượu nồng bánh thơm ly rượu nồng. Là hoa màu ruộng đất hương thơm của nương đồng xin tiến dâng lên Ngài cùng với bao tâm tình tâm tình buồn vui.</a:t>
            </a:r>
            <a:endParaRPr lang="en-US" altLang="en-US" sz="4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000" b="0" u="sng" dirty="0">
                <a:solidFill>
                  <a:srgbClr val="FF0000"/>
                </a:solidFill>
                <a:effectLst/>
                <a:latin typeface="+mj-lt"/>
                <a:ea typeface="Tahoma" panose="020B0604030504040204" pitchFamily="34" charset="0"/>
                <a:cs typeface="Times New Roman" panose="02020603050405020304" pitchFamily="18" charset="0"/>
              </a:rPr>
              <a:t>Tk1</a:t>
            </a:r>
            <a:r>
              <a:rPr lang="en-US" altLang="en-US" sz="4000" b="0" u="sng">
                <a:solidFill>
                  <a:srgbClr val="FF0000"/>
                </a:solidFill>
                <a:effectLst/>
                <a:latin typeface="+mj-lt"/>
                <a:ea typeface="Tahoma" panose="020B0604030504040204" pitchFamily="34" charset="0"/>
                <a:cs typeface="Times New Roman" panose="02020603050405020304" pitchFamily="18" charset="0"/>
              </a:rPr>
              <a:t>:</a:t>
            </a:r>
            <a:r>
              <a:rPr lang="en-US" altLang="en-US" sz="4000" b="0">
                <a:solidFill>
                  <a:srgbClr val="003399"/>
                </a:solidFill>
                <a:effectLst/>
                <a:latin typeface="+mj-lt"/>
                <a:ea typeface="Tahoma" panose="020B0604030504040204" pitchFamily="34" charset="0"/>
                <a:cs typeface="Times New Roman" panose="02020603050405020304" pitchFamily="18" charset="0"/>
              </a:rPr>
              <a:t> </a:t>
            </a:r>
            <a:r>
              <a:rPr lang="vi-VN" sz="4000" b="0">
                <a:solidFill>
                  <a:srgbClr val="003399"/>
                </a:solidFill>
                <a:effectLst/>
                <a:latin typeface="+mj-lt"/>
              </a:rPr>
              <a:t>Ngày ngày khổ công trên nương trên rẫy. Ngày ngày ngược xuôi trong mưa trong nắng. Xin tiến dâng lên Ngài từng giọt mồ hôi từng giọt lệ rơi còn ngấn trên môi cười. Từng ước mơ trong đời nay con vun trồng chờ ngày sẽ trổ bông.</a:t>
            </a:r>
            <a:endParaRPr lang="en-US" altLang="en-US" sz="40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400" b="0" u="sng">
                <a:solidFill>
                  <a:srgbClr val="FF0000"/>
                </a:solidFill>
                <a:effectLst/>
                <a:latin typeface="+mj-lt"/>
                <a:ea typeface="Tahoma" panose="020B0604030504040204" pitchFamily="34" charset="0"/>
                <a:cs typeface="Times New Roman" panose="02020603050405020304" pitchFamily="18" charset="0"/>
              </a:rPr>
              <a:t>:</a:t>
            </a:r>
            <a:r>
              <a:rPr lang="en-US" altLang="en-US" sz="4400" b="0">
                <a:solidFill>
                  <a:srgbClr val="003399"/>
                </a:solidFill>
                <a:effectLst/>
                <a:latin typeface="+mj-lt"/>
                <a:ea typeface="Tahoma" panose="020B0604030504040204" pitchFamily="34" charset="0"/>
                <a:cs typeface="Times New Roman" panose="02020603050405020304" pitchFamily="18" charset="0"/>
              </a:rPr>
              <a:t> </a:t>
            </a:r>
            <a:r>
              <a:rPr lang="vi-VN" sz="4400" b="0">
                <a:solidFill>
                  <a:srgbClr val="003399"/>
                </a:solidFill>
                <a:effectLst/>
                <a:latin typeface="+mj-lt"/>
                <a:cs typeface="Times New Roman" panose="02020603050405020304" pitchFamily="18" charset="0"/>
              </a:rPr>
              <a:t>Xin dâng lên Chúa Trời này bánh thơm ly rượu nồng bánh thơm ly rượu nồng. Là hoa màu ruộng đất hương thơm của nương đồng xin tiến dâng lên Ngài cùng với bao tâm tình tâm tình buồn vui.</a:t>
            </a:r>
            <a:endParaRPr lang="en-US" altLang="en-US" sz="4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0677633"/>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0" u="sng" smtClean="0">
                <a:solidFill>
                  <a:srgbClr val="FF0000"/>
                </a:solidFill>
                <a:effectLst/>
                <a:latin typeface="+mj-lt"/>
                <a:ea typeface="Tahoma" panose="020B0604030504040204" pitchFamily="34" charset="0"/>
                <a:cs typeface="Times New Roman" panose="02020603050405020304" pitchFamily="18" charset="0"/>
              </a:rPr>
              <a:t>Tk2</a:t>
            </a:r>
            <a:r>
              <a:rPr lang="en-US" altLang="en-US" sz="4000" b="0" u="sng">
                <a:solidFill>
                  <a:srgbClr val="FF0000"/>
                </a:solidFill>
                <a:effectLst/>
                <a:latin typeface="+mj-lt"/>
                <a:ea typeface="Tahoma" panose="020B0604030504040204" pitchFamily="34" charset="0"/>
                <a:cs typeface="Times New Roman" panose="02020603050405020304" pitchFamily="18" charset="0"/>
              </a:rPr>
              <a:t>:</a:t>
            </a:r>
            <a:r>
              <a:rPr lang="en-US" altLang="en-US" sz="4000" b="0">
                <a:solidFill>
                  <a:srgbClr val="003399"/>
                </a:solidFill>
                <a:effectLst/>
                <a:latin typeface="+mj-lt"/>
                <a:ea typeface="Tahoma" panose="020B0604030504040204" pitchFamily="34" charset="0"/>
                <a:cs typeface="Times New Roman" panose="02020603050405020304" pitchFamily="18" charset="0"/>
              </a:rPr>
              <a:t> </a:t>
            </a:r>
            <a:r>
              <a:rPr lang="vi-VN" sz="4000" b="0">
                <a:solidFill>
                  <a:srgbClr val="003399"/>
                </a:solidFill>
                <a:effectLst/>
                <a:latin typeface="+mj-lt"/>
                <a:cs typeface="Times New Roman" panose="02020603050405020304" pitchFamily="18" charset="0"/>
              </a:rPr>
              <a:t>Trọn cuộc đời con như hoa trong nắng. Đường dài nhân gian mong ơn soi dẫn. Xin tiến dâng lên Ngài. Nguyện Ngài dủ thương tình Ngài dìu đưa từng bước con trong đời. Để cánh hoa mọn hèn luôn luôn tươi hồng đẹp màu nắng trời xuân.</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30000"/>
              </a:lnSpc>
              <a:buNone/>
            </a:pPr>
            <a:r>
              <a:rPr lang="en-US" sz="4500" b="0" u="sng" smtClean="0">
                <a:solidFill>
                  <a:srgbClr val="FF0000"/>
                </a:solidFill>
                <a:effectLst/>
                <a:latin typeface="+mj-lt"/>
                <a:ea typeface="Tahoma" pitchFamily="34" charset="0"/>
                <a:cs typeface="Times New Roman" pitchFamily="18" charset="0"/>
              </a:rPr>
              <a:t>Tk2:</a:t>
            </a:r>
            <a:r>
              <a:rPr lang="en-US" sz="4500" b="0">
                <a:effectLst/>
                <a:latin typeface="+mj-lt"/>
              </a:rPr>
              <a:t> </a:t>
            </a:r>
            <a:r>
              <a:rPr lang="vi-VN" sz="4500">
                <a:solidFill>
                  <a:srgbClr val="003399"/>
                </a:solidFill>
                <a:latin typeface="+mj-lt"/>
              </a:rPr>
              <a:t>Từ đây người nam sẽ bỏ cha mẹ. Rồi cùng người yêu xây tổ ấm gia </a:t>
            </a:r>
            <a:r>
              <a:rPr lang="vi-VN" sz="4500">
                <a:solidFill>
                  <a:srgbClr val="003399"/>
                </a:solidFill>
                <a:latin typeface="+mj-lt"/>
              </a:rPr>
              <a:t>đình</a:t>
            </a:r>
            <a:r>
              <a:rPr lang="vi-VN" sz="4500" smtClean="0">
                <a:solidFill>
                  <a:srgbClr val="003399"/>
                </a:solidFill>
                <a:latin typeface="+mj-lt"/>
              </a:rPr>
              <a:t>.</a:t>
            </a:r>
            <a:r>
              <a:rPr lang="en-US" sz="4500" smtClean="0">
                <a:solidFill>
                  <a:srgbClr val="003399"/>
                </a:solidFill>
                <a:latin typeface="+mj-lt"/>
              </a:rPr>
              <a:t> Khi gian nguy những lúc sang giầu. Yêu thương nhau mãi mãi thuận hòa, đời hạnh phúc dư đầy.</a:t>
            </a:r>
            <a:endParaRPr lang="vi-VN" sz="4500" b="0" dirty="0">
              <a:solidFill>
                <a:srgbClr val="003399"/>
              </a:solidFill>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400" b="0" u="sng">
                <a:solidFill>
                  <a:srgbClr val="FF0000"/>
                </a:solidFill>
                <a:effectLst/>
                <a:latin typeface="+mj-lt"/>
                <a:ea typeface="Tahoma" panose="020B0604030504040204" pitchFamily="34" charset="0"/>
                <a:cs typeface="Times New Roman" panose="02020603050405020304" pitchFamily="18" charset="0"/>
              </a:rPr>
              <a:t>:</a:t>
            </a:r>
            <a:r>
              <a:rPr lang="en-US" altLang="en-US" sz="4400" b="0">
                <a:solidFill>
                  <a:srgbClr val="003399"/>
                </a:solidFill>
                <a:effectLst/>
                <a:latin typeface="+mj-lt"/>
                <a:ea typeface="Tahoma" panose="020B0604030504040204" pitchFamily="34" charset="0"/>
                <a:cs typeface="Times New Roman" panose="02020603050405020304" pitchFamily="18" charset="0"/>
              </a:rPr>
              <a:t> </a:t>
            </a:r>
            <a:r>
              <a:rPr lang="vi-VN" sz="4400" b="0">
                <a:solidFill>
                  <a:srgbClr val="003399"/>
                </a:solidFill>
                <a:effectLst/>
                <a:latin typeface="+mj-lt"/>
                <a:cs typeface="Times New Roman" panose="02020603050405020304" pitchFamily="18" charset="0"/>
              </a:rPr>
              <a:t>Xin dâng lên Chúa Trời này bánh thơm ly rượu nồng bánh thơm ly rượu nồng. Là hoa màu ruộng đất hương thơm của nương đồng xin tiến dâng lên Ngài cùng với bao tâm tình tâm tình buồn vui.</a:t>
            </a:r>
            <a:endParaRPr lang="en-US" altLang="en-US" sz="4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0677633"/>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2549464" y="895350"/>
            <a:ext cx="6558976" cy="1077218"/>
          </a:xfrm>
          <a:prstGeom prst="rect">
            <a:avLst/>
          </a:prstGeom>
          <a:noFill/>
        </p:spPr>
        <p:txBody>
          <a:bodyPr wrap="none" rtlCol="0">
            <a:spAutoFit/>
          </a:bodyPr>
          <a:lstStyle/>
          <a:p>
            <a:pPr algn="ctr"/>
            <a:r>
              <a:rPr lang="en-US" sz="3200" b="1" smtClean="0">
                <a:ln w="1905"/>
                <a:solidFill>
                  <a:srgbClr val="FF0000"/>
                </a:solidFill>
                <a:effectLst>
                  <a:innerShdw blurRad="69850" dist="43180" dir="5400000">
                    <a:srgbClr val="000000">
                      <a:alpha val="65000"/>
                    </a:srgbClr>
                  </a:innerShdw>
                </a:effectLst>
              </a:rPr>
              <a:t>Anh Giuse Trịnh Nguyễn Minh Hoàng</a:t>
            </a:r>
          </a:p>
          <a:p>
            <a:pPr algn="ctr"/>
            <a:r>
              <a:rPr lang="en-US" sz="3200" b="1" smtClean="0">
                <a:ln w="1905"/>
                <a:solidFill>
                  <a:srgbClr val="FF0000"/>
                </a:solidFill>
                <a:effectLst>
                  <a:innerShdw blurRad="69850" dist="43180" dir="5400000">
                    <a:srgbClr val="000000">
                      <a:alpha val="65000"/>
                    </a:srgbClr>
                  </a:innerShdw>
                </a:effectLst>
              </a:rPr>
              <a:t>Chị Anna Phan Trương Thúy Hằng</a:t>
            </a:r>
            <a:endParaRPr lang="en-US" sz="3200" b="1">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6319488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a:solidFill>
                  <a:srgbClr val="FF0000"/>
                </a:solidFill>
                <a:effectLst/>
                <a:latin typeface="+mj-lt"/>
                <a:ea typeface="Tahoma" pitchFamily="34" charset="0"/>
                <a:cs typeface="Times New Roman" pitchFamily="18" charset="0"/>
              </a:rPr>
              <a:t>Ca </a:t>
            </a:r>
            <a:r>
              <a:rPr lang="en-US" sz="5400" b="0" smtClean="0">
                <a:solidFill>
                  <a:srgbClr val="FF0000"/>
                </a:solidFill>
                <a:effectLst/>
                <a:latin typeface="+mj-lt"/>
                <a:ea typeface="Tahoma" pitchFamily="34" charset="0"/>
                <a:cs typeface="Times New Roman" pitchFamily="18" charset="0"/>
              </a:rPr>
              <a:t>Nguyện Hiệp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vi-VN" sz="5400" b="0">
                <a:solidFill>
                  <a:srgbClr val="FF0000"/>
                </a:solidFill>
                <a:effectLst/>
                <a:latin typeface="+mj-lt"/>
                <a:ea typeface="Tahoma" pitchFamily="34" charset="0"/>
                <a:cs typeface="Times New Roman" pitchFamily="18" charset="0"/>
              </a:rPr>
              <a:t> </a:t>
            </a:r>
            <a:r>
              <a:rPr lang="en-US" sz="5400" b="0" smtClean="0">
                <a:solidFill>
                  <a:srgbClr val="FF0000"/>
                </a:solidFill>
                <a:effectLst/>
                <a:latin typeface="+mj-lt"/>
                <a:ea typeface="Tahoma" pitchFamily="34" charset="0"/>
                <a:cs typeface="Times New Roman" pitchFamily="18" charset="0"/>
              </a:rPr>
              <a:t>Khúc Ca Nguyện Cầu</a:t>
            </a:r>
            <a:endParaRPr lang="vi-VN" sz="5400" b="0">
              <a:solidFill>
                <a:srgbClr val="FF0000"/>
              </a:solidFill>
              <a:effectLst/>
              <a:latin typeface="+mj-lt"/>
              <a:ea typeface="Tahoma" pitchFamily="34" charset="0"/>
              <a:cs typeface="Times New Roman" pitchFamily="18" charset="0"/>
            </a:endParaRPr>
          </a:p>
          <a:p>
            <a:pPr marL="27432" indent="0" algn="ctr">
              <a:lnSpc>
                <a:spcPct val="120000"/>
              </a:lnSpc>
              <a:buNone/>
            </a:pPr>
            <a:r>
              <a:rPr lang="vi-VN" sz="5400" b="0">
                <a:solidFill>
                  <a:srgbClr val="FF0000"/>
                </a:solidFill>
                <a:effectLst/>
                <a:latin typeface="+mj-lt"/>
                <a:ea typeface="Tahoma" pitchFamily="34" charset="0"/>
                <a:cs typeface="Times New Roman" pitchFamily="18" charset="0"/>
              </a:rPr>
              <a:t>    </a:t>
            </a:r>
            <a:r>
              <a:rPr lang="en-US" sz="5400" i="1" smtClean="0">
                <a:solidFill>
                  <a:srgbClr val="003399"/>
                </a:solidFill>
                <a:latin typeface="+mj-lt"/>
                <a:ea typeface="Tahoma" pitchFamily="34" charset="0"/>
                <a:cs typeface="Times New Roman" pitchFamily="18" charset="0"/>
              </a:rPr>
              <a:t>Anh Tuấn</a:t>
            </a:r>
            <a:endParaRPr lang="en-US" sz="2000" b="0"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0" u="sng" dirty="0">
                <a:solidFill>
                  <a:srgbClr val="FF0000"/>
                </a:solidFill>
                <a:effectLst/>
                <a:latin typeface="+mj-lt"/>
                <a:ea typeface="Tahoma" pitchFamily="34" charset="0"/>
                <a:cs typeface="Times New Roman" pitchFamily="18" charset="0"/>
              </a:rPr>
              <a:t>Tk1</a:t>
            </a:r>
            <a:r>
              <a:rPr lang="en-US" sz="4000" b="0" u="sng">
                <a:solidFill>
                  <a:srgbClr val="FF0000"/>
                </a:solidFill>
                <a:effectLst/>
                <a:latin typeface="+mj-lt"/>
                <a:ea typeface="Tahoma" pitchFamily="34" charset="0"/>
                <a:cs typeface="Times New Roman" pitchFamily="18" charset="0"/>
              </a:rPr>
              <a:t>:</a:t>
            </a:r>
            <a:r>
              <a:rPr lang="en-US" sz="4000" b="0">
                <a:solidFill>
                  <a:srgbClr val="003399"/>
                </a:solidFill>
                <a:effectLst/>
                <a:latin typeface="+mj-lt"/>
                <a:ea typeface="Tahoma" pitchFamily="34" charset="0"/>
                <a:cs typeface="Times New Roman" pitchFamily="18" charset="0"/>
              </a:rPr>
              <a:t> </a:t>
            </a:r>
            <a:r>
              <a:rPr lang="en-US" sz="4000" b="0" smtClean="0">
                <a:solidFill>
                  <a:srgbClr val="003399"/>
                </a:solidFill>
                <a:effectLst/>
                <a:latin typeface="+mj-lt"/>
                <a:cs typeface="Times New Roman" panose="02020603050405020304" pitchFamily="18" charset="0"/>
              </a:rPr>
              <a:t>Tay đan tay cùng nhau xin cám ơn trời. Sánh vai nhau bước vào hạnh phúc tuyệt vời, xin dâng lên lời cảm tạ trời cao đã cho cho người cho người gặp nhau dẫn đưa vào đưa vào tình yêu để cùng nhau dâng khúc ca nguyện cầu.</a:t>
            </a:r>
            <a:endParaRPr lang="en-US" sz="4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781550"/>
          </a:xfrm>
        </p:spPr>
        <p:txBody>
          <a:bodyPr>
            <a:noAutofit/>
          </a:bodyPr>
          <a:lstStyle/>
          <a:p>
            <a:pPr marL="27432" indent="0" algn="just">
              <a:lnSpc>
                <a:spcPct val="130000"/>
              </a:lnSpc>
              <a:buNone/>
            </a:pPr>
            <a:r>
              <a:rPr lang="en-US" sz="5600" b="0" u="sng" smtClean="0">
                <a:solidFill>
                  <a:srgbClr val="FF0000"/>
                </a:solidFill>
                <a:effectLst/>
                <a:latin typeface="+mj-lt"/>
                <a:ea typeface="Tahoma" pitchFamily="34" charset="0"/>
                <a:cs typeface="Times New Roman" pitchFamily="18" charset="0"/>
              </a:rPr>
              <a:t>Đk:</a:t>
            </a:r>
            <a:r>
              <a:rPr lang="en-US" sz="5600" b="0" smtClean="0">
                <a:solidFill>
                  <a:srgbClr val="003399"/>
                </a:solidFill>
                <a:effectLst/>
                <a:latin typeface="+mj-lt"/>
                <a:ea typeface="Tahoma" pitchFamily="34" charset="0"/>
                <a:cs typeface="Times New Roman" pitchFamily="18" charset="0"/>
              </a:rPr>
              <a:t> </a:t>
            </a:r>
            <a:r>
              <a:rPr lang="en-US" sz="5600" b="0" smtClean="0">
                <a:solidFill>
                  <a:srgbClr val="003399"/>
                </a:solidFill>
                <a:effectLst/>
                <a:latin typeface="+mj-lt"/>
                <a:cs typeface="Times New Roman" panose="02020603050405020304" pitchFamily="18" charset="0"/>
              </a:rPr>
              <a:t>Xin kết dây tơ hồng. Xin sánh duyên vợ chồng, và xin suốt đời thủy chung nguyện xin Chúa thương luôn ở cùng.</a:t>
            </a:r>
            <a:endParaRPr lang="en-US" sz="5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067800" cy="4857750"/>
          </a:xfrm>
        </p:spPr>
        <p:txBody>
          <a:bodyPr>
            <a:noAutofit/>
          </a:bodyPr>
          <a:lstStyle/>
          <a:p>
            <a:pPr marL="27432" indent="0" algn="just">
              <a:lnSpc>
                <a:spcPct val="130000"/>
              </a:lnSpc>
              <a:buNone/>
            </a:pPr>
            <a:r>
              <a:rPr lang="en-US" sz="4000" b="0" u="sng" smtClean="0">
                <a:solidFill>
                  <a:srgbClr val="FF0000"/>
                </a:solidFill>
                <a:effectLst/>
                <a:latin typeface="+mj-lt"/>
                <a:ea typeface="Tahoma" pitchFamily="34" charset="0"/>
                <a:cs typeface="Times New Roman" pitchFamily="18" charset="0"/>
              </a:rPr>
              <a:t>Tk2:</a:t>
            </a:r>
            <a:r>
              <a:rPr lang="en-US" sz="4000" b="0" smtClean="0">
                <a:solidFill>
                  <a:srgbClr val="003399"/>
                </a:solidFill>
                <a:effectLst/>
                <a:latin typeface="+mj-lt"/>
                <a:ea typeface="Tahoma" pitchFamily="34" charset="0"/>
                <a:cs typeface="Times New Roman" pitchFamily="18" charset="0"/>
              </a:rPr>
              <a:t> </a:t>
            </a:r>
            <a:r>
              <a:rPr lang="en-US" sz="4000" b="0" smtClean="0">
                <a:solidFill>
                  <a:srgbClr val="003399"/>
                </a:solidFill>
                <a:effectLst/>
                <a:latin typeface="+mj-lt"/>
                <a:cs typeface="Times New Roman" panose="02020603050405020304" pitchFamily="18" charset="0"/>
              </a:rPr>
              <a:t>Hai con tim từ nay chung cả tâm tình. Kết tin yêu vững lòng chung bước đăng trình. Nắng đã về sáng ngời biển khơi gió lên rồi đưa thuyền nhẹ trôi phúc ân trời theo người mọi nơi đường tình yêu bao tháng năm đẹp tươi.</a:t>
            </a:r>
            <a:endParaRPr lang="en-US" sz="40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781550"/>
          </a:xfrm>
        </p:spPr>
        <p:txBody>
          <a:bodyPr>
            <a:noAutofit/>
          </a:bodyPr>
          <a:lstStyle/>
          <a:p>
            <a:pPr marL="27432" indent="0" algn="just">
              <a:lnSpc>
                <a:spcPct val="130000"/>
              </a:lnSpc>
              <a:buNone/>
            </a:pPr>
            <a:r>
              <a:rPr lang="en-US" sz="5600" b="0" u="sng" smtClean="0">
                <a:solidFill>
                  <a:srgbClr val="FF0000"/>
                </a:solidFill>
                <a:effectLst/>
                <a:latin typeface="+mj-lt"/>
                <a:ea typeface="Tahoma" pitchFamily="34" charset="0"/>
                <a:cs typeface="Times New Roman" pitchFamily="18" charset="0"/>
              </a:rPr>
              <a:t>Đk:</a:t>
            </a:r>
            <a:r>
              <a:rPr lang="en-US" sz="5600" b="0" smtClean="0">
                <a:solidFill>
                  <a:srgbClr val="003399"/>
                </a:solidFill>
                <a:effectLst/>
                <a:latin typeface="+mj-lt"/>
                <a:ea typeface="Tahoma" pitchFamily="34" charset="0"/>
                <a:cs typeface="Times New Roman" pitchFamily="18" charset="0"/>
              </a:rPr>
              <a:t> </a:t>
            </a:r>
            <a:r>
              <a:rPr lang="en-US" sz="5600" b="0" smtClean="0">
                <a:solidFill>
                  <a:srgbClr val="003399"/>
                </a:solidFill>
                <a:effectLst/>
                <a:latin typeface="+mj-lt"/>
                <a:cs typeface="Times New Roman" panose="02020603050405020304" pitchFamily="18" charset="0"/>
              </a:rPr>
              <a:t>Xin kết dây tơ hồng. Xin sánh duyên vợ chồng, và xin suốt đời thủy chung nguyện xin Chúa thương luôn ở cùng.</a:t>
            </a:r>
            <a:endParaRPr lang="en-US" sz="5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936652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5010150"/>
          </a:xfrm>
        </p:spPr>
        <p:txBody>
          <a:bodyPr>
            <a:noAutofit/>
          </a:bodyPr>
          <a:lstStyle/>
          <a:p>
            <a:pPr marL="27432" indent="0" algn="just">
              <a:lnSpc>
                <a:spcPct val="130000"/>
              </a:lnSpc>
              <a:buNone/>
            </a:pPr>
            <a:r>
              <a:rPr lang="en-US" sz="3900" b="0" u="sng" smtClean="0">
                <a:solidFill>
                  <a:srgbClr val="FF0000"/>
                </a:solidFill>
                <a:effectLst/>
                <a:latin typeface="+mj-lt"/>
                <a:ea typeface="Tahoma" pitchFamily="34" charset="0"/>
                <a:cs typeface="Times New Roman" pitchFamily="18" charset="0"/>
              </a:rPr>
              <a:t>Tk3:</a:t>
            </a:r>
            <a:r>
              <a:rPr lang="en-US" sz="3900" b="0" smtClean="0">
                <a:solidFill>
                  <a:srgbClr val="003399"/>
                </a:solidFill>
                <a:effectLst/>
                <a:latin typeface="+mj-lt"/>
                <a:ea typeface="Tahoma" pitchFamily="34" charset="0"/>
                <a:cs typeface="Times New Roman" pitchFamily="18" charset="0"/>
              </a:rPr>
              <a:t> </a:t>
            </a:r>
            <a:r>
              <a:rPr lang="en-US" sz="3900" b="0" smtClean="0">
                <a:solidFill>
                  <a:srgbClr val="003399"/>
                </a:solidFill>
                <a:effectLst/>
                <a:latin typeface="+mj-lt"/>
                <a:cs typeface="Times New Roman" panose="02020603050405020304" pitchFamily="18" charset="0"/>
              </a:rPr>
              <a:t>Trao cho nhau tình trăm năm chẳng phai mờ. Hứa với nhau những lời son sắt trọn đời, Chúa đoái thương chúc lành tình duyên giúp lứa đôi giữ lời chẳng quên dẫu sông cạn đá mòn ngày mai tình yêu thủy chung năm tháng không tàn phai.</a:t>
            </a:r>
            <a:endParaRPr lang="en-US" sz="39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781550"/>
          </a:xfrm>
        </p:spPr>
        <p:txBody>
          <a:bodyPr>
            <a:noAutofit/>
          </a:bodyPr>
          <a:lstStyle/>
          <a:p>
            <a:pPr marL="27432" indent="0" algn="just">
              <a:lnSpc>
                <a:spcPct val="130000"/>
              </a:lnSpc>
              <a:buNone/>
            </a:pPr>
            <a:r>
              <a:rPr lang="en-US" sz="5600" b="0" u="sng" smtClean="0">
                <a:solidFill>
                  <a:srgbClr val="FF0000"/>
                </a:solidFill>
                <a:effectLst/>
                <a:latin typeface="+mj-lt"/>
                <a:ea typeface="Tahoma" pitchFamily="34" charset="0"/>
                <a:cs typeface="Times New Roman" pitchFamily="18" charset="0"/>
              </a:rPr>
              <a:t>Đk:</a:t>
            </a:r>
            <a:r>
              <a:rPr lang="en-US" sz="5600" b="0" smtClean="0">
                <a:solidFill>
                  <a:srgbClr val="003399"/>
                </a:solidFill>
                <a:effectLst/>
                <a:latin typeface="+mj-lt"/>
                <a:ea typeface="Tahoma" pitchFamily="34" charset="0"/>
                <a:cs typeface="Times New Roman" pitchFamily="18" charset="0"/>
              </a:rPr>
              <a:t> </a:t>
            </a:r>
            <a:r>
              <a:rPr lang="en-US" sz="5600" b="0" smtClean="0">
                <a:solidFill>
                  <a:srgbClr val="003399"/>
                </a:solidFill>
                <a:effectLst/>
                <a:latin typeface="+mj-lt"/>
                <a:cs typeface="Times New Roman" panose="02020603050405020304" pitchFamily="18" charset="0"/>
              </a:rPr>
              <a:t>Xin kết dây tơ hồng. Xin sánh duyên vợ chồng, và xin suốt đời thủy chung nguyện xin Chúa thương luôn ở cùng.</a:t>
            </a:r>
            <a:endParaRPr lang="en-US" sz="5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93665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400" b="0" u="sng" dirty="0" err="1">
                <a:solidFill>
                  <a:srgbClr val="FF0000"/>
                </a:solidFill>
                <a:effectLst/>
                <a:latin typeface="+mj-lt"/>
                <a:ea typeface="Tahoma" pitchFamily="34" charset="0"/>
                <a:cs typeface="Times New Roman" pitchFamily="18" charset="0"/>
              </a:rPr>
              <a:t>Đk</a:t>
            </a:r>
            <a:r>
              <a:rPr lang="en-US" sz="4400" b="0" u="sng">
                <a:solidFill>
                  <a:srgbClr val="FF0000"/>
                </a:solidFill>
                <a:effectLst/>
                <a:latin typeface="+mj-lt"/>
                <a:ea typeface="Tahoma" pitchFamily="34" charset="0"/>
                <a:cs typeface="Times New Roman" pitchFamily="18" charset="0"/>
              </a:rPr>
              <a:t>:</a:t>
            </a:r>
            <a:r>
              <a:rPr lang="en-US" sz="4400" b="0">
                <a:solidFill>
                  <a:srgbClr val="003399"/>
                </a:solidFill>
                <a:effectLst/>
                <a:latin typeface="+mj-lt"/>
                <a:ea typeface="Tahoma" pitchFamily="34" charset="0"/>
                <a:cs typeface="Times New Roman" pitchFamily="18" charset="0"/>
              </a:rPr>
              <a:t> </a:t>
            </a:r>
            <a:r>
              <a:rPr lang="en-US" sz="4400" b="0" smtClean="0">
                <a:solidFill>
                  <a:srgbClr val="003399"/>
                </a:solidFill>
                <a:effectLst/>
                <a:latin typeface="+mj-lt"/>
              </a:rPr>
              <a:t>Hôm nay trước bàn thờ, đôi tân hôn kết giao lời thề. Ngàn ánh nến chiếu soi lung linh, ngàn hương thơm với hoa tươi xinh. Hai người hợp ý nguyện cầu, mong tình mình đượm thắm muôn mầu.</a:t>
            </a:r>
            <a:endParaRPr lang="en-US" sz="4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40961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2549464" y="895350"/>
            <a:ext cx="6558976" cy="1077218"/>
          </a:xfrm>
          <a:prstGeom prst="rect">
            <a:avLst/>
          </a:prstGeom>
          <a:noFill/>
        </p:spPr>
        <p:txBody>
          <a:bodyPr wrap="none" rtlCol="0">
            <a:spAutoFit/>
          </a:bodyPr>
          <a:lstStyle/>
          <a:p>
            <a:pPr algn="ctr"/>
            <a:r>
              <a:rPr lang="en-US" sz="3200" b="1" smtClean="0">
                <a:ln w="1905"/>
                <a:solidFill>
                  <a:srgbClr val="FF0000"/>
                </a:solidFill>
                <a:effectLst>
                  <a:innerShdw blurRad="69850" dist="43180" dir="5400000">
                    <a:srgbClr val="000000">
                      <a:alpha val="65000"/>
                    </a:srgbClr>
                  </a:innerShdw>
                </a:effectLst>
              </a:rPr>
              <a:t>Anh Giuse Trịnh Nguyễn Minh Hoàng</a:t>
            </a:r>
          </a:p>
          <a:p>
            <a:pPr algn="ctr"/>
            <a:r>
              <a:rPr lang="en-US" sz="3200" b="1" smtClean="0">
                <a:ln w="1905"/>
                <a:solidFill>
                  <a:srgbClr val="FF0000"/>
                </a:solidFill>
                <a:effectLst>
                  <a:innerShdw blurRad="69850" dist="43180" dir="5400000">
                    <a:srgbClr val="000000">
                      <a:alpha val="65000"/>
                    </a:srgbClr>
                  </a:innerShdw>
                </a:effectLst>
              </a:rPr>
              <a:t>Chị Anna Phan Trương Thúy Hằng</a:t>
            </a:r>
            <a:endParaRPr lang="en-US" sz="3200" b="1">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2344751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0000"/>
                </a:solidFill>
                <a:latin typeface="+mj-lt"/>
                <a:ea typeface="Times" pitchFamily="34" charset="0"/>
                <a:cs typeface="Times New Roman" pitchFamily="18" charset="0"/>
              </a:rPr>
              <a:t>Ca </a:t>
            </a:r>
            <a:r>
              <a:rPr lang="en-US" sz="6000" b="1">
                <a:solidFill>
                  <a:srgbClr val="FF0000"/>
                </a:solidFill>
                <a:latin typeface="+mj-lt"/>
                <a:ea typeface="Times" pitchFamily="34" charset="0"/>
                <a:cs typeface="Times New Roman" pitchFamily="18" charset="0"/>
              </a:rPr>
              <a:t>kết lễ</a:t>
            </a:r>
          </a:p>
          <a:p>
            <a:pPr algn="ctr"/>
            <a:r>
              <a:rPr lang="en-US" sz="6000" b="1" smtClean="0">
                <a:solidFill>
                  <a:srgbClr val="FF0000"/>
                </a:solidFill>
                <a:latin typeface="+mj-lt"/>
                <a:ea typeface="Times" pitchFamily="34" charset="0"/>
                <a:cs typeface="Times New Roman" pitchFamily="18" charset="0"/>
              </a:rPr>
              <a:t>DIỄM Tình Ca 3</a:t>
            </a:r>
            <a:endParaRPr lang="vi-VN" sz="6000" b="1">
              <a:solidFill>
                <a:srgbClr val="FF0000"/>
              </a:solidFill>
              <a:latin typeface="+mj-lt"/>
              <a:ea typeface="Times" pitchFamily="34" charset="0"/>
              <a:cs typeface="Times New Roman" pitchFamily="18" charset="0"/>
            </a:endParaRPr>
          </a:p>
          <a:p>
            <a:pPr algn="ctr"/>
            <a:r>
              <a:rPr lang="en-US" sz="6000" b="1" i="1" smtClean="0">
                <a:solidFill>
                  <a:srgbClr val="003399"/>
                </a:solidFill>
                <a:latin typeface="+mj-lt"/>
                <a:ea typeface="Times" pitchFamily="34" charset="0"/>
                <a:cs typeface="Times New Roman" pitchFamily="18" charset="0"/>
              </a:rPr>
              <a:t>Lm. Thành Tâm</a:t>
            </a:r>
            <a:endParaRPr lang="en-US" sz="6000" b="1" i="1">
              <a:solidFill>
                <a:srgbClr val="003399"/>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200" b="0" u="sng" smtClean="0">
                <a:solidFill>
                  <a:srgbClr val="FF0000"/>
                </a:solidFill>
                <a:effectLst/>
                <a:latin typeface="+mj-lt"/>
                <a:ea typeface="SimHei" pitchFamily="49" charset="-122"/>
                <a:cs typeface="Times New Roman" pitchFamily="18" charset="0"/>
              </a:rPr>
              <a:t>Đk:</a:t>
            </a:r>
            <a:r>
              <a:rPr lang="en-US" sz="4200" b="0" smtClean="0">
                <a:solidFill>
                  <a:srgbClr val="003399"/>
                </a:solidFill>
                <a:effectLst/>
                <a:latin typeface="+mj-lt"/>
                <a:ea typeface="SimHei" pitchFamily="49" charset="-122"/>
                <a:cs typeface="Times New Roman" pitchFamily="18" charset="0"/>
              </a:rPr>
              <a:t> </a:t>
            </a:r>
            <a:r>
              <a:rPr lang="vi-VN" sz="4200">
                <a:solidFill>
                  <a:srgbClr val="003399"/>
                </a:solidFill>
                <a:latin typeface="+mj-lt"/>
                <a:ea typeface="SimHei" pitchFamily="49" charset="-122"/>
                <a:cs typeface="Times New Roman" panose="02020603050405020304" pitchFamily="18" charset="0"/>
              </a:rPr>
              <a:t>Chiều hôm nao tiếng hát bay cao, quỳ bên nhau </a:t>
            </a:r>
            <a:r>
              <a:rPr lang="vi-VN" sz="4200">
                <a:solidFill>
                  <a:srgbClr val="003399"/>
                </a:solidFill>
                <a:latin typeface="+mj-lt"/>
                <a:ea typeface="SimHei" pitchFamily="49" charset="-122"/>
                <a:cs typeface="Times New Roman" panose="02020603050405020304" pitchFamily="18" charset="0"/>
              </a:rPr>
              <a:t>trước </a:t>
            </a:r>
            <a:r>
              <a:rPr lang="en-US" sz="4200">
                <a:solidFill>
                  <a:srgbClr val="003399"/>
                </a:solidFill>
                <a:latin typeface="+mj-lt"/>
                <a:ea typeface="SimHei" pitchFamily="49" charset="-122"/>
                <a:cs typeface="Times New Roman" panose="02020603050405020304" pitchFamily="18" charset="0"/>
              </a:rPr>
              <a:t>Đ</a:t>
            </a:r>
            <a:r>
              <a:rPr lang="vi-VN" sz="4200" smtClean="0">
                <a:solidFill>
                  <a:srgbClr val="003399"/>
                </a:solidFill>
                <a:latin typeface="+mj-lt"/>
                <a:ea typeface="SimHei" pitchFamily="49" charset="-122"/>
                <a:cs typeface="Times New Roman" panose="02020603050405020304" pitchFamily="18" charset="0"/>
              </a:rPr>
              <a:t>ấng </a:t>
            </a:r>
            <a:r>
              <a:rPr lang="vi-VN" sz="4200">
                <a:solidFill>
                  <a:srgbClr val="003399"/>
                </a:solidFill>
                <a:latin typeface="+mj-lt"/>
                <a:ea typeface="SimHei" pitchFamily="49" charset="-122"/>
                <a:cs typeface="Times New Roman" panose="02020603050405020304" pitchFamily="18" charset="0"/>
              </a:rPr>
              <a:t>Tối Cao, hứa yêu nhau, trao câu thề chung sống trọn đời. Rồi mai đây kiếp sống có đôi, đời buồn vui, mãi mãi bên nhau, khấn xin Mẹ thương dắt dìu tình yêu dâng cao.</a:t>
            </a:r>
            <a:endParaRPr lang="en-US" sz="42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000" b="0" u="sng" smtClean="0">
                <a:solidFill>
                  <a:srgbClr val="FF0000"/>
                </a:solidFill>
                <a:effectLst/>
                <a:latin typeface="+mj-lt"/>
                <a:ea typeface="SimHei" pitchFamily="49" charset="-122"/>
                <a:cs typeface="Times New Roman" pitchFamily="18" charset="0"/>
              </a:rPr>
              <a:t>Tk1:</a:t>
            </a:r>
            <a:r>
              <a:rPr lang="en-US" sz="4000" b="0" smtClean="0">
                <a:solidFill>
                  <a:srgbClr val="003399"/>
                </a:solidFill>
                <a:effectLst/>
                <a:latin typeface="+mj-lt"/>
                <a:ea typeface="SimHei" pitchFamily="49" charset="-122"/>
                <a:cs typeface="Times New Roman" pitchFamily="18" charset="0"/>
              </a:rPr>
              <a:t> </a:t>
            </a:r>
            <a:r>
              <a:rPr lang="vi-VN" sz="4000">
                <a:solidFill>
                  <a:srgbClr val="003399"/>
                </a:solidFill>
                <a:latin typeface="+mj-lt"/>
                <a:cs typeface="Times New Roman" panose="02020603050405020304" pitchFamily="18" charset="0"/>
              </a:rPr>
              <a:t>Tay đan tay nhịp bước đi trên đời, xin yêu thương hạnh phúc đến cho người. Người anh em yêu, người em anh mến, Mẹ ơi trông đến. Như chim kia nhịp cánh trên mây ngàn, đôi tim con hòa khúc hát huy hoàng. Trọn đời yêu nhau, dù bao gian khó, có Mẹ đừng lo</a:t>
            </a:r>
            <a:endParaRPr lang="en-US" sz="40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200" b="0" u="sng" smtClean="0">
                <a:solidFill>
                  <a:srgbClr val="FF0000"/>
                </a:solidFill>
                <a:effectLst/>
                <a:latin typeface="+mj-lt"/>
                <a:ea typeface="SimHei" pitchFamily="49" charset="-122"/>
                <a:cs typeface="Times New Roman" pitchFamily="18" charset="0"/>
              </a:rPr>
              <a:t>Đk:</a:t>
            </a:r>
            <a:r>
              <a:rPr lang="en-US" sz="4200" b="0" smtClean="0">
                <a:solidFill>
                  <a:srgbClr val="003399"/>
                </a:solidFill>
                <a:effectLst/>
                <a:latin typeface="+mj-lt"/>
                <a:ea typeface="SimHei" pitchFamily="49" charset="-122"/>
                <a:cs typeface="Times New Roman" pitchFamily="18" charset="0"/>
              </a:rPr>
              <a:t> </a:t>
            </a:r>
            <a:r>
              <a:rPr lang="vi-VN" sz="4200">
                <a:solidFill>
                  <a:srgbClr val="003399"/>
                </a:solidFill>
                <a:latin typeface="+mj-lt"/>
                <a:ea typeface="SimHei" pitchFamily="49" charset="-122"/>
                <a:cs typeface="Times New Roman" panose="02020603050405020304" pitchFamily="18" charset="0"/>
              </a:rPr>
              <a:t>Chiều hôm nao tiếng hát bay cao, quỳ bên nhau </a:t>
            </a:r>
            <a:r>
              <a:rPr lang="vi-VN" sz="4200">
                <a:solidFill>
                  <a:srgbClr val="003399"/>
                </a:solidFill>
                <a:latin typeface="+mj-lt"/>
                <a:ea typeface="SimHei" pitchFamily="49" charset="-122"/>
                <a:cs typeface="Times New Roman" panose="02020603050405020304" pitchFamily="18" charset="0"/>
              </a:rPr>
              <a:t>trước </a:t>
            </a:r>
            <a:r>
              <a:rPr lang="en-US" sz="4200">
                <a:solidFill>
                  <a:srgbClr val="003399"/>
                </a:solidFill>
                <a:latin typeface="+mj-lt"/>
                <a:ea typeface="SimHei" pitchFamily="49" charset="-122"/>
                <a:cs typeface="Times New Roman" panose="02020603050405020304" pitchFamily="18" charset="0"/>
              </a:rPr>
              <a:t>Đ</a:t>
            </a:r>
            <a:r>
              <a:rPr lang="vi-VN" sz="4200" smtClean="0">
                <a:solidFill>
                  <a:srgbClr val="003399"/>
                </a:solidFill>
                <a:latin typeface="+mj-lt"/>
                <a:ea typeface="SimHei" pitchFamily="49" charset="-122"/>
                <a:cs typeface="Times New Roman" panose="02020603050405020304" pitchFamily="18" charset="0"/>
              </a:rPr>
              <a:t>ấng </a:t>
            </a:r>
            <a:r>
              <a:rPr lang="vi-VN" sz="4200">
                <a:solidFill>
                  <a:srgbClr val="003399"/>
                </a:solidFill>
                <a:latin typeface="+mj-lt"/>
                <a:ea typeface="SimHei" pitchFamily="49" charset="-122"/>
                <a:cs typeface="Times New Roman" panose="02020603050405020304" pitchFamily="18" charset="0"/>
              </a:rPr>
              <a:t>Tối Cao, hứa yêu nhau, trao câu thề chung sống trọn đời. Rồi mai đây kiếp sống có đôi, đời buồn vui, mãi mãi bên nhau, khấn xin Mẹ thương dắt dìu tình yêu dâng cao.</a:t>
            </a:r>
            <a:endParaRPr lang="en-US" sz="42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282878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000" b="0" u="sng" smtClean="0">
                <a:solidFill>
                  <a:srgbClr val="FF0000"/>
                </a:solidFill>
                <a:effectLst/>
                <a:latin typeface="+mj-lt"/>
                <a:ea typeface="SimHei" pitchFamily="49" charset="-122"/>
                <a:cs typeface="Times New Roman" pitchFamily="18" charset="0"/>
              </a:rPr>
              <a:t>Tk2:</a:t>
            </a:r>
            <a:r>
              <a:rPr lang="en-US" sz="4000" b="0" smtClean="0">
                <a:solidFill>
                  <a:srgbClr val="003399"/>
                </a:solidFill>
                <a:effectLst/>
                <a:latin typeface="+mj-lt"/>
                <a:ea typeface="SimHei" pitchFamily="49" charset="-122"/>
                <a:cs typeface="Times New Roman" pitchFamily="18" charset="0"/>
              </a:rPr>
              <a:t> </a:t>
            </a:r>
            <a:r>
              <a:rPr lang="vi-VN" sz="4000">
                <a:solidFill>
                  <a:srgbClr val="003399"/>
                </a:solidFill>
                <a:latin typeface="+mj-lt"/>
                <a:cs typeface="Times New Roman" panose="02020603050405020304" pitchFamily="18" charset="0"/>
              </a:rPr>
              <a:t>Mai sau đây gặp lúc phải âu sầu, xin cho con đừng thế dễ quên lời. Lời thề hôm xưa, cùng người yêu dấu, tình thương tha thứ. Hay khi nao hạnh phúc đến dâng đầy, xin cho con đừng thế dễ quên lời. Lời ca tri ân, nhờ Mẹ thương đến, chở che </a:t>
            </a:r>
            <a:r>
              <a:rPr lang="vi-VN" sz="4000">
                <a:solidFill>
                  <a:srgbClr val="003399"/>
                </a:solidFill>
                <a:latin typeface="+mj-lt"/>
                <a:cs typeface="Times New Roman" panose="02020603050405020304" pitchFamily="18" charset="0"/>
              </a:rPr>
              <a:t>đời </a:t>
            </a:r>
            <a:r>
              <a:rPr lang="vi-VN" sz="4000" smtClean="0">
                <a:solidFill>
                  <a:srgbClr val="003399"/>
                </a:solidFill>
                <a:latin typeface="+mj-lt"/>
                <a:cs typeface="Times New Roman" panose="02020603050405020304" pitchFamily="18" charset="0"/>
              </a:rPr>
              <a:t>con</a:t>
            </a:r>
            <a:r>
              <a:rPr lang="en-US" sz="4000" smtClean="0">
                <a:solidFill>
                  <a:srgbClr val="003399"/>
                </a:solidFill>
                <a:latin typeface="+mj-lt"/>
                <a:cs typeface="Times New Roman" panose="02020603050405020304" pitchFamily="18" charset="0"/>
              </a:rPr>
              <a:t>.</a:t>
            </a:r>
            <a:endParaRPr lang="en-US" sz="40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348368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200" b="0" u="sng" smtClean="0">
                <a:solidFill>
                  <a:srgbClr val="FF0000"/>
                </a:solidFill>
                <a:effectLst/>
                <a:latin typeface="+mj-lt"/>
                <a:ea typeface="SimHei" pitchFamily="49" charset="-122"/>
                <a:cs typeface="Times New Roman" pitchFamily="18" charset="0"/>
              </a:rPr>
              <a:t>Đk:</a:t>
            </a:r>
            <a:r>
              <a:rPr lang="en-US" sz="4200" b="0" smtClean="0">
                <a:solidFill>
                  <a:srgbClr val="003399"/>
                </a:solidFill>
                <a:effectLst/>
                <a:latin typeface="+mj-lt"/>
                <a:ea typeface="SimHei" pitchFamily="49" charset="-122"/>
                <a:cs typeface="Times New Roman" pitchFamily="18" charset="0"/>
              </a:rPr>
              <a:t> </a:t>
            </a:r>
            <a:r>
              <a:rPr lang="vi-VN" sz="4200">
                <a:solidFill>
                  <a:srgbClr val="003399"/>
                </a:solidFill>
                <a:latin typeface="+mj-lt"/>
                <a:ea typeface="SimHei" pitchFamily="49" charset="-122"/>
                <a:cs typeface="Times New Roman" panose="02020603050405020304" pitchFamily="18" charset="0"/>
              </a:rPr>
              <a:t>Chiều hôm nao tiếng hát bay cao, quỳ bên nhau </a:t>
            </a:r>
            <a:r>
              <a:rPr lang="vi-VN" sz="4200">
                <a:solidFill>
                  <a:srgbClr val="003399"/>
                </a:solidFill>
                <a:latin typeface="+mj-lt"/>
                <a:ea typeface="SimHei" pitchFamily="49" charset="-122"/>
                <a:cs typeface="Times New Roman" panose="02020603050405020304" pitchFamily="18" charset="0"/>
              </a:rPr>
              <a:t>trước </a:t>
            </a:r>
            <a:r>
              <a:rPr lang="en-US" sz="4200">
                <a:solidFill>
                  <a:srgbClr val="003399"/>
                </a:solidFill>
                <a:latin typeface="+mj-lt"/>
                <a:ea typeface="SimHei" pitchFamily="49" charset="-122"/>
                <a:cs typeface="Times New Roman" panose="02020603050405020304" pitchFamily="18" charset="0"/>
              </a:rPr>
              <a:t>Đ</a:t>
            </a:r>
            <a:r>
              <a:rPr lang="vi-VN" sz="4200" smtClean="0">
                <a:solidFill>
                  <a:srgbClr val="003399"/>
                </a:solidFill>
                <a:latin typeface="+mj-lt"/>
                <a:ea typeface="SimHei" pitchFamily="49" charset="-122"/>
                <a:cs typeface="Times New Roman" panose="02020603050405020304" pitchFamily="18" charset="0"/>
              </a:rPr>
              <a:t>ấng </a:t>
            </a:r>
            <a:r>
              <a:rPr lang="vi-VN" sz="4200">
                <a:solidFill>
                  <a:srgbClr val="003399"/>
                </a:solidFill>
                <a:latin typeface="+mj-lt"/>
                <a:ea typeface="SimHei" pitchFamily="49" charset="-122"/>
                <a:cs typeface="Times New Roman" panose="02020603050405020304" pitchFamily="18" charset="0"/>
              </a:rPr>
              <a:t>Tối Cao, hứa yêu nhau, trao câu thề chung sống trọn đời. Rồi mai đây kiếp sống có đôi, đời buồn vui, mãi mãi bên nhau, khấn xin Mẹ thương dắt dìu tình yêu dâng cao.</a:t>
            </a:r>
            <a:endParaRPr lang="en-US" sz="42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282878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2549464" y="895350"/>
            <a:ext cx="6558976" cy="1077218"/>
          </a:xfrm>
          <a:prstGeom prst="rect">
            <a:avLst/>
          </a:prstGeom>
          <a:noFill/>
        </p:spPr>
        <p:txBody>
          <a:bodyPr wrap="none" rtlCol="0">
            <a:spAutoFit/>
          </a:bodyPr>
          <a:lstStyle/>
          <a:p>
            <a:pPr algn="ctr"/>
            <a:r>
              <a:rPr lang="en-US" sz="3200" b="1" smtClean="0">
                <a:ln w="1905"/>
                <a:solidFill>
                  <a:srgbClr val="FF0000"/>
                </a:solidFill>
                <a:effectLst>
                  <a:innerShdw blurRad="69850" dist="43180" dir="5400000">
                    <a:srgbClr val="000000">
                      <a:alpha val="65000"/>
                    </a:srgbClr>
                  </a:innerShdw>
                </a:effectLst>
              </a:rPr>
              <a:t>Anh Giuse Trịnh Nguyễn Minh Hoàng</a:t>
            </a:r>
          </a:p>
          <a:p>
            <a:pPr algn="ctr"/>
            <a:r>
              <a:rPr lang="en-US" sz="3200" b="1" smtClean="0">
                <a:ln w="1905"/>
                <a:solidFill>
                  <a:srgbClr val="FF0000"/>
                </a:solidFill>
                <a:effectLst>
                  <a:innerShdw blurRad="69850" dist="43180" dir="5400000">
                    <a:srgbClr val="000000">
                      <a:alpha val="65000"/>
                    </a:srgbClr>
                  </a:innerShdw>
                </a:effectLst>
              </a:rPr>
              <a:t>Chị Anna Phan Trương Thúy Hằng</a:t>
            </a:r>
            <a:endParaRPr lang="en-US" sz="3200" b="1">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234475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a:t>
            </a:r>
            <a:r>
              <a:rPr lang="en-US" sz="7200" b="0" i="1" smtClean="0">
                <a:solidFill>
                  <a:srgbClr val="FF0000"/>
                </a:solidFill>
                <a:effectLst/>
                <a:latin typeface="+mj-lt"/>
                <a:cs typeface="Times New Roman" panose="02020603050405020304" pitchFamily="18" charset="0"/>
              </a:rPr>
              <a:t>DANH</a:t>
            </a:r>
          </a:p>
          <a:p>
            <a:pPr eaLnBrk="1" hangingPunct="1">
              <a:lnSpc>
                <a:spcPct val="150000"/>
              </a:lnSpc>
            </a:pPr>
            <a:r>
              <a:rPr lang="en-US" sz="7200" b="0" i="1" smtClean="0">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2092</Words>
  <Application>Microsoft Office PowerPoint</Application>
  <PresentationFormat>On-screen Show (16:9)</PresentationFormat>
  <Paragraphs>131</Paragraphs>
  <Slides>78</Slides>
  <Notes>0</Notes>
  <HiddenSlides>0</HiddenSlides>
  <MMClips>0</MMClips>
  <ScaleCrop>false</ScaleCrop>
  <HeadingPairs>
    <vt:vector size="4" baseType="variant">
      <vt:variant>
        <vt:lpstr>Theme</vt:lpstr>
      </vt:variant>
      <vt:variant>
        <vt:i4>22</vt:i4>
      </vt:variant>
      <vt:variant>
        <vt:lpstr>Slide Titles</vt:lpstr>
      </vt:variant>
      <vt:variant>
        <vt:i4>78</vt:i4>
      </vt:variant>
    </vt:vector>
  </HeadingPairs>
  <TitlesOfParts>
    <vt:vector size="100" baseType="lpstr">
      <vt:lpstr>Office Theme</vt:lpstr>
      <vt:lpstr>1_Default Design</vt:lpstr>
      <vt:lpstr>Default Design</vt:lpstr>
      <vt:lpstr>36_Default Design</vt:lpstr>
      <vt:lpstr>2_Office Theme</vt:lpstr>
      <vt:lpstr>1_Office Theme</vt:lpstr>
      <vt:lpstr>10_Office Theme</vt:lpstr>
      <vt:lpstr>37_Default Design</vt:lpstr>
      <vt:lpstr>11_Office Theme</vt:lpstr>
      <vt:lpstr>12_Office Theme</vt:lpstr>
      <vt:lpstr>21_Office Theme</vt:lpstr>
      <vt:lpstr>8_Office Theme</vt:lpstr>
      <vt:lpstr>6_Office Theme</vt:lpstr>
      <vt:lpstr>3_Office Theme</vt:lpstr>
      <vt:lpstr>14_Office Theme</vt:lpstr>
      <vt:lpstr>18_Office Theme</vt:lpstr>
      <vt:lpstr>4_Office Theme</vt:lpstr>
      <vt:lpstr>5_Office Theme</vt:lpstr>
      <vt:lpstr>7_Office Theme</vt:lpstr>
      <vt:lpstr>13_Office Theme</vt:lpstr>
      <vt:lpstr>15_Office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Chúc tụng Ngàitrên ngai báu cửu trùng vút cao, xin dâng lời tán dương muôn đời.</vt:lpstr>
      <vt:lpstr>Đk: Xin dâng lời tán dương muôn đời.</vt:lpstr>
      <vt:lpstr>Tk3: Tôn vinh Chúa ngự trên các thần hộ giá đây, xin dâng lời tán dương muôn đời. Chúc tụng Ngài luôn coi thấu lòng vực thẳm sâu, xin dâng lời tán dương muôn đời.</vt:lpstr>
      <vt:lpstr>Đk: Xin dâng lời tán dương muôn đời.</vt:lpstr>
      <vt:lpstr>Tk4: Tôn vinh Chúa tận trên các vòm trời vút cao, xin dâng lời tán dương muôn đời. Chúc tụng Ngài, muôn muôn giống vật Ngài tác sinh, xin dâng lời tán dương muôn đời.</vt:lpstr>
      <vt:lpstr>Đk: Xin dâng lời tán dương muôn đời.</vt:lpstr>
      <vt:lpstr>PowerPoint Presentation</vt:lpstr>
      <vt:lpstr>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XIN DÂNG Anh Tuấn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149</cp:revision>
  <dcterms:created xsi:type="dcterms:W3CDTF">2021-05-09T08:36:44Z</dcterms:created>
  <dcterms:modified xsi:type="dcterms:W3CDTF">2023-06-03T08:59:27Z</dcterms:modified>
</cp:coreProperties>
</file>