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700" r:id="rId5"/>
    <p:sldMasterId id="2147483712" r:id="rId6"/>
    <p:sldMasterId id="2147483724" r:id="rId7"/>
    <p:sldMasterId id="2147483736" r:id="rId8"/>
    <p:sldMasterId id="2147483748" r:id="rId9"/>
    <p:sldMasterId id="2147483760" r:id="rId10"/>
    <p:sldMasterId id="2147483772" r:id="rId11"/>
    <p:sldMasterId id="2147483784" r:id="rId12"/>
    <p:sldMasterId id="2147483796" r:id="rId13"/>
    <p:sldMasterId id="2147483808" r:id="rId14"/>
    <p:sldMasterId id="2147483820" r:id="rId15"/>
    <p:sldMasterId id="2147483832" r:id="rId16"/>
    <p:sldMasterId id="2147483844" r:id="rId17"/>
    <p:sldMasterId id="2147483856" r:id="rId18"/>
    <p:sldMasterId id="2147483868" r:id="rId19"/>
    <p:sldMasterId id="2147483880" r:id="rId20"/>
    <p:sldMasterId id="2147483892" r:id="rId21"/>
    <p:sldMasterId id="2147483904" r:id="rId22"/>
    <p:sldMasterId id="2147483916" r:id="rId23"/>
  </p:sldMasterIdLst>
  <p:sldIdLst>
    <p:sldId id="304" r:id="rId24"/>
    <p:sldId id="375" r:id="rId25"/>
    <p:sldId id="376" r:id="rId26"/>
    <p:sldId id="377" r:id="rId27"/>
    <p:sldId id="378" r:id="rId28"/>
    <p:sldId id="379" r:id="rId29"/>
    <p:sldId id="380" r:id="rId30"/>
    <p:sldId id="381" r:id="rId31"/>
    <p:sldId id="382" r:id="rId32"/>
    <p:sldId id="383" r:id="rId33"/>
    <p:sldId id="306" r:id="rId34"/>
    <p:sldId id="308" r:id="rId35"/>
    <p:sldId id="307" r:id="rId36"/>
    <p:sldId id="309" r:id="rId37"/>
    <p:sldId id="415" r:id="rId38"/>
    <p:sldId id="310" r:id="rId39"/>
    <p:sldId id="416" r:id="rId40"/>
    <p:sldId id="414" r:id="rId41"/>
    <p:sldId id="417" r:id="rId42"/>
    <p:sldId id="427" r:id="rId43"/>
    <p:sldId id="418" r:id="rId44"/>
    <p:sldId id="420" r:id="rId45"/>
    <p:sldId id="419" r:id="rId46"/>
    <p:sldId id="428" r:id="rId47"/>
    <p:sldId id="421" r:id="rId48"/>
    <p:sldId id="422" r:id="rId49"/>
    <p:sldId id="423" r:id="rId50"/>
    <p:sldId id="424" r:id="rId51"/>
    <p:sldId id="425" r:id="rId52"/>
    <p:sldId id="426" r:id="rId53"/>
    <p:sldId id="371" r:id="rId54"/>
    <p:sldId id="384" r:id="rId55"/>
    <p:sldId id="385" r:id="rId56"/>
    <p:sldId id="386" r:id="rId57"/>
    <p:sldId id="387" r:id="rId58"/>
    <p:sldId id="388" r:id="rId59"/>
    <p:sldId id="389" r:id="rId60"/>
    <p:sldId id="390" r:id="rId61"/>
    <p:sldId id="391" r:id="rId62"/>
    <p:sldId id="392" r:id="rId63"/>
    <p:sldId id="393" r:id="rId64"/>
    <p:sldId id="394" r:id="rId65"/>
    <p:sldId id="395" r:id="rId66"/>
    <p:sldId id="396" r:id="rId67"/>
    <p:sldId id="397" r:id="rId68"/>
    <p:sldId id="398" r:id="rId69"/>
    <p:sldId id="399" r:id="rId70"/>
    <p:sldId id="370" r:id="rId71"/>
    <p:sldId id="362" r:id="rId72"/>
    <p:sldId id="363" r:id="rId73"/>
    <p:sldId id="364" r:id="rId74"/>
    <p:sldId id="365" r:id="rId75"/>
    <p:sldId id="366" r:id="rId76"/>
    <p:sldId id="367" r:id="rId77"/>
    <p:sldId id="368" r:id="rId78"/>
    <p:sldId id="369" r:id="rId79"/>
    <p:sldId id="429" r:id="rId80"/>
    <p:sldId id="430" r:id="rId81"/>
    <p:sldId id="318" r:id="rId82"/>
    <p:sldId id="319" r:id="rId83"/>
    <p:sldId id="361" r:id="rId84"/>
    <p:sldId id="321" r:id="rId85"/>
    <p:sldId id="413" r:id="rId86"/>
    <p:sldId id="320" r:id="rId87"/>
    <p:sldId id="323" r:id="rId88"/>
    <p:sldId id="324" r:id="rId89"/>
    <p:sldId id="431" r:id="rId90"/>
    <p:sldId id="325" r:id="rId91"/>
    <p:sldId id="432" r:id="rId92"/>
    <p:sldId id="326" r:id="rId93"/>
    <p:sldId id="327" r:id="rId94"/>
    <p:sldId id="328" r:id="rId95"/>
    <p:sldId id="329" r:id="rId96"/>
    <p:sldId id="330" r:id="rId97"/>
    <p:sldId id="433" r:id="rId98"/>
    <p:sldId id="331" r:id="rId99"/>
    <p:sldId id="434" r:id="rId100"/>
    <p:sldId id="332" r:id="rId101"/>
    <p:sldId id="435" r:id="rId102"/>
    <p:sldId id="436" r:id="rId103"/>
    <p:sldId id="438" r:id="rId104"/>
    <p:sldId id="437" r:id="rId105"/>
    <p:sldId id="440" r:id="rId106"/>
    <p:sldId id="441" r:id="rId107"/>
    <p:sldId id="442" r:id="rId108"/>
    <p:sldId id="443" r:id="rId109"/>
    <p:sldId id="444" r:id="rId110"/>
    <p:sldId id="445" r:id="rId111"/>
    <p:sldId id="372" r:id="rId112"/>
    <p:sldId id="373" r:id="rId113"/>
    <p:sldId id="336" r:id="rId114"/>
    <p:sldId id="338" r:id="rId115"/>
    <p:sldId id="337" r:id="rId116"/>
    <p:sldId id="446" r:id="rId117"/>
    <p:sldId id="340" r:id="rId118"/>
    <p:sldId id="447" r:id="rId119"/>
    <p:sldId id="341" r:id="rId120"/>
    <p:sldId id="448" r:id="rId121"/>
    <p:sldId id="374" r:id="rId1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53"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3.xml"/><Relationship Id="rId117" Type="http://schemas.openxmlformats.org/officeDocument/2006/relationships/slide" Target="slides/slide94.xml"/><Relationship Id="rId21" Type="http://schemas.openxmlformats.org/officeDocument/2006/relationships/slideMaster" Target="slideMasters/slideMaster21.xml"/><Relationship Id="rId42" Type="http://schemas.openxmlformats.org/officeDocument/2006/relationships/slide" Target="slides/slide19.xml"/><Relationship Id="rId47" Type="http://schemas.openxmlformats.org/officeDocument/2006/relationships/slide" Target="slides/slide24.xml"/><Relationship Id="rId63" Type="http://schemas.openxmlformats.org/officeDocument/2006/relationships/slide" Target="slides/slide40.xml"/><Relationship Id="rId68" Type="http://schemas.openxmlformats.org/officeDocument/2006/relationships/slide" Target="slides/slide45.xml"/><Relationship Id="rId84" Type="http://schemas.openxmlformats.org/officeDocument/2006/relationships/slide" Target="slides/slide61.xml"/><Relationship Id="rId89" Type="http://schemas.openxmlformats.org/officeDocument/2006/relationships/slide" Target="slides/slide66.xml"/><Relationship Id="rId112" Type="http://schemas.openxmlformats.org/officeDocument/2006/relationships/slide" Target="slides/slide89.xml"/><Relationship Id="rId16" Type="http://schemas.openxmlformats.org/officeDocument/2006/relationships/slideMaster" Target="slideMasters/slideMaster16.xml"/><Relationship Id="rId107" Type="http://schemas.openxmlformats.org/officeDocument/2006/relationships/slide" Target="slides/slide84.xml"/><Relationship Id="rId11" Type="http://schemas.openxmlformats.org/officeDocument/2006/relationships/slideMaster" Target="slideMasters/slideMaster11.xml"/><Relationship Id="rId32" Type="http://schemas.openxmlformats.org/officeDocument/2006/relationships/slide" Target="slides/slide9.xml"/><Relationship Id="rId37" Type="http://schemas.openxmlformats.org/officeDocument/2006/relationships/slide" Target="slides/slide14.xml"/><Relationship Id="rId53" Type="http://schemas.openxmlformats.org/officeDocument/2006/relationships/slide" Target="slides/slide30.xml"/><Relationship Id="rId58" Type="http://schemas.openxmlformats.org/officeDocument/2006/relationships/slide" Target="slides/slide35.xml"/><Relationship Id="rId74" Type="http://schemas.openxmlformats.org/officeDocument/2006/relationships/slide" Target="slides/slide51.xml"/><Relationship Id="rId79" Type="http://schemas.openxmlformats.org/officeDocument/2006/relationships/slide" Target="slides/slide56.xml"/><Relationship Id="rId102" Type="http://schemas.openxmlformats.org/officeDocument/2006/relationships/slide" Target="slides/slide79.xml"/><Relationship Id="rId123"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8.xml"/><Relationship Id="rId82" Type="http://schemas.openxmlformats.org/officeDocument/2006/relationships/slide" Target="slides/slide59.xml"/><Relationship Id="rId90" Type="http://schemas.openxmlformats.org/officeDocument/2006/relationships/slide" Target="slides/slide67.xml"/><Relationship Id="rId95" Type="http://schemas.openxmlformats.org/officeDocument/2006/relationships/slide" Target="slides/slide7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slide" Target="slides/slide25.xml"/><Relationship Id="rId56" Type="http://schemas.openxmlformats.org/officeDocument/2006/relationships/slide" Target="slides/slide33.xml"/><Relationship Id="rId64" Type="http://schemas.openxmlformats.org/officeDocument/2006/relationships/slide" Target="slides/slide41.xml"/><Relationship Id="rId69" Type="http://schemas.openxmlformats.org/officeDocument/2006/relationships/slide" Target="slides/slide46.xml"/><Relationship Id="rId77" Type="http://schemas.openxmlformats.org/officeDocument/2006/relationships/slide" Target="slides/slide54.xml"/><Relationship Id="rId100" Type="http://schemas.openxmlformats.org/officeDocument/2006/relationships/slide" Target="slides/slide77.xml"/><Relationship Id="rId105" Type="http://schemas.openxmlformats.org/officeDocument/2006/relationships/slide" Target="slides/slide82.xml"/><Relationship Id="rId113" Type="http://schemas.openxmlformats.org/officeDocument/2006/relationships/slide" Target="slides/slide90.xml"/><Relationship Id="rId118" Type="http://schemas.openxmlformats.org/officeDocument/2006/relationships/slide" Target="slides/slide95.xml"/><Relationship Id="rId12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8.xml"/><Relationship Id="rId72" Type="http://schemas.openxmlformats.org/officeDocument/2006/relationships/slide" Target="slides/slide49.xml"/><Relationship Id="rId80" Type="http://schemas.openxmlformats.org/officeDocument/2006/relationships/slide" Target="slides/slide57.xml"/><Relationship Id="rId85" Type="http://schemas.openxmlformats.org/officeDocument/2006/relationships/slide" Target="slides/slide62.xml"/><Relationship Id="rId93" Type="http://schemas.openxmlformats.org/officeDocument/2006/relationships/slide" Target="slides/slide70.xml"/><Relationship Id="rId98" Type="http://schemas.openxmlformats.org/officeDocument/2006/relationships/slide" Target="slides/slide75.xml"/><Relationship Id="rId121" Type="http://schemas.openxmlformats.org/officeDocument/2006/relationships/slide" Target="slides/slide9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59" Type="http://schemas.openxmlformats.org/officeDocument/2006/relationships/slide" Target="slides/slide36.xml"/><Relationship Id="rId67" Type="http://schemas.openxmlformats.org/officeDocument/2006/relationships/slide" Target="slides/slide44.xml"/><Relationship Id="rId103" Type="http://schemas.openxmlformats.org/officeDocument/2006/relationships/slide" Target="slides/slide80.xml"/><Relationship Id="rId108" Type="http://schemas.openxmlformats.org/officeDocument/2006/relationships/slide" Target="slides/slide85.xml"/><Relationship Id="rId116" Type="http://schemas.openxmlformats.org/officeDocument/2006/relationships/slide" Target="slides/slide93.xml"/><Relationship Id="rId124"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8.xml"/><Relationship Id="rId54" Type="http://schemas.openxmlformats.org/officeDocument/2006/relationships/slide" Target="slides/slide31.xml"/><Relationship Id="rId62" Type="http://schemas.openxmlformats.org/officeDocument/2006/relationships/slide" Target="slides/slide39.xml"/><Relationship Id="rId70" Type="http://schemas.openxmlformats.org/officeDocument/2006/relationships/slide" Target="slides/slide47.xml"/><Relationship Id="rId75" Type="http://schemas.openxmlformats.org/officeDocument/2006/relationships/slide" Target="slides/slide52.xml"/><Relationship Id="rId83" Type="http://schemas.openxmlformats.org/officeDocument/2006/relationships/slide" Target="slides/slide60.xml"/><Relationship Id="rId88" Type="http://schemas.openxmlformats.org/officeDocument/2006/relationships/slide" Target="slides/slide65.xml"/><Relationship Id="rId91" Type="http://schemas.openxmlformats.org/officeDocument/2006/relationships/slide" Target="slides/slide68.xml"/><Relationship Id="rId96" Type="http://schemas.openxmlformats.org/officeDocument/2006/relationships/slide" Target="slides/slide73.xml"/><Relationship Id="rId111" Type="http://schemas.openxmlformats.org/officeDocument/2006/relationships/slide" Target="slides/slide8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slide" Target="slides/slide26.xml"/><Relationship Id="rId57" Type="http://schemas.openxmlformats.org/officeDocument/2006/relationships/slide" Target="slides/slide34.xml"/><Relationship Id="rId106" Type="http://schemas.openxmlformats.org/officeDocument/2006/relationships/slide" Target="slides/slide83.xml"/><Relationship Id="rId114" Type="http://schemas.openxmlformats.org/officeDocument/2006/relationships/slide" Target="slides/slide91.xml"/><Relationship Id="rId119" Type="http://schemas.openxmlformats.org/officeDocument/2006/relationships/slide" Target="slides/slide96.xml"/><Relationship Id="rId10" Type="http://schemas.openxmlformats.org/officeDocument/2006/relationships/slideMaster" Target="slideMasters/slideMaster10.xml"/><Relationship Id="rId31" Type="http://schemas.openxmlformats.org/officeDocument/2006/relationships/slide" Target="slides/slide8.xml"/><Relationship Id="rId44" Type="http://schemas.openxmlformats.org/officeDocument/2006/relationships/slide" Target="slides/slide21.xml"/><Relationship Id="rId52" Type="http://schemas.openxmlformats.org/officeDocument/2006/relationships/slide" Target="slides/slide29.xml"/><Relationship Id="rId60" Type="http://schemas.openxmlformats.org/officeDocument/2006/relationships/slide" Target="slides/slide37.xml"/><Relationship Id="rId65" Type="http://schemas.openxmlformats.org/officeDocument/2006/relationships/slide" Target="slides/slide42.xml"/><Relationship Id="rId73" Type="http://schemas.openxmlformats.org/officeDocument/2006/relationships/slide" Target="slides/slide50.xml"/><Relationship Id="rId78" Type="http://schemas.openxmlformats.org/officeDocument/2006/relationships/slide" Target="slides/slide55.xml"/><Relationship Id="rId81" Type="http://schemas.openxmlformats.org/officeDocument/2006/relationships/slide" Target="slides/slide58.xml"/><Relationship Id="rId86" Type="http://schemas.openxmlformats.org/officeDocument/2006/relationships/slide" Target="slides/slide63.xml"/><Relationship Id="rId94" Type="http://schemas.openxmlformats.org/officeDocument/2006/relationships/slide" Target="slides/slide71.xml"/><Relationship Id="rId99" Type="http://schemas.openxmlformats.org/officeDocument/2006/relationships/slide" Target="slides/slide76.xml"/><Relationship Id="rId101" Type="http://schemas.openxmlformats.org/officeDocument/2006/relationships/slide" Target="slides/slide78.xml"/><Relationship Id="rId122" Type="http://schemas.openxmlformats.org/officeDocument/2006/relationships/slide" Target="slides/slide9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6.xml"/><Relationship Id="rId109" Type="http://schemas.openxmlformats.org/officeDocument/2006/relationships/slide" Target="slides/slide86.xml"/><Relationship Id="rId34" Type="http://schemas.openxmlformats.org/officeDocument/2006/relationships/slide" Target="slides/slide11.xml"/><Relationship Id="rId50" Type="http://schemas.openxmlformats.org/officeDocument/2006/relationships/slide" Target="slides/slide27.xml"/><Relationship Id="rId55" Type="http://schemas.openxmlformats.org/officeDocument/2006/relationships/slide" Target="slides/slide32.xml"/><Relationship Id="rId76" Type="http://schemas.openxmlformats.org/officeDocument/2006/relationships/slide" Target="slides/slide53.xml"/><Relationship Id="rId97" Type="http://schemas.openxmlformats.org/officeDocument/2006/relationships/slide" Target="slides/slide74.xml"/><Relationship Id="rId104" Type="http://schemas.openxmlformats.org/officeDocument/2006/relationships/slide" Target="slides/slide81.xml"/><Relationship Id="rId120" Type="http://schemas.openxmlformats.org/officeDocument/2006/relationships/slide" Target="slides/slide97.xml"/><Relationship Id="rId125"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8.xml"/><Relationship Id="rId92"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6.xml"/><Relationship Id="rId24" Type="http://schemas.openxmlformats.org/officeDocument/2006/relationships/slide" Target="slides/slide1.xml"/><Relationship Id="rId40" Type="http://schemas.openxmlformats.org/officeDocument/2006/relationships/slide" Target="slides/slide17.xml"/><Relationship Id="rId45" Type="http://schemas.openxmlformats.org/officeDocument/2006/relationships/slide" Target="slides/slide22.xml"/><Relationship Id="rId66" Type="http://schemas.openxmlformats.org/officeDocument/2006/relationships/slide" Target="slides/slide43.xml"/><Relationship Id="rId87" Type="http://schemas.openxmlformats.org/officeDocument/2006/relationships/slide" Target="slides/slide64.xml"/><Relationship Id="rId110" Type="http://schemas.openxmlformats.org/officeDocument/2006/relationships/slide" Target="slides/slide87.xml"/><Relationship Id="rId115" Type="http://schemas.openxmlformats.org/officeDocument/2006/relationships/slide" Target="slides/slide9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40117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1986074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504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1310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72281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21468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92980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9885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5505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561354"/>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66677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90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7021224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605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9675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72994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56958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4830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552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9605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1207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190724"/>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3194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14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7209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14627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9282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11147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50290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31072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257901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2278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4896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5732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40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8765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9250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8072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599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70918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71370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865237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467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28602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92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583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025093"/>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5466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33606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02358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89604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91791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50418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71772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43586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372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684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11550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8025093"/>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5466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533606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02358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89604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9179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50418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71772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435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675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37289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11550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186240"/>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5403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0565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1564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34930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1103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70112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5307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93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16258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38366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07261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186240"/>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54035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0565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15646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34930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11037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701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457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53074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16258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38366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07261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4186240"/>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554035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05653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01564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34930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110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172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70112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53074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16258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38366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807261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9870635"/>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986765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069477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22060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78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62879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364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10279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86321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17731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47688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1455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52394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240595"/>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52809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8433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173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887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14822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98401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4450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56444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38929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23043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87408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843690"/>
      </p:ext>
    </p:extLst>
  </p:cSld>
  <p:clrMapOvr>
    <a:masterClrMapping/>
  </p:clrMapOvr>
  <p:timing>
    <p:tnLst>
      <p:par>
        <p:cTn id="1" dur="indefinite" restart="never" nodeType="tmRoot"/>
      </p:par>
    </p:tnLst>
  </p:timing>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50361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534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552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60534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39145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015548"/>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22593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337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270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72080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02848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843690"/>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503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129329"/>
      </p:ext>
    </p:extLst>
  </p:cSld>
  <p:clrMapOvr>
    <a:masterClrMapping/>
  </p:clrMapOvr>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53485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60534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39145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01554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22593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337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270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72080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028480"/>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8436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87986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50361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53485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60534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39145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015548"/>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22593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4337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270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572080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0284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4192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1556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45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054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17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t>6/21/2023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728062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2459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811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515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5612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12558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85637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66597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24145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454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91937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239545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96807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03987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46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8341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930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120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0200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0314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4559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0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t>6/21/2023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3728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7265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5353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26186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3331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341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9854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1067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9899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39494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84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t>6/21/2023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13327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1292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1184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045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83023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7568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9591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29346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195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2093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782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t>6/21/2023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485853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11058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097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8442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57590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830238"/>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75688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959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29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195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20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386893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78241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1105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097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8442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5759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830238"/>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75688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959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32934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1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6/21/2023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9140145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2093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77824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81105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097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8442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457590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459066"/>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02492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7834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912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pn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pn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pn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pn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pn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pn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pn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pn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pn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pn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pn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1.pn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image" Target="../media/image1.png"/><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pn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pn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t>6/21/2023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t>‹#›</a:t>
            </a:fld>
            <a:endParaRPr lang="en-US"/>
          </a:p>
        </p:txBody>
      </p:sp>
    </p:spTree>
    <p:extLst>
      <p:ext uri="{BB962C8B-B14F-4D97-AF65-F5344CB8AC3E}">
        <p14:creationId xmlns:p14="http://schemas.microsoft.com/office/powerpoint/2010/main" val="135478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578585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303090"/>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07252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800044"/>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24878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248783"/>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207121"/>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207121"/>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207121"/>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75164"/>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0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35607"/>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805077"/>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805077"/>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805077"/>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8917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779269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58464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30071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01164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011648"/>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6/21/2023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01164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0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6.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8.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9.xml"/></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0.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2.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3.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5.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5.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5.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5.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5.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6.xml"/></Relationships>
</file>

<file path=ppt/slides/_rels/slide8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7.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8.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9.xml"/></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773990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smtClean="0">
                <a:solidFill>
                  <a:schemeClr val="accent2">
                    <a:lumMod val="75000"/>
                  </a:schemeClr>
                </a:solidFill>
              </a:rPr>
              <a:t>Ca Nhập Lễ</a:t>
            </a:r>
            <a:br>
              <a:rPr lang="en-US" sz="6000" smtClean="0">
                <a:solidFill>
                  <a:schemeClr val="accent2">
                    <a:lumMod val="75000"/>
                  </a:schemeClr>
                </a:solidFill>
              </a:rPr>
            </a:br>
            <a:r>
              <a:rPr lang="en-US" sz="6000" smtClean="0">
                <a:solidFill>
                  <a:schemeClr val="accent2">
                    <a:lumMod val="75000"/>
                  </a:schemeClr>
                </a:solidFill>
              </a:rPr>
              <a:t>Tình Yêu Thiên Chúa</a:t>
            </a:r>
            <a:r>
              <a:rPr lang="en-US" sz="6000" smtClean="0">
                <a:solidFill>
                  <a:srgbClr val="FF0000"/>
                </a:solidFill>
              </a:rPr>
              <a:t/>
            </a:r>
            <a:br>
              <a:rPr lang="en-US" sz="6000" smtClean="0">
                <a:solidFill>
                  <a:srgbClr val="FF0000"/>
                </a:solidFill>
              </a:rPr>
            </a:br>
            <a:r>
              <a:rPr lang="en-US" sz="6000" i="1" smtClean="0">
                <a:solidFill>
                  <a:srgbClr val="003300"/>
                </a:solidFill>
              </a:rPr>
              <a:t>LM. Kim Long</a:t>
            </a:r>
            <a:endParaRPr lang="en-US" sz="6000" i="1">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FF0000"/>
                </a:solidFill>
              </a:rPr>
              <a:t>Tk1:</a:t>
            </a:r>
            <a:r>
              <a:rPr lang="en-US" sz="5400" smtClean="0">
                <a:solidFill>
                  <a:srgbClr val="003300"/>
                </a:solidFill>
              </a:rPr>
              <a:t> </a:t>
            </a:r>
            <a:r>
              <a:rPr lang="vi-VN" sz="5400">
                <a:solidFill>
                  <a:schemeClr val="accent2">
                    <a:lumMod val="75000"/>
                  </a:schemeClr>
                </a:solidFill>
              </a:rPr>
              <a:t>Tình yêu, ôi cao siêu là tình yêu Thiên Chúa, đã đoái thương thân phận mọn hèn, mà mến thương con từ ngàn đời, luôn hằng chan tưới hồng ân, dẫn lần con tới bàn thánh.</a:t>
            </a:r>
            <a:endParaRPr lang="en-US" sz="5400">
              <a:solidFill>
                <a:schemeClr val="accent2">
                  <a:lumMod val="75000"/>
                </a:schemeClr>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0000"/>
                </a:solidFill>
              </a:rPr>
              <a:t>Đk:</a:t>
            </a:r>
            <a:r>
              <a:rPr lang="en-US" sz="4700" smtClean="0">
                <a:solidFill>
                  <a:srgbClr val="003300"/>
                </a:solidFill>
              </a:rPr>
              <a:t> </a:t>
            </a:r>
            <a:r>
              <a:rPr lang="vi-VN" sz="4700">
                <a:solidFill>
                  <a:schemeClr val="accent2">
                    <a:lumMod val="75000"/>
                  </a:schemeClr>
                </a:solidFill>
              </a:rPr>
              <a:t>Muôn tiếng ca vang hòa lời chúc tụng, con linh mục Chúa vui lên bàn thánh, đáp tình Chúa mến thương. Xin tiến dâng Cha trọn vẹn xác hồn, nên như của lễ thay cho trần thế, ca tụng yêu mến Người.</a:t>
            </a:r>
            <a:endParaRPr lang="en-US" sz="4700">
              <a:solidFill>
                <a:schemeClr val="accent2">
                  <a:lumMod val="75000"/>
                </a:schemeClr>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FF0000"/>
                </a:solidFill>
              </a:rPr>
              <a:t>Tk2:</a:t>
            </a:r>
            <a:r>
              <a:rPr lang="en-US" sz="5400" smtClean="0">
                <a:solidFill>
                  <a:srgbClr val="003300"/>
                </a:solidFill>
              </a:rPr>
              <a:t> </a:t>
            </a:r>
            <a:r>
              <a:rPr lang="vi-VN" sz="5400" smtClean="0">
                <a:solidFill>
                  <a:schemeClr val="accent2">
                    <a:lumMod val="75000"/>
                  </a:schemeClr>
                </a:solidFill>
              </a:rPr>
              <a:t>Bụi </a:t>
            </a:r>
            <a:r>
              <a:rPr lang="vi-VN" sz="5400">
                <a:solidFill>
                  <a:schemeClr val="accent2">
                    <a:lumMod val="75000"/>
                  </a:schemeClr>
                </a:solidFill>
              </a:rPr>
              <a:t>tro, ôi thân con là bụi tro đâu đáng, mà Chúa cao sang ngợp tầng trời đã khắc tên con vào lòng Người, nên bạn tâm phúc từ đây, giữa hàng khanh tướng quyền uy.</a:t>
            </a:r>
            <a:endParaRPr lang="en-US" sz="5400">
              <a:solidFill>
                <a:schemeClr val="accent2">
                  <a:lumMod val="75000"/>
                </a:schemeClr>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0000"/>
                </a:solidFill>
              </a:rPr>
              <a:t>Đk:</a:t>
            </a:r>
            <a:r>
              <a:rPr lang="en-US" sz="4700" smtClean="0">
                <a:solidFill>
                  <a:srgbClr val="003300"/>
                </a:solidFill>
              </a:rPr>
              <a:t> </a:t>
            </a:r>
            <a:r>
              <a:rPr lang="vi-VN" sz="4700">
                <a:solidFill>
                  <a:schemeClr val="accent2">
                    <a:lumMod val="75000"/>
                  </a:schemeClr>
                </a:solidFill>
              </a:rPr>
              <a:t>Muôn tiếng ca vang hòa lời chúc tụng, con linh mục Chúa vui lên bàn thánh, đáp tình Chúa mến thương. Xin tiến dâng Cha trọn vẹn xác hồn, nên như của lễ thay cho trần thế, ca tụng yêu mến Người.</a:t>
            </a:r>
            <a:endParaRPr lang="en-US" sz="4700">
              <a:solidFill>
                <a:schemeClr val="accent2">
                  <a:lumMod val="75000"/>
                </a:schemeClr>
              </a:solidFill>
            </a:endParaRPr>
          </a:p>
        </p:txBody>
      </p:sp>
    </p:spTree>
    <p:extLst>
      <p:ext uri="{BB962C8B-B14F-4D97-AF65-F5344CB8AC3E}">
        <p14:creationId xmlns:p14="http://schemas.microsoft.com/office/powerpoint/2010/main" val="1776880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FF0000"/>
                </a:solidFill>
              </a:rPr>
              <a:t>Tk3:</a:t>
            </a:r>
            <a:r>
              <a:rPr lang="en-US" sz="5400" smtClean="0">
                <a:solidFill>
                  <a:srgbClr val="003300"/>
                </a:solidFill>
              </a:rPr>
              <a:t> </a:t>
            </a:r>
            <a:r>
              <a:rPr lang="vi-VN" sz="5400">
                <a:solidFill>
                  <a:srgbClr val="003300"/>
                </a:solidFill>
              </a:rPr>
              <a:t>Lời con, ôi uy linh một lời con tuyên phán, là thứ tha muôn tội phàm trần, là Chúa ban phúc lộc đầy tràn, bánh rượu đây sẽ trở nên máu thịt Con Chúa từ nhân.</a:t>
            </a:r>
            <a:endParaRPr lang="en-US" sz="5400">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0000"/>
                </a:solidFill>
              </a:rPr>
              <a:t>Đk:</a:t>
            </a:r>
            <a:r>
              <a:rPr lang="en-US" sz="4700" smtClean="0">
                <a:solidFill>
                  <a:srgbClr val="003300"/>
                </a:solidFill>
              </a:rPr>
              <a:t> </a:t>
            </a:r>
            <a:r>
              <a:rPr lang="vi-VN" sz="4700">
                <a:solidFill>
                  <a:schemeClr val="accent2">
                    <a:lumMod val="75000"/>
                  </a:schemeClr>
                </a:solidFill>
              </a:rPr>
              <a:t>Muôn tiếng ca vang hòa lời chúc tụng, con linh mục Chúa vui lên bàn thánh, đáp tình Chúa mến thương. Xin tiến dâng Cha trọn vẹn xác hồn, nên như của lễ thay cho trần thế, ca tụng yêu mến Người.</a:t>
            </a:r>
            <a:endParaRPr lang="en-US" sz="4700">
              <a:solidFill>
                <a:schemeClr val="accent2">
                  <a:lumMod val="75000"/>
                </a:schemeClr>
              </a:solidFill>
            </a:endParaRPr>
          </a:p>
        </p:txBody>
      </p:sp>
    </p:spTree>
    <p:extLst>
      <p:ext uri="{BB962C8B-B14F-4D97-AF65-F5344CB8AC3E}">
        <p14:creationId xmlns:p14="http://schemas.microsoft.com/office/powerpoint/2010/main" val="17768806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u="sng" smtClean="0">
                <a:solidFill>
                  <a:srgbClr val="FF0000"/>
                </a:solidFill>
              </a:rPr>
              <a:t>Tk4:</a:t>
            </a:r>
            <a:r>
              <a:rPr lang="en-US" sz="4900" smtClean="0">
                <a:solidFill>
                  <a:srgbClr val="003300"/>
                </a:solidFill>
              </a:rPr>
              <a:t> </a:t>
            </a:r>
            <a:r>
              <a:rPr lang="en-US" sz="4900" smtClean="0">
                <a:solidFill>
                  <a:schemeClr val="accent2">
                    <a:lumMod val="75000"/>
                  </a:schemeClr>
                </a:solidFill>
              </a:rPr>
              <a:t>Đ</a:t>
            </a:r>
            <a:r>
              <a:rPr lang="vi-VN" sz="4900" smtClean="0">
                <a:solidFill>
                  <a:schemeClr val="accent2">
                    <a:lumMod val="75000"/>
                  </a:schemeClr>
                </a:solidFill>
              </a:rPr>
              <a:t>ời </a:t>
            </a:r>
            <a:r>
              <a:rPr lang="vi-VN" sz="4900">
                <a:solidFill>
                  <a:schemeClr val="accent2">
                    <a:lumMod val="75000"/>
                  </a:schemeClr>
                </a:solidFill>
              </a:rPr>
              <a:t>con, con xin dâng trọn đời con cho Chúa, thành ánh quang chiếu dọi cuộc đời, thành muối thiêng ướp mặn lòng người, luôn tìm vinh phúc trường sinh, vững niềm tin Chúa quyền </a:t>
            </a:r>
            <a:r>
              <a:rPr lang="vi-VN" sz="4900" smtClean="0">
                <a:solidFill>
                  <a:schemeClr val="accent2">
                    <a:lumMod val="75000"/>
                  </a:schemeClr>
                </a:solidFill>
              </a:rPr>
              <a:t>linh</a:t>
            </a:r>
            <a:r>
              <a:rPr lang="en-US" sz="4900" smtClean="0">
                <a:solidFill>
                  <a:schemeClr val="accent2">
                    <a:lumMod val="75000"/>
                  </a:schemeClr>
                </a:solidFill>
              </a:rPr>
              <a:t>.</a:t>
            </a:r>
            <a:endParaRPr lang="en-US" sz="4900">
              <a:solidFill>
                <a:schemeClr val="accent2">
                  <a:lumMod val="75000"/>
                </a:schemeClr>
              </a:solidFill>
            </a:endParaRPr>
          </a:p>
        </p:txBody>
      </p:sp>
    </p:spTree>
    <p:extLst>
      <p:ext uri="{BB962C8B-B14F-4D97-AF65-F5344CB8AC3E}">
        <p14:creationId xmlns:p14="http://schemas.microsoft.com/office/powerpoint/2010/main" val="6535058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smtClean="0">
                <a:solidFill>
                  <a:srgbClr val="FF0000"/>
                </a:solidFill>
              </a:rPr>
              <a:t>Đk:</a:t>
            </a:r>
            <a:r>
              <a:rPr lang="en-US" sz="4700" smtClean="0">
                <a:solidFill>
                  <a:srgbClr val="003300"/>
                </a:solidFill>
              </a:rPr>
              <a:t> </a:t>
            </a:r>
            <a:r>
              <a:rPr lang="vi-VN" sz="4700">
                <a:solidFill>
                  <a:schemeClr val="accent2">
                    <a:lumMod val="75000"/>
                  </a:schemeClr>
                </a:solidFill>
              </a:rPr>
              <a:t>Muôn tiếng ca vang hòa lời chúc tụng, con linh mục Chúa vui lên bàn thánh, đáp tình Chúa mến thương. Xin tiến dâng Cha trọn vẹn xác hồn, nên như của lễ thay cho trần thế, ca tụng yêu mến Người.</a:t>
            </a:r>
            <a:endParaRPr lang="en-US" sz="4700">
              <a:solidFill>
                <a:schemeClr val="accent2">
                  <a:lumMod val="75000"/>
                </a:schemeClr>
              </a:solidFill>
            </a:endParaRPr>
          </a:p>
        </p:txBody>
      </p:sp>
    </p:spTree>
    <p:extLst>
      <p:ext uri="{BB962C8B-B14F-4D97-AF65-F5344CB8AC3E}">
        <p14:creationId xmlns:p14="http://schemas.microsoft.com/office/powerpoint/2010/main" val="1776880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68805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724843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smtClean="0">
                <a:solidFill>
                  <a:schemeClr val="accent2">
                    <a:lumMod val="75000"/>
                  </a:schemeClr>
                </a:solidFill>
              </a:rPr>
              <a:t>Ca Nhập Lễ</a:t>
            </a:r>
            <a:br>
              <a:rPr lang="en-US" sz="6000" smtClean="0">
                <a:solidFill>
                  <a:schemeClr val="accent2">
                    <a:lumMod val="75000"/>
                  </a:schemeClr>
                </a:solidFill>
              </a:rPr>
            </a:br>
            <a:r>
              <a:rPr lang="en-US" sz="6000" smtClean="0">
                <a:solidFill>
                  <a:schemeClr val="accent2">
                    <a:lumMod val="75000"/>
                  </a:schemeClr>
                </a:solidFill>
              </a:rPr>
              <a:t>Từ Ngàn Xưa</a:t>
            </a:r>
            <a:br>
              <a:rPr lang="en-US" sz="6000" smtClean="0">
                <a:solidFill>
                  <a:schemeClr val="accent2">
                    <a:lumMod val="75000"/>
                  </a:schemeClr>
                </a:solidFill>
              </a:rPr>
            </a:br>
            <a:r>
              <a:rPr lang="en-US" sz="6000" i="1" smtClean="0">
                <a:solidFill>
                  <a:srgbClr val="003300"/>
                </a:solidFill>
              </a:rPr>
              <a:t>LM. Kim Long</a:t>
            </a:r>
            <a:endParaRPr lang="en-US" sz="6000" i="1">
              <a:solidFill>
                <a:srgbClr val="003300"/>
              </a:solidFill>
            </a:endParaRPr>
          </a:p>
        </p:txBody>
      </p:sp>
    </p:spTree>
    <p:extLst>
      <p:ext uri="{BB962C8B-B14F-4D97-AF65-F5344CB8AC3E}">
        <p14:creationId xmlns:p14="http://schemas.microsoft.com/office/powerpoint/2010/main" val="1611379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FF0000"/>
                </a:solidFill>
              </a:rPr>
              <a:t>Đk:</a:t>
            </a:r>
            <a:r>
              <a:rPr lang="en-US" smtClean="0">
                <a:solidFill>
                  <a:srgbClr val="003300"/>
                </a:solidFill>
              </a:rPr>
              <a:t> </a:t>
            </a:r>
            <a:r>
              <a:rPr lang="vi-VN">
                <a:solidFill>
                  <a:schemeClr val="accent2">
                    <a:lumMod val="75000"/>
                  </a:schemeClr>
                </a:solidFill>
              </a:rPr>
              <a:t>Từ ngàn xưa Cha đã yêu con Cha chọn con giữa muôn người. Giờ đây con hân hoan bước lên bán thánh. Dâng tiến Cha xác hồn trắng tinh như ánh quang rạng ngời. Đưa bước tung gieo lời chân lý hầu cứu thoát muôn dân muôn người.</a:t>
            </a:r>
          </a:p>
        </p:txBody>
      </p:sp>
    </p:spTree>
    <p:extLst>
      <p:ext uri="{BB962C8B-B14F-4D97-AF65-F5344CB8AC3E}">
        <p14:creationId xmlns:p14="http://schemas.microsoft.com/office/powerpoint/2010/main" val="2158681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5400" u="sng" smtClean="0">
                <a:solidFill>
                  <a:srgbClr val="FF0000"/>
                </a:solidFill>
              </a:rPr>
              <a:t>Tk1:</a:t>
            </a:r>
            <a:r>
              <a:rPr lang="en-US" sz="5400" smtClean="0">
                <a:solidFill>
                  <a:srgbClr val="003300"/>
                </a:solidFill>
              </a:rPr>
              <a:t> </a:t>
            </a:r>
            <a:r>
              <a:rPr lang="vi-VN" sz="5400">
                <a:solidFill>
                  <a:schemeClr val="accent2">
                    <a:lumMod val="75000"/>
                  </a:schemeClr>
                </a:solidFill>
              </a:rPr>
              <a:t>Từ bụi tro Chúa nâng con lên hàng tư tế.Và gọi con là bạn nghĩa thân tình. Ban muôn ân thiêng dẫn đưa con trên dương gian vương ngàn nguy khó và hồn con nào biết lấy chi báo đền.</a:t>
            </a:r>
          </a:p>
        </p:txBody>
      </p:sp>
    </p:spTree>
    <p:extLst>
      <p:ext uri="{BB962C8B-B14F-4D97-AF65-F5344CB8AC3E}">
        <p14:creationId xmlns:p14="http://schemas.microsoft.com/office/powerpoint/2010/main" val="2007103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FF0000"/>
                </a:solidFill>
              </a:rPr>
              <a:t>Đk:</a:t>
            </a:r>
            <a:r>
              <a:rPr lang="en-US" smtClean="0">
                <a:solidFill>
                  <a:srgbClr val="003300"/>
                </a:solidFill>
              </a:rPr>
              <a:t> </a:t>
            </a:r>
            <a:r>
              <a:rPr lang="vi-VN">
                <a:solidFill>
                  <a:schemeClr val="accent2">
                    <a:lumMod val="75000"/>
                  </a:schemeClr>
                </a:solidFill>
              </a:rPr>
              <a:t>Từ ngàn xưa Cha đã yêu con Cha chọn con giữa muôn người. Giờ đây con hân hoan bước lên bán thánh. Dâng tiến Cha xác hồn trắng tinh như ánh quang rạng ngời. Đưa bước tung gieo lời chân lý hầu cứu thoát muôn dân muôn người.</a:t>
            </a:r>
          </a:p>
        </p:txBody>
      </p:sp>
    </p:spTree>
    <p:extLst>
      <p:ext uri="{BB962C8B-B14F-4D97-AF65-F5344CB8AC3E}">
        <p14:creationId xmlns:p14="http://schemas.microsoft.com/office/powerpoint/2010/main" val="32986392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5400" u="sng" smtClean="0">
                <a:solidFill>
                  <a:srgbClr val="FF0000"/>
                </a:solidFill>
              </a:rPr>
              <a:t>Tk2:</a:t>
            </a:r>
            <a:r>
              <a:rPr lang="en-US" sz="5400" smtClean="0">
                <a:solidFill>
                  <a:srgbClr val="003300"/>
                </a:solidFill>
              </a:rPr>
              <a:t> </a:t>
            </a:r>
            <a:r>
              <a:rPr lang="vi-VN" sz="5400">
                <a:solidFill>
                  <a:schemeClr val="accent2">
                    <a:lumMod val="75000"/>
                  </a:schemeClr>
                </a:solidFill>
              </a:rPr>
              <a:t>Rầy về sau khắp nơi khen con thật vinh phúc.Vì tình Chúa đã thương đến phận hèn. Tâm tư con sung sướng vô biên xin dâng lên Cha trọn cuộc sống. Này hồn con nào biết lấy chi báo đền.</a:t>
            </a:r>
          </a:p>
        </p:txBody>
      </p:sp>
    </p:spTree>
    <p:extLst>
      <p:ext uri="{BB962C8B-B14F-4D97-AF65-F5344CB8AC3E}">
        <p14:creationId xmlns:p14="http://schemas.microsoft.com/office/powerpoint/2010/main" val="2561324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FF0000"/>
                </a:solidFill>
              </a:rPr>
              <a:t>Đk:</a:t>
            </a:r>
            <a:r>
              <a:rPr lang="en-US" smtClean="0">
                <a:solidFill>
                  <a:srgbClr val="003300"/>
                </a:solidFill>
              </a:rPr>
              <a:t> </a:t>
            </a:r>
            <a:r>
              <a:rPr lang="vi-VN">
                <a:solidFill>
                  <a:schemeClr val="accent2">
                    <a:lumMod val="75000"/>
                  </a:schemeClr>
                </a:solidFill>
              </a:rPr>
              <a:t>Từ ngàn xưa Cha đã yêu con Cha chọn con giữa muôn người. Giờ đây con hân hoan bước lên bán thánh. Dâng tiến Cha xác hồn trắng tinh như ánh quang rạng ngời. Đưa bước tung gieo lời chân lý hầu cứu thoát muôn dân muôn người.</a:t>
            </a:r>
          </a:p>
        </p:txBody>
      </p:sp>
    </p:spTree>
    <p:extLst>
      <p:ext uri="{BB962C8B-B14F-4D97-AF65-F5344CB8AC3E}">
        <p14:creationId xmlns:p14="http://schemas.microsoft.com/office/powerpoint/2010/main" val="9083380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5400" u="sng" smtClean="0">
                <a:solidFill>
                  <a:srgbClr val="FF0000"/>
                </a:solidFill>
              </a:rPr>
              <a:t>Tk3:</a:t>
            </a:r>
            <a:r>
              <a:rPr lang="en-US" sz="5400" smtClean="0">
                <a:solidFill>
                  <a:srgbClr val="003300"/>
                </a:solidFill>
              </a:rPr>
              <a:t> </a:t>
            </a:r>
            <a:r>
              <a:rPr lang="vi-VN" sz="5400">
                <a:solidFill>
                  <a:schemeClr val="accent2">
                    <a:lumMod val="75000"/>
                  </a:schemeClr>
                </a:solidFill>
              </a:rPr>
              <a:t>Một lời con thứ tha bao nhiêu tội nhân thế.. Này rượu bánh thành Thịt Máu Chúa Trời.Tay con ban ơn phúc nơi nơi đưa muôn dân trên đường công chính, và hồn con là ánh sáng soi cõi đời.</a:t>
            </a:r>
          </a:p>
        </p:txBody>
      </p:sp>
    </p:spTree>
    <p:extLst>
      <p:ext uri="{BB962C8B-B14F-4D97-AF65-F5344CB8AC3E}">
        <p14:creationId xmlns:p14="http://schemas.microsoft.com/office/powerpoint/2010/main" val="37855976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FF0000"/>
                </a:solidFill>
              </a:rPr>
              <a:t>Đk:</a:t>
            </a:r>
            <a:r>
              <a:rPr lang="en-US" smtClean="0">
                <a:solidFill>
                  <a:srgbClr val="003300"/>
                </a:solidFill>
              </a:rPr>
              <a:t> </a:t>
            </a:r>
            <a:r>
              <a:rPr lang="vi-VN">
                <a:solidFill>
                  <a:schemeClr val="accent2">
                    <a:lumMod val="75000"/>
                  </a:schemeClr>
                </a:solidFill>
              </a:rPr>
              <a:t>Từ ngàn xưa Cha đã yêu con Cha chọn con giữa muôn người. Giờ đây con hân hoan bước lên bán thánh. Dâng tiến Cha xác hồn trắng tinh như ánh quang rạng ngời. Đưa bước tung gieo lời chân lý hầu cứu thoát muôn dân muôn người.</a:t>
            </a:r>
          </a:p>
        </p:txBody>
      </p:sp>
    </p:spTree>
    <p:extLst>
      <p:ext uri="{BB962C8B-B14F-4D97-AF65-F5344CB8AC3E}">
        <p14:creationId xmlns:p14="http://schemas.microsoft.com/office/powerpoint/2010/main" val="1302818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900" u="sng" smtClean="0">
                <a:solidFill>
                  <a:srgbClr val="FF0000"/>
                </a:solidFill>
              </a:rPr>
              <a:t>Tk4:</a:t>
            </a:r>
            <a:r>
              <a:rPr lang="en-US" sz="4900" smtClean="0">
                <a:solidFill>
                  <a:srgbClr val="003300"/>
                </a:solidFill>
              </a:rPr>
              <a:t> </a:t>
            </a:r>
            <a:r>
              <a:rPr lang="vi-VN" sz="4900">
                <a:solidFill>
                  <a:schemeClr val="accent2">
                    <a:lumMod val="75000"/>
                  </a:schemeClr>
                </a:solidFill>
              </a:rPr>
              <a:t>Trọn đời con nhất tâm luôn trung thành yêu Chúa. Một mình Chúa là vĩnh phúc trên đời. Cho bao nhiêu năm tháng phôi pha cho bao nhiêu u sầu vương lối . Nguyện đời con hằng vui sống bên Chúa Trời.</a:t>
            </a:r>
            <a:endParaRPr lang="en-US" sz="4900">
              <a:solidFill>
                <a:schemeClr val="accent2">
                  <a:lumMod val="75000"/>
                </a:schemeClr>
              </a:solidFill>
            </a:endParaRPr>
          </a:p>
        </p:txBody>
      </p:sp>
    </p:spTree>
    <p:extLst>
      <p:ext uri="{BB962C8B-B14F-4D97-AF65-F5344CB8AC3E}">
        <p14:creationId xmlns:p14="http://schemas.microsoft.com/office/powerpoint/2010/main" val="4200442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chemeClr val="accent2">
                    <a:lumMod val="75000"/>
                  </a:schemeClr>
                </a:solidFill>
                <a:effectLst/>
                <a:latin typeface="+mj-lt"/>
              </a:rPr>
              <a:t>Lạy Chúa Thánh Thần là Ánh sáng Chân lý vẹn toàn,</a:t>
            </a:r>
            <a:r>
              <a:rPr lang="en-US" sz="5400" b="0" dirty="0">
                <a:solidFill>
                  <a:schemeClr val="accent2">
                    <a:lumMod val="75000"/>
                  </a:schemeClr>
                </a:solidFill>
                <a:effectLst/>
                <a:latin typeface="+mj-lt"/>
              </a:rPr>
              <a:t> C</a:t>
            </a:r>
            <a:r>
              <a:rPr lang="vi-VN" sz="5400" b="0" dirty="0" smtClean="0">
                <a:solidFill>
                  <a:schemeClr val="accent2">
                    <a:lumMod val="75000"/>
                  </a:schemeClr>
                </a:solidFill>
                <a:effectLst/>
                <a:latin typeface="+mj-lt"/>
              </a:rPr>
              <a:t>húa </a:t>
            </a:r>
            <a:r>
              <a:rPr lang="vi-VN" sz="5400" b="0" dirty="0">
                <a:solidFill>
                  <a:schemeClr val="accent2">
                    <a:lumMod val="75000"/>
                  </a:schemeClr>
                </a:solidFill>
                <a:effectLst/>
                <a:latin typeface="+mj-lt"/>
              </a:rPr>
              <a:t>ban những ân huệ thích hợp cho từng thời đại,</a:t>
            </a:r>
            <a:r>
              <a:rPr lang="en-US" sz="5400" b="0" dirty="0">
                <a:solidFill>
                  <a:schemeClr val="accent2">
                    <a:lumMod val="75000"/>
                  </a:schemeClr>
                </a:solidFill>
                <a:effectLst/>
                <a:latin typeface="+mj-lt"/>
              </a:rPr>
              <a:t> </a:t>
            </a:r>
            <a:r>
              <a:rPr lang="vi-VN" sz="5400" b="0" dirty="0">
                <a:solidFill>
                  <a:schemeClr val="accent2">
                    <a:lumMod val="75000"/>
                  </a:schemeClr>
                </a:solidFill>
                <a:effectLst/>
                <a:latin typeface="+mj-lt"/>
              </a:rPr>
              <a:t>và dùng nhiều cách thế kỳ diệu để hướng dẫn Hội Thánh,</a:t>
            </a:r>
            <a:endParaRPr lang="en-US" sz="5400" b="0" dirty="0">
              <a:solidFill>
                <a:schemeClr val="accent2">
                  <a:lumMod val="75000"/>
                </a:schemeClr>
              </a:solidFill>
              <a:effectLst/>
              <a:latin typeface="+mj-lt"/>
            </a:endParaRPr>
          </a:p>
        </p:txBody>
      </p:sp>
    </p:spTree>
    <p:extLst>
      <p:ext uri="{BB962C8B-B14F-4D97-AF65-F5344CB8AC3E}">
        <p14:creationId xmlns:p14="http://schemas.microsoft.com/office/powerpoint/2010/main" val="3705196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FF0000"/>
                </a:solidFill>
              </a:rPr>
              <a:t>Đk:</a:t>
            </a:r>
            <a:r>
              <a:rPr lang="en-US" smtClean="0">
                <a:solidFill>
                  <a:srgbClr val="003300"/>
                </a:solidFill>
              </a:rPr>
              <a:t> </a:t>
            </a:r>
            <a:r>
              <a:rPr lang="vi-VN">
                <a:solidFill>
                  <a:schemeClr val="accent2">
                    <a:lumMod val="75000"/>
                  </a:schemeClr>
                </a:solidFill>
              </a:rPr>
              <a:t>Từ ngàn xưa Cha đã yêu con Cha chọn con giữa muôn người. Giờ đây con hân hoan bước lên bán thánh. Dâng tiến Cha xác hồn trắng tinh như ánh quang rạng ngời. Đưa bước tung gieo lời chân lý hầu cứu thoát muôn dân muôn người.</a:t>
            </a:r>
          </a:p>
        </p:txBody>
      </p:sp>
    </p:spTree>
    <p:extLst>
      <p:ext uri="{BB962C8B-B14F-4D97-AF65-F5344CB8AC3E}">
        <p14:creationId xmlns:p14="http://schemas.microsoft.com/office/powerpoint/2010/main" val="20906577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21494934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i="1">
                <a:solidFill>
                  <a:srgbClr val="FF0000"/>
                </a:solidFill>
                <a:effectLst/>
                <a:latin typeface="+mj-lt"/>
                <a:cs typeface="Times New Roman" panose="02020603050405020304" pitchFamily="18" charset="0"/>
              </a:rPr>
              <a:t>KINH VINH </a:t>
            </a:r>
            <a:r>
              <a:rPr lang="en-US" sz="7200" b="0" i="1" smtClean="0">
                <a:solidFill>
                  <a:srgbClr val="FF0000"/>
                </a:solidFill>
                <a:effectLst/>
                <a:latin typeface="+mj-lt"/>
                <a:cs typeface="Times New Roman" panose="02020603050405020304" pitchFamily="18" charset="0"/>
              </a:rPr>
              <a:t>DANH</a:t>
            </a:r>
          </a:p>
          <a:p>
            <a:pPr eaLnBrk="1" hangingPunct="1">
              <a:lnSpc>
                <a:spcPct val="150000"/>
              </a:lnSpc>
            </a:pPr>
            <a:r>
              <a:rPr lang="en-US" sz="7200" b="0" i="1" smtClean="0">
                <a:solidFill>
                  <a:srgbClr val="FF0000"/>
                </a:solidFill>
                <a:effectLst/>
                <a:latin typeface="+mj-lt"/>
                <a:cs typeface="Times New Roman" panose="02020603050405020304" pitchFamily="18" charset="0"/>
              </a:rPr>
              <a:t>Ca Lên Đi 2</a:t>
            </a:r>
            <a:endParaRPr lang="vi-VN" sz="7200" b="0" i="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961744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87332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0000"/>
                </a:solidFill>
                <a:effectLst/>
                <a:latin typeface="+mj-lt"/>
                <a:cs typeface="Times New Roman" panose="02020603050405020304" pitchFamily="18" charset="0"/>
              </a:rPr>
              <a:t>Chủ tế: </a:t>
            </a:r>
            <a:r>
              <a:rPr lang="vi-VN" sz="5400" b="0" i="1">
                <a:solidFill>
                  <a:srgbClr val="FF0000"/>
                </a:solidFill>
                <a:effectLst/>
                <a:latin typeface="+mj-lt"/>
                <a:cs typeface="Times New Roman" panose="02020603050405020304" pitchFamily="18" charset="0"/>
              </a:rPr>
              <a:t>Vinh danh Thiên Chúa trên các tầng trời. </a:t>
            </a:r>
            <a:r>
              <a:rPr lang="vi-VN" sz="5400" b="0" smtClean="0">
                <a:solidFill>
                  <a:srgbClr val="003300"/>
                </a:solidFill>
                <a:effectLst/>
                <a:latin typeface="+mj-lt"/>
                <a:cs typeface="Times New Roman" panose="02020603050405020304" pitchFamily="18" charset="0"/>
              </a:rPr>
              <a:t>Và </a:t>
            </a:r>
            <a:r>
              <a:rPr lang="vi-VN" sz="5400" b="0">
                <a:solidFill>
                  <a:srgbClr val="003300"/>
                </a:solidFill>
                <a:effectLst/>
                <a:latin typeface="+mj-lt"/>
                <a:cs typeface="Times New Roman" panose="02020603050405020304" pitchFamily="18" charset="0"/>
              </a:rPr>
              <a:t>bình an dưới thế, bình an dưới thế cho người thiện tâm. </a:t>
            </a:r>
            <a:endParaRPr lang="vi-VN" sz="7200" b="0">
              <a:solidFill>
                <a:srgbClr val="00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025140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rgbClr val="00330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19424901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rgbClr val="003300"/>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68572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rgbClr val="0033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1625590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rgbClr val="0033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rgbClr val="00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74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rgbClr val="003300"/>
                </a:solidFill>
                <a:effectLst/>
                <a:latin typeface="+mj-lt"/>
                <a:cs typeface="Times New Roman" panose="02020603050405020304" pitchFamily="18" charset="0"/>
              </a:rPr>
              <a:t>Vì lạy </a:t>
            </a:r>
            <a:r>
              <a:rPr lang="en-US" sz="4400" b="0">
                <a:solidFill>
                  <a:srgbClr val="FF0000"/>
                </a:solidFill>
                <a:effectLst/>
                <a:latin typeface="+mj-lt"/>
                <a:cs typeface="Times New Roman" panose="02020603050405020304" pitchFamily="18" charset="0"/>
              </a:rPr>
              <a:t>Chúa Giê-su Ki-tô, </a:t>
            </a:r>
            <a:r>
              <a:rPr lang="en-US" sz="4400" b="0">
                <a:solidFill>
                  <a:srgbClr val="00330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0000"/>
                </a:solidFill>
                <a:effectLst/>
                <a:latin typeface="+mj-lt"/>
                <a:cs typeface="Times New Roman" panose="02020603050405020304" pitchFamily="18" charset="0"/>
              </a:rPr>
              <a:t>A-men. A-men. </a:t>
            </a:r>
            <a:endParaRPr lang="vi-VN" sz="4400" b="0" u="sng">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264005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0" dirty="0">
                <a:solidFill>
                  <a:schemeClr val="accent2">
                    <a:lumMod val="75000"/>
                  </a:schemeClr>
                </a:solidFill>
                <a:effectLst/>
                <a:latin typeface="+mj-lt"/>
              </a:rPr>
              <a:t>này chúng con đang </a:t>
            </a:r>
            <a:r>
              <a:rPr lang="en-US" sz="5900" b="0" dirty="0" err="1" smtClean="0">
                <a:solidFill>
                  <a:schemeClr val="accent2">
                    <a:lumMod val="75000"/>
                  </a:schemeClr>
                </a:solidFill>
                <a:effectLst/>
                <a:latin typeface="+mj-lt"/>
                <a:cs typeface="Times New Roman" pitchFamily="18" charset="0"/>
              </a:rPr>
              <a:t>chung</a:t>
            </a:r>
            <a:r>
              <a:rPr lang="vi-VN" sz="5900" b="0" dirty="0" smtClean="0">
                <a:solidFill>
                  <a:schemeClr val="accent2">
                    <a:lumMod val="75000"/>
                  </a:schemeClr>
                </a:solidFill>
                <a:effectLst/>
                <a:latin typeface="+mj-lt"/>
              </a:rPr>
              <a:t> </a:t>
            </a:r>
            <a:r>
              <a:rPr lang="vi-VN" sz="5900" b="0" dirty="0">
                <a:solidFill>
                  <a:schemeClr val="accent2">
                    <a:lumMod val="75000"/>
                  </a:schemeClr>
                </a:solidFill>
                <a:effectLst/>
                <a:latin typeface="+mj-lt"/>
              </a:rPr>
              <a:t>lời cầu nguyện cho các</a:t>
            </a:r>
            <a:br>
              <a:rPr lang="vi-VN" sz="5900" b="0" dirty="0">
                <a:solidFill>
                  <a:schemeClr val="accent2">
                    <a:lumMod val="75000"/>
                  </a:schemeClr>
                </a:solidFill>
                <a:effectLst/>
                <a:latin typeface="+mj-lt"/>
              </a:rPr>
            </a:br>
            <a:r>
              <a:rPr lang="en-US" sz="5900" b="0" dirty="0" err="1">
                <a:solidFill>
                  <a:schemeClr val="accent2">
                    <a:lumMod val="75000"/>
                  </a:schemeClr>
                </a:solidFill>
                <a:effectLst/>
                <a:latin typeface="+mj-lt"/>
                <a:cs typeface="Times New Roman" pitchFamily="18" charset="0"/>
              </a:rPr>
              <a:t>Giám</a:t>
            </a:r>
            <a:r>
              <a:rPr lang="en-US" sz="5900" b="0" dirty="0">
                <a:solidFill>
                  <a:schemeClr val="accent2">
                    <a:lumMod val="75000"/>
                  </a:schemeClr>
                </a:solidFill>
                <a:effectLst/>
                <a:latin typeface="+mj-lt"/>
                <a:cs typeface="Times New Roman" pitchFamily="18" charset="0"/>
              </a:rPr>
              <a:t> </a:t>
            </a:r>
            <a:r>
              <a:rPr lang="en-US" sz="5900" b="0" dirty="0" err="1">
                <a:solidFill>
                  <a:schemeClr val="accent2">
                    <a:lumMod val="75000"/>
                  </a:schemeClr>
                </a:solidFill>
                <a:effectLst/>
                <a:latin typeface="+mj-lt"/>
                <a:cs typeface="Times New Roman" pitchFamily="18" charset="0"/>
              </a:rPr>
              <a:t>mục</a:t>
            </a:r>
            <a:r>
              <a:rPr lang="en-US" sz="5900" b="0" dirty="0">
                <a:solidFill>
                  <a:schemeClr val="accent2">
                    <a:lumMod val="75000"/>
                  </a:schemeClr>
                </a:solidFill>
                <a:effectLst/>
                <a:latin typeface="+mj-lt"/>
                <a:cs typeface="Times New Roman" pitchFamily="18" charset="0"/>
              </a:rPr>
              <a:t>, </a:t>
            </a:r>
            <a:r>
              <a:rPr lang="vi-VN" sz="5900" b="0" dirty="0">
                <a:solidFill>
                  <a:schemeClr val="accent2">
                    <a:lumMod val="75000"/>
                  </a:schemeClr>
                </a:solidFill>
                <a:effectLst/>
                <a:latin typeface="+mj-lt"/>
              </a:rPr>
              <a:t>và những người tham dự Thượng Hội đồng Giám mục thế giới.</a:t>
            </a:r>
            <a:endParaRPr lang="en-US" sz="5900" b="0" dirty="0">
              <a:solidFill>
                <a:schemeClr val="accent2">
                  <a:lumMod val="75000"/>
                </a:schemeClr>
              </a:solidFill>
              <a:effectLst/>
              <a:latin typeface="+mj-lt"/>
            </a:endParaRPr>
          </a:p>
        </p:txBody>
      </p:sp>
    </p:spTree>
    <p:extLst>
      <p:ext uri="{BB962C8B-B14F-4D97-AF65-F5344CB8AC3E}">
        <p14:creationId xmlns:p14="http://schemas.microsoft.com/office/powerpoint/2010/main" val="1859676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08561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0000"/>
                </a:solidFill>
                <a:effectLst/>
                <a:latin typeface="+mj-lt"/>
                <a:cs typeface="Times New Roman" panose="02020603050405020304" pitchFamily="18" charset="0"/>
              </a:rPr>
              <a:t>Chủ tế:</a:t>
            </a:r>
            <a:r>
              <a:rPr lang="en-US" sz="4000" b="0">
                <a:solidFill>
                  <a:srgbClr val="FF0000"/>
                </a:solidFill>
                <a:effectLst/>
                <a:latin typeface="+mj-lt"/>
                <a:cs typeface="Times New Roman" panose="02020603050405020304" pitchFamily="18" charset="0"/>
              </a:rPr>
              <a:t> </a:t>
            </a:r>
            <a:r>
              <a:rPr lang="en-US" sz="5400" b="0" i="1">
                <a:solidFill>
                  <a:srgbClr val="FF0000"/>
                </a:solidFill>
                <a:effectLst/>
                <a:latin typeface="+mj-lt"/>
                <a:cs typeface="Times New Roman" panose="02020603050405020304" pitchFamily="18" charset="0"/>
              </a:rPr>
              <a:t>Vinh danh Thiên Chúa trên các tầng trời.</a:t>
            </a:r>
            <a:br>
              <a:rPr lang="en-US" sz="5400" b="0" i="1">
                <a:solidFill>
                  <a:srgbClr val="FF0000"/>
                </a:solidFill>
                <a:effectLst/>
                <a:latin typeface="+mj-lt"/>
                <a:cs typeface="Times New Roman" panose="02020603050405020304" pitchFamily="18" charset="0"/>
              </a:rPr>
            </a:br>
            <a:r>
              <a:rPr lang="vi-VN" sz="5400" b="0">
                <a:solidFill>
                  <a:srgbClr val="FF0000"/>
                </a:solidFill>
                <a:effectLst/>
                <a:latin typeface="+mj-lt"/>
                <a:cs typeface="Times New Roman" panose="02020603050405020304" pitchFamily="18" charset="0"/>
              </a:rPr>
              <a:t>A+B:</a:t>
            </a:r>
            <a:r>
              <a:rPr lang="vi-VN" sz="5400" b="0">
                <a:solidFill>
                  <a:srgbClr val="003300"/>
                </a:solidFill>
                <a:effectLst/>
                <a:latin typeface="+mj-lt"/>
                <a:cs typeface="Times New Roman" panose="02020603050405020304" pitchFamily="18" charset="0"/>
              </a:rPr>
              <a:t> Và bình an dưới thế cho người thiện tâm</a:t>
            </a:r>
            <a:r>
              <a:rPr lang="en-US" sz="5400" b="0">
                <a:solidFill>
                  <a:srgbClr val="003300"/>
                </a:solidFill>
                <a:effectLst/>
                <a:latin typeface="+mj-lt"/>
                <a:cs typeface="Times New Roman" panose="02020603050405020304" pitchFamily="18" charset="0"/>
              </a:rPr>
              <a:t>.</a:t>
            </a:r>
            <a:endParaRPr lang="vi-VN" sz="5400" b="0">
              <a:solidFill>
                <a:srgbClr val="0033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31141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00"/>
                </a:solidFill>
                <a:effectLst/>
                <a:latin typeface="+mj-lt"/>
              </a:rPr>
              <a:t/>
            </a:r>
            <a:br>
              <a:rPr lang="en-US" b="0">
                <a:solidFill>
                  <a:srgbClr val="003300"/>
                </a:solidFill>
                <a:effectLst/>
                <a:latin typeface="+mj-lt"/>
              </a:rPr>
            </a:br>
            <a:endParaRPr lang="en-US" b="0">
              <a:solidFill>
                <a:srgbClr val="0033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0000"/>
                </a:solidFill>
                <a:effectLst/>
                <a:latin typeface="+mj-lt"/>
                <a:cs typeface="Times New Roman" panose="02020603050405020304" pitchFamily="18" charset="0"/>
              </a:rPr>
              <a:t>A:</a:t>
            </a:r>
            <a:r>
              <a:rPr lang="en-US" sz="5000" b="0">
                <a:solidFill>
                  <a:srgbClr val="003300"/>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0000"/>
                </a:solidFill>
                <a:effectLst/>
                <a:latin typeface="+mj-lt"/>
                <a:cs typeface="Times New Roman" panose="02020603050405020304" pitchFamily="18" charset="0"/>
              </a:rPr>
              <a:t>B:</a:t>
            </a:r>
            <a:r>
              <a:rPr lang="en-US" sz="5000" b="0">
                <a:solidFill>
                  <a:srgbClr val="003300"/>
                </a:solidFill>
                <a:effectLst/>
                <a:latin typeface="+mj-lt"/>
                <a:cs typeface="Times New Roman" panose="02020603050405020304" pitchFamily="18" charset="0"/>
              </a:rPr>
              <a:t> Chúng con chúc tụng Chúa. </a:t>
            </a:r>
            <a:br>
              <a:rPr lang="en-US" sz="5000" b="0">
                <a:solidFill>
                  <a:srgbClr val="003300"/>
                </a:solidFill>
                <a:effectLst/>
                <a:latin typeface="+mj-lt"/>
                <a:cs typeface="Times New Roman" panose="02020603050405020304" pitchFamily="18" charset="0"/>
              </a:rPr>
            </a:br>
            <a:r>
              <a:rPr lang="en-US" sz="5000" b="0">
                <a:solidFill>
                  <a:srgbClr val="FF0000"/>
                </a:solidFill>
                <a:effectLst/>
                <a:latin typeface="+mj-lt"/>
                <a:cs typeface="Times New Roman" panose="02020603050405020304" pitchFamily="18" charset="0"/>
              </a:rPr>
              <a:t>A:</a:t>
            </a:r>
            <a:r>
              <a:rPr lang="en-US" sz="5000" b="0">
                <a:solidFill>
                  <a:srgbClr val="003300"/>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0000"/>
                </a:solidFill>
                <a:effectLst/>
                <a:latin typeface="+mj-lt"/>
                <a:cs typeface="Times New Roman" panose="02020603050405020304" pitchFamily="18" charset="0"/>
              </a:rPr>
              <a:t>B:</a:t>
            </a:r>
            <a:r>
              <a:rPr lang="en-US" sz="5000" b="0">
                <a:solidFill>
                  <a:srgbClr val="003300"/>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3576776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00"/>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0000"/>
                </a:solidFill>
                <a:effectLst/>
                <a:latin typeface="+mj-lt"/>
                <a:cs typeface="Times New Roman" panose="02020603050405020304" pitchFamily="18" charset="0"/>
              </a:rPr>
              <a:t>B:</a:t>
            </a:r>
            <a:r>
              <a:rPr lang="vi-VN" sz="4800" b="0">
                <a:solidFill>
                  <a:srgbClr val="003300"/>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500020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00"/>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0000"/>
                </a:solidFill>
                <a:effectLst/>
                <a:latin typeface="+mj-lt"/>
                <a:cs typeface="Times New Roman" panose="02020603050405020304" pitchFamily="18" charset="0"/>
              </a:rPr>
              <a:t>B:</a:t>
            </a:r>
            <a:r>
              <a:rPr lang="vi-VN" sz="4800" b="0">
                <a:solidFill>
                  <a:srgbClr val="003300"/>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410149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A:</a:t>
            </a:r>
            <a:r>
              <a:rPr lang="en-US" sz="5400" b="0">
                <a:solidFill>
                  <a:srgbClr val="003300"/>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B:</a:t>
            </a:r>
            <a:r>
              <a:rPr lang="en-US" sz="5400" b="0">
                <a:solidFill>
                  <a:srgbClr val="003300"/>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840791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00"/>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latin typeface="+mj-lt"/>
                <a:cs typeface="Times New Roman" panose="02020603050405020304" pitchFamily="18" charset="0"/>
              </a:rPr>
              <a:t>B:</a:t>
            </a:r>
            <a:r>
              <a:rPr lang="vi-VN" sz="4800" b="0">
                <a:solidFill>
                  <a:srgbClr val="003300"/>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349913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00"/>
                </a:solidFill>
                <a:effectLst/>
                <a:latin typeface="+mj-lt"/>
              </a:rPr>
              <a:t/>
            </a:r>
            <a:br>
              <a:rPr lang="en-US" sz="4000" b="0">
                <a:solidFill>
                  <a:srgbClr val="003300"/>
                </a:solidFill>
                <a:effectLst/>
                <a:latin typeface="+mj-lt"/>
              </a:rPr>
            </a:br>
            <a:endParaRPr lang="en-US" sz="4000" b="0">
              <a:solidFill>
                <a:srgbClr val="0033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00"/>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a:t>
            </a:r>
            <a:r>
              <a:rPr lang="en-US" sz="4400" b="0" u="sng">
                <a:solidFill>
                  <a:srgbClr val="FF0000"/>
                </a:solidFill>
                <a:effectLst/>
                <a:latin typeface="+mj-lt"/>
                <a:cs typeface="Times New Roman" panose="02020603050405020304" pitchFamily="18" charset="0"/>
              </a:rPr>
              <a:t>B</a:t>
            </a:r>
            <a:r>
              <a:rPr lang="vi-VN" sz="4400" b="0" u="sng">
                <a:solidFill>
                  <a:srgbClr val="FF0000"/>
                </a:solidFill>
                <a:effectLst/>
                <a:latin typeface="+mj-lt"/>
                <a:cs typeface="Times New Roman" panose="02020603050405020304" pitchFamily="18" charset="0"/>
              </a:rPr>
              <a:t>:</a:t>
            </a:r>
            <a:r>
              <a:rPr lang="vi-VN" sz="4400" b="0">
                <a:solidFill>
                  <a:srgbClr val="0033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316037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76200" y="3790950"/>
            <a:ext cx="8763000" cy="1077218"/>
          </a:xfrm>
          <a:prstGeom prst="rect">
            <a:avLst/>
          </a:prstGeom>
        </p:spPr>
        <p:txBody>
          <a:bodyPr wrap="square">
            <a:spAutoFit/>
          </a:bodyPr>
          <a:lstStyle/>
          <a:p>
            <a:r>
              <a:rPr lang="en-US" sz="3200">
                <a:solidFill>
                  <a:srgbClr val="FFFF00"/>
                </a:solidFill>
              </a:rPr>
              <a:t>CHÚA LÀ NGUỒN VUI CỦA CON.</a:t>
            </a:r>
          </a:p>
          <a:p>
            <a:r>
              <a:rPr lang="en-US" sz="3200">
                <a:solidFill>
                  <a:srgbClr val="FFFF00"/>
                </a:solidFill>
              </a:rPr>
              <a:t>                                        </a:t>
            </a:r>
            <a:r>
              <a:rPr lang="en-US" sz="3200" smtClean="0">
                <a:solidFill>
                  <a:srgbClr val="FFFF00"/>
                </a:solidFill>
              </a:rPr>
              <a:t>     </a:t>
            </a:r>
            <a:r>
              <a:rPr lang="en-US" sz="3200">
                <a:solidFill>
                  <a:srgbClr val="FFFF00"/>
                </a:solidFill>
              </a:rPr>
              <a:t>Thánh vịnh: 43,4 </a:t>
            </a:r>
          </a:p>
        </p:txBody>
      </p:sp>
    </p:spTree>
    <p:extLst>
      <p:ext uri="{BB962C8B-B14F-4D97-AF65-F5344CB8AC3E}">
        <p14:creationId xmlns:p14="http://schemas.microsoft.com/office/powerpoint/2010/main" val="22631861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smtClean="0">
                <a:solidFill>
                  <a:srgbClr val="FF0000"/>
                </a:solidFill>
              </a:rPr>
              <a:t>Đáp Ca</a:t>
            </a:r>
            <a:br>
              <a:rPr lang="en-US" sz="6000" smtClean="0">
                <a:solidFill>
                  <a:srgbClr val="FF0000"/>
                </a:solidFill>
              </a:rPr>
            </a:br>
            <a:r>
              <a:rPr lang="en-US" sz="6000" smtClean="0">
                <a:solidFill>
                  <a:srgbClr val="FF0000"/>
                </a:solidFill>
              </a:rPr>
              <a:t>Thánh Vịnh 88</a:t>
            </a:r>
            <a:r>
              <a:rPr lang="en-US" sz="6000" smtClean="0">
                <a:solidFill>
                  <a:srgbClr val="003300"/>
                </a:solidFill>
              </a:rPr>
              <a:t/>
            </a:r>
            <a:br>
              <a:rPr lang="en-US" sz="6000" smtClean="0">
                <a:solidFill>
                  <a:srgbClr val="003300"/>
                </a:solidFill>
              </a:rPr>
            </a:br>
            <a:r>
              <a:rPr lang="en-US" sz="6000" i="1" smtClean="0">
                <a:solidFill>
                  <a:srgbClr val="003300"/>
                </a:solidFill>
              </a:rPr>
              <a:t>04 Câu</a:t>
            </a:r>
            <a:endParaRPr lang="en-US" sz="6000" i="1">
              <a:solidFill>
                <a:srgbClr val="003300"/>
              </a:solidFill>
            </a:endParaRPr>
          </a:p>
        </p:txBody>
      </p:sp>
    </p:spTree>
    <p:extLst>
      <p:ext uri="{BB962C8B-B14F-4D97-AF65-F5344CB8AC3E}">
        <p14:creationId xmlns:p14="http://schemas.microsoft.com/office/powerpoint/2010/main" val="17580342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0">
                <a:solidFill>
                  <a:schemeClr val="accent2">
                    <a:lumMod val="75000"/>
                  </a:schemeClr>
                </a:solidFill>
                <a:effectLst/>
                <a:latin typeface="+mj-lt"/>
              </a:rPr>
              <a:t>Xin Chúa làm nên cuộc Hiện Xuống mới trong đời sống Hội</a:t>
            </a:r>
            <a:br>
              <a:rPr lang="vi-VN" sz="4800" b="0">
                <a:solidFill>
                  <a:schemeClr val="accent2">
                    <a:lumMod val="75000"/>
                  </a:schemeClr>
                </a:solidFill>
                <a:effectLst/>
                <a:latin typeface="+mj-lt"/>
              </a:rPr>
            </a:br>
            <a:r>
              <a:rPr lang="en-US" sz="4800" b="0">
                <a:solidFill>
                  <a:schemeClr val="accent2">
                    <a:lumMod val="75000"/>
                  </a:schemeClr>
                </a:solidFill>
                <a:effectLst/>
                <a:latin typeface="+mj-lt"/>
                <a:cs typeface="Times New Roman" pitchFamily="18" charset="0"/>
              </a:rPr>
              <a:t>Thánh, </a:t>
            </a:r>
            <a:r>
              <a:rPr lang="vi-VN" sz="4800" b="0">
                <a:solidFill>
                  <a:schemeClr val="accent2">
                    <a:lumMod val="75000"/>
                  </a:schemeClr>
                </a:solidFill>
                <a:effectLst/>
                <a:latin typeface="+mj-lt"/>
              </a:rPr>
              <a:t>xin tuôn tràn trên các Mục tử</a:t>
            </a:r>
            <a:r>
              <a:rPr lang="en-US" sz="4800" b="0">
                <a:solidFill>
                  <a:schemeClr val="accent2">
                    <a:lumMod val="75000"/>
                  </a:schemeClr>
                </a:solidFill>
                <a:effectLst/>
                <a:latin typeface="+mj-lt"/>
              </a:rPr>
              <a:t> </a:t>
            </a:r>
            <a:r>
              <a:rPr lang="vi-VN" sz="4800" b="0">
                <a:solidFill>
                  <a:schemeClr val="accent2">
                    <a:lumMod val="75000"/>
                  </a:schemeClr>
                </a:solidFill>
                <a:effectLst/>
                <a:latin typeface="+mj-lt"/>
              </a:rPr>
              <a:t> ơn khôn ngoan và thông hiểu,</a:t>
            </a:r>
            <a:r>
              <a:rPr lang="en-US" sz="4800" b="0">
                <a:solidFill>
                  <a:schemeClr val="accent2">
                    <a:lumMod val="75000"/>
                  </a:schemeClr>
                </a:solidFill>
                <a:effectLst/>
                <a:latin typeface="+mj-lt"/>
              </a:rPr>
              <a:t>  </a:t>
            </a:r>
            <a:r>
              <a:rPr lang="en-US" sz="4800" b="0">
                <a:solidFill>
                  <a:schemeClr val="accent2">
                    <a:lumMod val="75000"/>
                  </a:schemeClr>
                </a:solidFill>
                <a:effectLst/>
                <a:latin typeface="+mj-lt"/>
                <a:cs typeface="Times New Roman" pitchFamily="18" charset="0"/>
              </a:rPr>
              <a:t>gìn giữ các ngài luôn hiệp thông với nhau trong Chúa,</a:t>
            </a:r>
          </a:p>
        </p:txBody>
      </p:sp>
    </p:spTree>
    <p:extLst>
      <p:ext uri="{BB962C8B-B14F-4D97-AF65-F5344CB8AC3E}">
        <p14:creationId xmlns:p14="http://schemas.microsoft.com/office/powerpoint/2010/main" val="39610195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0000"/>
                </a:solidFill>
              </a:rPr>
              <a:t>Đk:</a:t>
            </a:r>
            <a:r>
              <a:rPr lang="en-US" sz="4800" smtClean="0">
                <a:solidFill>
                  <a:srgbClr val="003300"/>
                </a:solidFill>
              </a:rPr>
              <a:t> </a:t>
            </a:r>
            <a:r>
              <a:rPr lang="en-US" sz="4800" smtClean="0">
                <a:solidFill>
                  <a:schemeClr val="accent2">
                    <a:lumMod val="75000"/>
                  </a:schemeClr>
                </a:solidFill>
              </a:rPr>
              <a:t>Tình thương của Chúa cho đến muôn đời và đến muôn đời ca vang tình thương Chúa. Quan muôn ngàn thế hệ miệng con sẽ mãi loan truyền những kỳ công lừng lẫy của Chúa, mãi vững bền cho đến muôn đời.</a:t>
            </a:r>
            <a:endParaRPr lang="en-US" sz="4800">
              <a:solidFill>
                <a:schemeClr val="accent2">
                  <a:lumMod val="75000"/>
                </a:schemeClr>
              </a:solidFill>
            </a:endParaRPr>
          </a:p>
        </p:txBody>
      </p:sp>
    </p:spTree>
    <p:extLst>
      <p:ext uri="{BB962C8B-B14F-4D97-AF65-F5344CB8AC3E}">
        <p14:creationId xmlns:p14="http://schemas.microsoft.com/office/powerpoint/2010/main" val="40486881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5400" u="sng" smtClean="0">
                <a:solidFill>
                  <a:srgbClr val="FF0000"/>
                </a:solidFill>
              </a:rPr>
              <a:t>Tk1:</a:t>
            </a:r>
            <a:r>
              <a:rPr lang="en-US" sz="5400" smtClean="0">
                <a:solidFill>
                  <a:srgbClr val="003300"/>
                </a:solidFill>
              </a:rPr>
              <a:t> </a:t>
            </a:r>
            <a:r>
              <a:rPr lang="en-US" sz="5400" smtClean="0">
                <a:solidFill>
                  <a:schemeClr val="accent2">
                    <a:lumMod val="75000"/>
                  </a:schemeClr>
                </a:solidFill>
              </a:rPr>
              <a:t>Ta đã chọn ngươi làm ngai báu vững bền mãi. Ta đã đoan thề rằng: Đavít là nghĩa bộc ta. Này là dòng dõi ta thiết lập từ muôn thuở. Qua muôn thế hệ ta xây dựng ngai vàng ngươi.</a:t>
            </a:r>
            <a:endParaRPr lang="en-US" sz="5400">
              <a:solidFill>
                <a:schemeClr val="accent2">
                  <a:lumMod val="75000"/>
                </a:schemeClr>
              </a:solidFill>
            </a:endParaRPr>
          </a:p>
        </p:txBody>
      </p:sp>
    </p:spTree>
    <p:extLst>
      <p:ext uri="{BB962C8B-B14F-4D97-AF65-F5344CB8AC3E}">
        <p14:creationId xmlns:p14="http://schemas.microsoft.com/office/powerpoint/2010/main" val="35492001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C00000"/>
                </a:solidFill>
              </a:rPr>
              <a:t>Đk:</a:t>
            </a:r>
            <a:r>
              <a:rPr lang="en-US" sz="4800" smtClean="0">
                <a:solidFill>
                  <a:schemeClr val="accent2">
                    <a:lumMod val="75000"/>
                  </a:schemeClr>
                </a:solidFill>
              </a:rPr>
              <a:t> </a:t>
            </a:r>
            <a:r>
              <a:rPr lang="vi-VN" sz="4800">
                <a:solidFill>
                  <a:schemeClr val="accent2">
                    <a:lumMod val="75000"/>
                  </a:schemeClr>
                </a:solidFill>
              </a:rPr>
              <a:t>Tình thương của Chúa cho đến muôn đời và đến muôn đời ca vang tình thương Chúa. Quan muôn ngàn thế hệ miệng con sẽ mãi loan truyền những kỳ công lừng lẫy của </a:t>
            </a:r>
            <a:r>
              <a:rPr lang="vi-VN" sz="4800" smtClean="0">
                <a:solidFill>
                  <a:schemeClr val="accent2">
                    <a:lumMod val="75000"/>
                  </a:schemeClr>
                </a:solidFill>
              </a:rPr>
              <a:t>Chúa</a:t>
            </a:r>
            <a:r>
              <a:rPr lang="en-US" sz="4800" smtClean="0">
                <a:solidFill>
                  <a:schemeClr val="accent2">
                    <a:lumMod val="75000"/>
                  </a:schemeClr>
                </a:solidFill>
              </a:rPr>
              <a:t>,</a:t>
            </a:r>
            <a:r>
              <a:rPr lang="vi-VN" sz="4800" smtClean="0">
                <a:solidFill>
                  <a:schemeClr val="accent2">
                    <a:lumMod val="75000"/>
                  </a:schemeClr>
                </a:solidFill>
              </a:rPr>
              <a:t> </a:t>
            </a:r>
            <a:r>
              <a:rPr lang="vi-VN" sz="4800">
                <a:solidFill>
                  <a:schemeClr val="accent2">
                    <a:lumMod val="75000"/>
                  </a:schemeClr>
                </a:solidFill>
              </a:rPr>
              <a:t>mãi vững bền cho đến muôn đời.</a:t>
            </a:r>
            <a:endParaRPr lang="en-US" sz="4800">
              <a:solidFill>
                <a:schemeClr val="accent2">
                  <a:lumMod val="75000"/>
                </a:schemeClr>
              </a:solidFill>
            </a:endParaRPr>
          </a:p>
        </p:txBody>
      </p:sp>
    </p:spTree>
    <p:extLst>
      <p:ext uri="{BB962C8B-B14F-4D97-AF65-F5344CB8AC3E}">
        <p14:creationId xmlns:p14="http://schemas.microsoft.com/office/powerpoint/2010/main" val="32799786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0000"/>
                </a:solidFill>
              </a:rPr>
              <a:t>Tk2:</a:t>
            </a:r>
            <a:r>
              <a:rPr lang="en-US" sz="4800" smtClean="0">
                <a:solidFill>
                  <a:srgbClr val="003300"/>
                </a:solidFill>
              </a:rPr>
              <a:t> </a:t>
            </a:r>
            <a:r>
              <a:rPr lang="en-US" sz="4800" smtClean="0">
                <a:solidFill>
                  <a:schemeClr val="accent2">
                    <a:lumMod val="75000"/>
                  </a:schemeClr>
                </a:solidFill>
              </a:rPr>
              <a:t>Chư thánh ngợi ca lòng Chúa tín trung vạn thuở. Kỳ công của Ngài được truyền rao trên chốn thiên đình. Ở tầng trời xanh ai quang minh bằng Thiên Chúa. Cao sang Chúa Trời, ai sánh được hỡi thần thánh.</a:t>
            </a:r>
            <a:endParaRPr lang="en-US" sz="4800">
              <a:solidFill>
                <a:schemeClr val="accent2">
                  <a:lumMod val="75000"/>
                </a:schemeClr>
              </a:solidFill>
            </a:endParaRPr>
          </a:p>
        </p:txBody>
      </p:sp>
    </p:spTree>
    <p:extLst>
      <p:ext uri="{BB962C8B-B14F-4D97-AF65-F5344CB8AC3E}">
        <p14:creationId xmlns:p14="http://schemas.microsoft.com/office/powerpoint/2010/main" val="13513542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C00000"/>
                </a:solidFill>
              </a:rPr>
              <a:t>Đk:</a:t>
            </a:r>
            <a:r>
              <a:rPr lang="en-US" sz="4800" smtClean="0">
                <a:solidFill>
                  <a:schemeClr val="accent2">
                    <a:lumMod val="75000"/>
                  </a:schemeClr>
                </a:solidFill>
              </a:rPr>
              <a:t> </a:t>
            </a:r>
            <a:r>
              <a:rPr lang="vi-VN" sz="4800">
                <a:solidFill>
                  <a:schemeClr val="accent2">
                    <a:lumMod val="75000"/>
                  </a:schemeClr>
                </a:solidFill>
              </a:rPr>
              <a:t>Tình thương của Chúa cho đến muôn đời và đến muôn đời ca vang tình thương Chúa. Quan muôn ngàn thế hệ miệng con sẽ mãi loan truyền những kỳ công lừng lẫy của </a:t>
            </a:r>
            <a:r>
              <a:rPr lang="vi-VN" sz="4800" smtClean="0">
                <a:solidFill>
                  <a:schemeClr val="accent2">
                    <a:lumMod val="75000"/>
                  </a:schemeClr>
                </a:solidFill>
              </a:rPr>
              <a:t>Chúa</a:t>
            </a:r>
            <a:r>
              <a:rPr lang="en-US" sz="4800" smtClean="0">
                <a:solidFill>
                  <a:schemeClr val="accent2">
                    <a:lumMod val="75000"/>
                  </a:schemeClr>
                </a:solidFill>
              </a:rPr>
              <a:t>,</a:t>
            </a:r>
            <a:r>
              <a:rPr lang="vi-VN" sz="4800" smtClean="0">
                <a:solidFill>
                  <a:schemeClr val="accent2">
                    <a:lumMod val="75000"/>
                  </a:schemeClr>
                </a:solidFill>
              </a:rPr>
              <a:t> </a:t>
            </a:r>
            <a:r>
              <a:rPr lang="vi-VN" sz="4800">
                <a:solidFill>
                  <a:schemeClr val="accent2">
                    <a:lumMod val="75000"/>
                  </a:schemeClr>
                </a:solidFill>
              </a:rPr>
              <a:t>mãi vững bền cho đến muôn đời.</a:t>
            </a:r>
            <a:endParaRPr lang="en-US" sz="4800">
              <a:solidFill>
                <a:schemeClr val="accent2">
                  <a:lumMod val="75000"/>
                </a:schemeClr>
              </a:solidFill>
            </a:endParaRPr>
          </a:p>
        </p:txBody>
      </p:sp>
    </p:spTree>
    <p:extLst>
      <p:ext uri="{BB962C8B-B14F-4D97-AF65-F5344CB8AC3E}">
        <p14:creationId xmlns:p14="http://schemas.microsoft.com/office/powerpoint/2010/main" val="11959957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en-US" sz="4800" u="sng" smtClean="0">
                <a:solidFill>
                  <a:srgbClr val="FF0000"/>
                </a:solidFill>
              </a:rPr>
              <a:t>Tk3:</a:t>
            </a:r>
            <a:r>
              <a:rPr lang="en-US" sz="4800" smtClean="0">
                <a:solidFill>
                  <a:srgbClr val="003300"/>
                </a:solidFill>
              </a:rPr>
              <a:t> </a:t>
            </a:r>
            <a:r>
              <a:rPr lang="en-US" sz="4800" smtClean="0">
                <a:solidFill>
                  <a:schemeClr val="accent2">
                    <a:lumMod val="75000"/>
                  </a:schemeClr>
                </a:solidFill>
              </a:rPr>
              <a:t>Vinh phúc dành cho những ai biết tán dương Thượng Đế. Vinh phúc cho người nào tung hô thiên Chúa uy quyền. Vì nhờ nhan thánh tôi đi khắp cùng cõi đất. Công minh chính trực, đức thánh thiện thuộc về Chúa.</a:t>
            </a:r>
            <a:endParaRPr lang="en-US" sz="4800">
              <a:solidFill>
                <a:schemeClr val="accent2">
                  <a:lumMod val="75000"/>
                </a:schemeClr>
              </a:solidFill>
            </a:endParaRPr>
          </a:p>
        </p:txBody>
      </p:sp>
    </p:spTree>
    <p:extLst>
      <p:ext uri="{BB962C8B-B14F-4D97-AF65-F5344CB8AC3E}">
        <p14:creationId xmlns:p14="http://schemas.microsoft.com/office/powerpoint/2010/main" val="25938231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0000"/>
                </a:solidFill>
              </a:rPr>
              <a:t>Đk:</a:t>
            </a:r>
            <a:r>
              <a:rPr lang="en-US" sz="4800" smtClean="0">
                <a:solidFill>
                  <a:srgbClr val="003300"/>
                </a:solidFill>
              </a:rPr>
              <a:t> </a:t>
            </a:r>
            <a:r>
              <a:rPr lang="vi-VN" sz="4800">
                <a:solidFill>
                  <a:schemeClr val="accent2">
                    <a:lumMod val="75000"/>
                  </a:schemeClr>
                </a:solidFill>
              </a:rPr>
              <a:t>Tình thương của Chúa cho đến muôn đời và đến muôn đời ca vang tình thương Chúa. Quan muôn ngàn thế hệ miệng con sẽ mãi loan truyền những kỳ công lừng lẫy của </a:t>
            </a:r>
            <a:r>
              <a:rPr lang="vi-VN" sz="4800" smtClean="0">
                <a:solidFill>
                  <a:schemeClr val="accent2">
                    <a:lumMod val="75000"/>
                  </a:schemeClr>
                </a:solidFill>
              </a:rPr>
              <a:t>Chúa</a:t>
            </a:r>
            <a:r>
              <a:rPr lang="en-US" sz="4800" smtClean="0">
                <a:solidFill>
                  <a:schemeClr val="accent2">
                    <a:lumMod val="75000"/>
                  </a:schemeClr>
                </a:solidFill>
              </a:rPr>
              <a:t>,</a:t>
            </a:r>
            <a:r>
              <a:rPr lang="vi-VN" sz="4800" smtClean="0">
                <a:solidFill>
                  <a:schemeClr val="accent2">
                    <a:lumMod val="75000"/>
                  </a:schemeClr>
                </a:solidFill>
              </a:rPr>
              <a:t> </a:t>
            </a:r>
            <a:r>
              <a:rPr lang="vi-VN" sz="4800">
                <a:solidFill>
                  <a:schemeClr val="accent2">
                    <a:lumMod val="75000"/>
                  </a:schemeClr>
                </a:solidFill>
              </a:rPr>
              <a:t>mãi vững bền cho đến muôn đời.</a:t>
            </a:r>
            <a:endParaRPr lang="en-US" sz="4800">
              <a:solidFill>
                <a:schemeClr val="accent2">
                  <a:lumMod val="75000"/>
                </a:schemeClr>
              </a:solidFill>
            </a:endParaRPr>
          </a:p>
        </p:txBody>
      </p:sp>
    </p:spTree>
    <p:extLst>
      <p:ext uri="{BB962C8B-B14F-4D97-AF65-F5344CB8AC3E}">
        <p14:creationId xmlns:p14="http://schemas.microsoft.com/office/powerpoint/2010/main" val="16135925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en-US" sz="4800" u="sng" smtClean="0">
                <a:solidFill>
                  <a:srgbClr val="FF0000"/>
                </a:solidFill>
              </a:rPr>
              <a:t>Tk4:</a:t>
            </a:r>
            <a:r>
              <a:rPr lang="en-US" sz="4800" smtClean="0">
                <a:solidFill>
                  <a:srgbClr val="003300"/>
                </a:solidFill>
              </a:rPr>
              <a:t> </a:t>
            </a:r>
            <a:r>
              <a:rPr lang="en-US" sz="4800" smtClean="0">
                <a:solidFill>
                  <a:schemeClr val="accent2">
                    <a:lumMod val="75000"/>
                  </a:schemeClr>
                </a:solidFill>
              </a:rPr>
              <a:t>Cho đến ngàn năm Thiên Chúa vẫn luôn thành tín. Yêu mến con người và vẹn nghĩa son sắt thủy chung. Thì này Ngài ơi yêu thương xin đừng ruồng rẫy. Muôn dân tin rằng: Đấng cứu độ vẫn là Chúa.</a:t>
            </a:r>
            <a:endParaRPr lang="en-US" sz="4800">
              <a:solidFill>
                <a:schemeClr val="accent2">
                  <a:lumMod val="75000"/>
                </a:schemeClr>
              </a:solidFill>
            </a:endParaRPr>
          </a:p>
        </p:txBody>
      </p:sp>
    </p:spTree>
    <p:extLst>
      <p:ext uri="{BB962C8B-B14F-4D97-AF65-F5344CB8AC3E}">
        <p14:creationId xmlns:p14="http://schemas.microsoft.com/office/powerpoint/2010/main" val="5397746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FF0000"/>
                </a:solidFill>
              </a:rPr>
              <a:t>Đk:</a:t>
            </a:r>
            <a:r>
              <a:rPr lang="en-US" sz="4800" smtClean="0">
                <a:solidFill>
                  <a:srgbClr val="003300"/>
                </a:solidFill>
              </a:rPr>
              <a:t> </a:t>
            </a:r>
            <a:r>
              <a:rPr lang="vi-VN" sz="4800">
                <a:solidFill>
                  <a:schemeClr val="accent2">
                    <a:lumMod val="75000"/>
                  </a:schemeClr>
                </a:solidFill>
              </a:rPr>
              <a:t>Tình thương của Chúa cho đến muôn đời và đến muôn đời ca vang tình thương Chúa. Quan muôn ngàn thế hệ miệng con sẽ mãi loan truyền những kỳ công lừng lẫy của Chúa mãi vững bền cho đến muôn đời.</a:t>
            </a:r>
            <a:endParaRPr lang="en-US" sz="4800">
              <a:solidFill>
                <a:schemeClr val="accent2">
                  <a:lumMod val="75000"/>
                </a:schemeClr>
              </a:solidFill>
            </a:endParaRPr>
          </a:p>
        </p:txBody>
      </p:sp>
    </p:spTree>
    <p:extLst>
      <p:ext uri="{BB962C8B-B14F-4D97-AF65-F5344CB8AC3E}">
        <p14:creationId xmlns:p14="http://schemas.microsoft.com/office/powerpoint/2010/main" val="6413552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31064" y="3899410"/>
            <a:ext cx="8763000" cy="1015663"/>
          </a:xfrm>
          <a:prstGeom prst="rect">
            <a:avLst/>
          </a:prstGeom>
        </p:spPr>
        <p:txBody>
          <a:bodyPr wrap="square">
            <a:spAutoFit/>
          </a:bodyPr>
          <a:lstStyle/>
          <a:p>
            <a:r>
              <a:rPr lang="en-US" sz="3000" smtClean="0">
                <a:solidFill>
                  <a:srgbClr val="FFFF00"/>
                </a:solidFill>
              </a:rPr>
              <a:t>CHÚA LÀ NGUỒN VUI CỦA CON</a:t>
            </a:r>
            <a:r>
              <a:rPr lang="vi-VN" sz="3000" smtClean="0">
                <a:solidFill>
                  <a:srgbClr val="FFFF00"/>
                </a:solidFill>
              </a:rPr>
              <a:t>.</a:t>
            </a:r>
            <a:endParaRPr lang="en-US" sz="3000" smtClean="0">
              <a:solidFill>
                <a:srgbClr val="FFFF00"/>
              </a:solidFill>
            </a:endParaRPr>
          </a:p>
          <a:p>
            <a:r>
              <a:rPr lang="en-US" sz="3000">
                <a:solidFill>
                  <a:srgbClr val="FFFF00"/>
                </a:solidFill>
              </a:rPr>
              <a:t> </a:t>
            </a:r>
            <a:r>
              <a:rPr lang="en-US" sz="3000" smtClean="0">
                <a:solidFill>
                  <a:srgbClr val="FFFF00"/>
                </a:solidFill>
              </a:rPr>
              <a:t>                                               Thánh vịnh: 43,4 </a:t>
            </a:r>
            <a:endParaRPr lang="vi-VN" sz="3000">
              <a:solidFill>
                <a:srgbClr val="FFFF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a:solidFill>
                  <a:schemeClr val="accent2">
                    <a:lumMod val="75000"/>
                  </a:schemeClr>
                </a:solidFill>
                <a:effectLst/>
                <a:latin typeface="+mj-lt"/>
              </a:rPr>
              <a:t>để các ngài cùng nhau tìm hiểu những điều đẹp ý</a:t>
            </a:r>
            <a:br>
              <a:rPr lang="vi-VN" sz="5400" b="0">
                <a:solidFill>
                  <a:schemeClr val="accent2">
                    <a:lumMod val="75000"/>
                  </a:schemeClr>
                </a:solidFill>
                <a:effectLst/>
                <a:latin typeface="+mj-lt"/>
              </a:rPr>
            </a:br>
            <a:r>
              <a:rPr lang="en-US" sz="5400" b="0">
                <a:solidFill>
                  <a:schemeClr val="accent2">
                    <a:lumMod val="75000"/>
                  </a:schemeClr>
                </a:solidFill>
                <a:effectLst/>
                <a:latin typeface="+mj-lt"/>
                <a:cs typeface="Times New Roman" pitchFamily="18" charset="0"/>
              </a:rPr>
              <a:t>Chúa,</a:t>
            </a:r>
            <a:r>
              <a:rPr lang="en-US" sz="5400" b="0">
                <a:solidFill>
                  <a:schemeClr val="accent2">
                    <a:lumMod val="75000"/>
                  </a:schemeClr>
                </a:solidFill>
                <a:effectLst/>
                <a:latin typeface="+mj-lt"/>
              </a:rPr>
              <a:t> </a:t>
            </a:r>
            <a:r>
              <a:rPr lang="vi-VN" sz="5400" b="0">
                <a:solidFill>
                  <a:schemeClr val="accent2">
                    <a:lumMod val="75000"/>
                  </a:schemeClr>
                </a:solidFill>
                <a:effectLst/>
                <a:latin typeface="+mj-lt"/>
              </a:rPr>
              <a:t>và hướng dẫn đoàn Dân Chúa thực thi những điều Chúa truyền dạy.</a:t>
            </a:r>
            <a:endParaRPr lang="en-US" sz="5400" b="0">
              <a:solidFill>
                <a:schemeClr val="accent2">
                  <a:lumMod val="75000"/>
                </a:schemeClr>
              </a:solidFill>
              <a:effectLst/>
              <a:latin typeface="+mj-lt"/>
            </a:endParaRPr>
          </a:p>
        </p:txBody>
      </p:sp>
    </p:spTree>
    <p:extLst>
      <p:ext uri="{BB962C8B-B14F-4D97-AF65-F5344CB8AC3E}">
        <p14:creationId xmlns:p14="http://schemas.microsoft.com/office/powerpoint/2010/main" val="2042618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000" u="sng" smtClean="0">
                <a:solidFill>
                  <a:srgbClr val="FF0000"/>
                </a:solidFill>
              </a:rPr>
              <a:t>Alleluia-Alleluia:</a:t>
            </a:r>
            <a:r>
              <a:rPr lang="en-US" sz="6000" smtClean="0">
                <a:solidFill>
                  <a:srgbClr val="003300"/>
                </a:solidFill>
              </a:rPr>
              <a:t> </a:t>
            </a:r>
            <a:r>
              <a:rPr lang="en-US" sz="6000" smtClean="0">
                <a:solidFill>
                  <a:schemeClr val="accent2">
                    <a:lumMod val="75000"/>
                  </a:schemeClr>
                </a:solidFill>
              </a:rPr>
              <a:t>Trong mọi việc anh em hãy cảm tạ Chúa, vì đó là điều Thiên Chúa muốn trong Đức Kitô </a:t>
            </a:r>
            <a:r>
              <a:rPr lang="en-US" sz="6000" u="sng" smtClean="0">
                <a:solidFill>
                  <a:srgbClr val="FF0000"/>
                </a:solidFill>
                <a:effectLst>
                  <a:outerShdw blurRad="38100" dist="38100" dir="2700000" algn="tl">
                    <a:srgbClr val="000000">
                      <a:alpha val="43137"/>
                    </a:srgbClr>
                  </a:outerShdw>
                </a:effectLst>
              </a:rPr>
              <a:t>Alleluia.</a:t>
            </a:r>
            <a:endParaRPr lang="en-US" sz="6000" u="sng">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68216505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386"/>
            <a:ext cx="9144000" cy="5138928"/>
          </a:xfrm>
          <a:prstGeom prst="rect">
            <a:avLst/>
          </a:prstGeom>
        </p:spPr>
      </p:pic>
    </p:spTree>
    <p:extLst>
      <p:ext uri="{BB962C8B-B14F-4D97-AF65-F5344CB8AC3E}">
        <p14:creationId xmlns:p14="http://schemas.microsoft.com/office/powerpoint/2010/main" val="33198068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038600" y="1047750"/>
            <a:ext cx="4572000" cy="1938992"/>
          </a:xfrm>
          <a:prstGeom prst="rect">
            <a:avLst/>
          </a:prstGeom>
        </p:spPr>
        <p:txBody>
          <a:bodyPr>
            <a:spAutoFit/>
          </a:bodyPr>
          <a:lstStyle/>
          <a:p>
            <a:pPr algn="ctr"/>
            <a:r>
              <a:rPr lang="en-US" sz="4000" smtClean="0">
                <a:solidFill>
                  <a:srgbClr val="FF0000"/>
                </a:solidFill>
              </a:rPr>
              <a:t>Ca Dâng Lễ</a:t>
            </a:r>
          </a:p>
          <a:p>
            <a:pPr algn="ctr"/>
            <a:r>
              <a:rPr lang="en-US" sz="4000" smtClean="0">
                <a:solidFill>
                  <a:srgbClr val="FF0000"/>
                </a:solidFill>
              </a:rPr>
              <a:t>Tựa Trầm Hương</a:t>
            </a:r>
            <a:br>
              <a:rPr lang="en-US" sz="4000" smtClean="0">
                <a:solidFill>
                  <a:srgbClr val="FF0000"/>
                </a:solidFill>
              </a:rPr>
            </a:br>
            <a:r>
              <a:rPr lang="en-US" sz="4000" i="1" smtClean="0">
                <a:solidFill>
                  <a:srgbClr val="003300"/>
                </a:solidFill>
              </a:rPr>
              <a:t>Ngọc Linh</a:t>
            </a:r>
            <a:endParaRPr lang="en-US" sz="4000" i="1">
              <a:solidFill>
                <a:srgbClr val="0033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33350"/>
            <a:ext cx="4352925" cy="5143500"/>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u="sng" smtClean="0">
                <a:solidFill>
                  <a:srgbClr val="C00000"/>
                </a:solidFill>
              </a:rPr>
              <a:t>Đk:</a:t>
            </a:r>
            <a:r>
              <a:rPr lang="en-US" sz="4200" smtClean="0">
                <a:solidFill>
                  <a:srgbClr val="003300"/>
                </a:solidFill>
              </a:rPr>
              <a:t> </a:t>
            </a:r>
            <a:r>
              <a:rPr lang="vi-VN" sz="4200">
                <a:solidFill>
                  <a:schemeClr val="accent2">
                    <a:lumMod val="75000"/>
                  </a:schemeClr>
                </a:solidFill>
              </a:rPr>
              <a:t>Tựa trầm hương ngát bay về tôn nhan Chúa. Con xin dâng lên, con xin dâng lên lễ vật tâm thành là đời con trao hiến Chúa thôi. Cùng dâng lên ngàn khúc ca tuyệt vời. Ca khen, ca khen tình yêu Chúa qua muôn ngàn đời.</a:t>
            </a:r>
            <a:endParaRPr lang="en-US" sz="4200">
              <a:solidFill>
                <a:schemeClr val="accent2">
                  <a:lumMod val="75000"/>
                </a:schemeClr>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smtClean="0">
                <a:solidFill>
                  <a:srgbClr val="C00000"/>
                </a:solidFill>
              </a:rPr>
              <a:t>Tk1:</a:t>
            </a:r>
            <a:r>
              <a:rPr lang="en-US" sz="4800" smtClean="0">
                <a:solidFill>
                  <a:srgbClr val="003300"/>
                </a:solidFill>
              </a:rPr>
              <a:t> </a:t>
            </a:r>
            <a:r>
              <a:rPr lang="vi-VN" sz="4800">
                <a:solidFill>
                  <a:schemeClr val="accent2">
                    <a:lumMod val="75000"/>
                  </a:schemeClr>
                </a:solidFill>
              </a:rPr>
              <a:t>Con chắp hai tay khẩn cầu, nguyện xin dâng về Cha, này đây xác thân linh hồn. Tình yêu vững niềm sắt son. Bao hy sinh trong đời đã qua, bao gian nan ngày mai sẽ đến tiến dâng về Cha.</a:t>
            </a:r>
            <a:endParaRPr lang="en-US" sz="4800">
              <a:solidFill>
                <a:schemeClr val="accent2">
                  <a:lumMod val="75000"/>
                </a:schemeClr>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u="sng" smtClean="0">
                <a:solidFill>
                  <a:srgbClr val="C00000"/>
                </a:solidFill>
              </a:rPr>
              <a:t>Đk:</a:t>
            </a:r>
            <a:r>
              <a:rPr lang="en-US" sz="4200" smtClean="0">
                <a:solidFill>
                  <a:srgbClr val="003300"/>
                </a:solidFill>
              </a:rPr>
              <a:t> </a:t>
            </a:r>
            <a:r>
              <a:rPr lang="vi-VN" sz="4200">
                <a:solidFill>
                  <a:schemeClr val="accent2">
                    <a:lumMod val="75000"/>
                  </a:schemeClr>
                </a:solidFill>
              </a:rPr>
              <a:t>Tựa trầm hương ngát bay về tôn nhan Chúa. Con xin dâng lên, con xin dâng lên lễ vật tâm thành là đời con trao hiến Chúa thôi. Cùng dâng lên ngàn khúc ca tuyệt vời. Ca khen, ca khen tình yêu Chúa qua muôn ngàn đời.</a:t>
            </a:r>
            <a:endParaRPr lang="en-US" sz="4200">
              <a:solidFill>
                <a:schemeClr val="accent2">
                  <a:lumMod val="75000"/>
                </a:schemeClr>
              </a:solidFill>
            </a:endParaRPr>
          </a:p>
        </p:txBody>
      </p:sp>
    </p:spTree>
    <p:extLst>
      <p:ext uri="{BB962C8B-B14F-4D97-AF65-F5344CB8AC3E}">
        <p14:creationId xmlns:p14="http://schemas.microsoft.com/office/powerpoint/2010/main" val="118132966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C00000"/>
                </a:solidFill>
              </a:rPr>
              <a:t>Tk2:</a:t>
            </a:r>
            <a:r>
              <a:rPr lang="en-US" sz="4800" smtClean="0">
                <a:solidFill>
                  <a:srgbClr val="003300"/>
                </a:solidFill>
              </a:rPr>
              <a:t> </a:t>
            </a:r>
            <a:r>
              <a:rPr lang="vi-VN" sz="4800">
                <a:solidFill>
                  <a:schemeClr val="accent2">
                    <a:lumMod val="75000"/>
                  </a:schemeClr>
                </a:solidFill>
              </a:rPr>
              <a:t>Con chắp hai tay khẩn cầu, đời con như bài ca dệt bao ước mơ nồng nàn, đẹp bao ý tình hiến dâng. Đây tin yêu đoan nguyền thủy chung, đây tâm tư buồn vui kiếp sống tiến dâng về Cha.</a:t>
            </a:r>
            <a:endParaRPr lang="en-US" sz="4800">
              <a:solidFill>
                <a:schemeClr val="accent2">
                  <a:lumMod val="75000"/>
                </a:schemeClr>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u="sng" smtClean="0">
                <a:solidFill>
                  <a:srgbClr val="C00000"/>
                </a:solidFill>
              </a:rPr>
              <a:t>Đk:</a:t>
            </a:r>
            <a:r>
              <a:rPr lang="en-US" sz="4200" smtClean="0">
                <a:solidFill>
                  <a:srgbClr val="003300"/>
                </a:solidFill>
              </a:rPr>
              <a:t> </a:t>
            </a:r>
            <a:r>
              <a:rPr lang="vi-VN" sz="4200">
                <a:solidFill>
                  <a:schemeClr val="accent2">
                    <a:lumMod val="75000"/>
                  </a:schemeClr>
                </a:solidFill>
              </a:rPr>
              <a:t>Tựa trầm hương ngát bay về tôn nhan Chúa. Con xin dâng lên, con xin dâng lên lễ vật tâm thành là đời con trao hiến Chúa thôi. Cùng dâng lên ngàn khúc ca tuyệt vời. Ca khen, ca khen tình yêu Chúa qua muôn ngàn đời.</a:t>
            </a:r>
            <a:endParaRPr lang="en-US" sz="4200">
              <a:solidFill>
                <a:schemeClr val="accent2">
                  <a:lumMod val="75000"/>
                </a:schemeClr>
              </a:solidFill>
            </a:endParaRPr>
          </a:p>
        </p:txBody>
      </p:sp>
    </p:spTree>
    <p:extLst>
      <p:ext uri="{BB962C8B-B14F-4D97-AF65-F5344CB8AC3E}">
        <p14:creationId xmlns:p14="http://schemas.microsoft.com/office/powerpoint/2010/main" val="1181329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0">
                <a:solidFill>
                  <a:schemeClr val="accent2">
                    <a:lumMod val="75000"/>
                  </a:schemeClr>
                </a:solidFill>
                <a:effectLst/>
                <a:latin typeface="+mj-lt"/>
              </a:rPr>
              <a:t>Các giáo phận Việt Nam chúng</a:t>
            </a:r>
            <a:r>
              <a:rPr lang="en-US" b="0">
                <a:solidFill>
                  <a:schemeClr val="accent2">
                    <a:lumMod val="75000"/>
                  </a:schemeClr>
                </a:solidFill>
                <a:effectLst/>
                <a:latin typeface="+mj-lt"/>
              </a:rPr>
              <a:t> </a:t>
            </a:r>
            <a:r>
              <a:rPr lang="vi-VN" b="0">
                <a:solidFill>
                  <a:schemeClr val="accent2">
                    <a:lumMod val="75000"/>
                  </a:schemeClr>
                </a:solidFill>
                <a:effectLst/>
                <a:latin typeface="+mj-lt"/>
              </a:rPr>
              <a:t>con</a:t>
            </a:r>
            <a:r>
              <a:rPr lang="en-US" b="0">
                <a:solidFill>
                  <a:schemeClr val="accent2">
                    <a:lumMod val="75000"/>
                  </a:schemeClr>
                </a:solidFill>
                <a:effectLst/>
                <a:latin typeface="+mj-lt"/>
                <a:cs typeface="Times New Roman" pitchFamily="18" charset="0"/>
              </a:rPr>
              <a:t>,</a:t>
            </a:r>
            <a:r>
              <a:rPr lang="vi-VN" b="0">
                <a:solidFill>
                  <a:schemeClr val="accent2">
                    <a:lumMod val="75000"/>
                  </a:schemeClr>
                </a:solidFill>
                <a:effectLst/>
                <a:latin typeface="+mj-lt"/>
              </a:rPr>
              <a:t/>
            </a:r>
            <a:br>
              <a:rPr lang="vi-VN" b="0">
                <a:solidFill>
                  <a:schemeClr val="accent2">
                    <a:lumMod val="75000"/>
                  </a:schemeClr>
                </a:solidFill>
                <a:effectLst/>
                <a:latin typeface="+mj-lt"/>
              </a:rPr>
            </a:br>
            <a:r>
              <a:rPr lang="vi-VN" b="0">
                <a:solidFill>
                  <a:schemeClr val="accent2">
                    <a:lumMod val="75000"/>
                  </a:schemeClr>
                </a:solidFill>
                <a:effectLst/>
                <a:latin typeface="+mj-lt"/>
              </a:rPr>
              <a:t>luôn muốn cùng chung nhịp bước với</a:t>
            </a:r>
            <a:r>
              <a:rPr lang="en-US" b="0">
                <a:solidFill>
                  <a:schemeClr val="accent2">
                    <a:lumMod val="75000"/>
                  </a:schemeClr>
                </a:solidFill>
                <a:effectLst/>
                <a:latin typeface="+mj-lt"/>
              </a:rPr>
              <a:t> </a:t>
            </a:r>
            <a:r>
              <a:rPr lang="vi-VN" b="0">
                <a:solidFill>
                  <a:schemeClr val="accent2">
                    <a:lumMod val="75000"/>
                  </a:schemeClr>
                </a:solidFill>
                <a:effectLst/>
                <a:latin typeface="+mj-lt"/>
              </a:rPr>
              <a:t>Hội</a:t>
            </a:r>
            <a:r>
              <a:rPr lang="en-US" b="0">
                <a:solidFill>
                  <a:schemeClr val="accent2">
                    <a:lumMod val="75000"/>
                  </a:schemeClr>
                </a:solidFill>
                <a:effectLst/>
                <a:latin typeface="+mj-lt"/>
              </a:rPr>
              <a:t> </a:t>
            </a:r>
            <a:r>
              <a:rPr lang="vi-VN" b="0">
                <a:solidFill>
                  <a:schemeClr val="accent2">
                    <a:lumMod val="75000"/>
                  </a:schemeClr>
                </a:solidFill>
                <a:effectLst/>
                <a:latin typeface="+mj-lt"/>
              </a:rPr>
              <a:t>Thánh</a:t>
            </a:r>
            <a:r>
              <a:rPr lang="en-US" b="0">
                <a:solidFill>
                  <a:schemeClr val="accent2">
                    <a:lumMod val="75000"/>
                  </a:schemeClr>
                </a:solidFill>
                <a:effectLst/>
                <a:latin typeface="+mj-lt"/>
              </a:rPr>
              <a:t> </a:t>
            </a:r>
            <a:r>
              <a:rPr lang="vi-VN" b="0">
                <a:solidFill>
                  <a:schemeClr val="accent2">
                    <a:lumMod val="75000"/>
                  </a:schemeClr>
                </a:solidFill>
                <a:effectLst/>
                <a:latin typeface="+mj-lt"/>
              </a:rPr>
              <a:t>hoàn</a:t>
            </a:r>
            <a:r>
              <a:rPr lang="en-US" b="0">
                <a:solidFill>
                  <a:schemeClr val="accent2">
                    <a:lumMod val="75000"/>
                  </a:schemeClr>
                </a:solidFill>
                <a:effectLst/>
                <a:latin typeface="+mj-lt"/>
              </a:rPr>
              <a:t> </a:t>
            </a:r>
            <a:r>
              <a:rPr lang="vi-VN" b="0">
                <a:solidFill>
                  <a:schemeClr val="accent2">
                    <a:lumMod val="75000"/>
                  </a:schemeClr>
                </a:solidFill>
                <a:effectLst/>
                <a:latin typeface="+mj-lt"/>
              </a:rPr>
              <a:t>vũ,</a:t>
            </a:r>
            <a:r>
              <a:rPr lang="en-US" b="0">
                <a:solidFill>
                  <a:schemeClr val="accent2">
                    <a:lumMod val="75000"/>
                  </a:schemeClr>
                </a:solidFill>
                <a:effectLst/>
                <a:latin typeface="+mj-lt"/>
              </a:rPr>
              <a:t> </a:t>
            </a:r>
            <a:r>
              <a:rPr lang="vi-VN" b="0">
                <a:solidFill>
                  <a:schemeClr val="accent2">
                    <a:lumMod val="75000"/>
                  </a:schemeClr>
                </a:solidFill>
                <a:effectLst/>
                <a:latin typeface="+mj-lt"/>
              </a:rPr>
              <a:t>xin cho chúng con</a:t>
            </a:r>
            <a:r>
              <a:rPr lang="en-US" b="0">
                <a:solidFill>
                  <a:schemeClr val="accent2">
                    <a:lumMod val="75000"/>
                  </a:schemeClr>
                </a:solidFill>
                <a:effectLst/>
                <a:latin typeface="+mj-lt"/>
              </a:rPr>
              <a:t> </a:t>
            </a:r>
            <a:r>
              <a:rPr lang="vi-VN" b="0">
                <a:solidFill>
                  <a:schemeClr val="accent2">
                    <a:lumMod val="75000"/>
                  </a:schemeClr>
                </a:solidFill>
                <a:effectLst/>
                <a:latin typeface="+mj-lt"/>
              </a:rPr>
              <a:t>biết đồng cảm với nỗi thao thức của các Mục tử trên toàn thế giới,</a:t>
            </a:r>
            <a:r>
              <a:rPr lang="en-US" b="0">
                <a:solidFill>
                  <a:schemeClr val="accent2">
                    <a:lumMod val="75000"/>
                  </a:schemeClr>
                </a:solidFill>
                <a:effectLst/>
                <a:latin typeface="+mj-lt"/>
              </a:rPr>
              <a:t> </a:t>
            </a:r>
            <a:r>
              <a:rPr lang="vi-VN" b="0">
                <a:solidFill>
                  <a:schemeClr val="accent2">
                    <a:lumMod val="75000"/>
                  </a:schemeClr>
                </a:solidFill>
                <a:effectLst/>
                <a:latin typeface="+mj-lt"/>
              </a:rPr>
              <a:t>ngày càng ý thức hơn về tình hiệp thông,</a:t>
            </a:r>
            <a:endParaRPr lang="en-US" b="0">
              <a:solidFill>
                <a:schemeClr val="accent2">
                  <a:lumMod val="75000"/>
                </a:schemeClr>
              </a:solidFill>
              <a:effectLst/>
              <a:latin typeface="+mj-lt"/>
            </a:endParaRPr>
          </a:p>
        </p:txBody>
      </p:sp>
    </p:spTree>
    <p:extLst>
      <p:ext uri="{BB962C8B-B14F-4D97-AF65-F5344CB8AC3E}">
        <p14:creationId xmlns:p14="http://schemas.microsoft.com/office/powerpoint/2010/main" val="3016338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smtClean="0">
                <a:solidFill>
                  <a:srgbClr val="C00000"/>
                </a:solidFill>
              </a:rPr>
              <a:t>Ca Nguyện Hiệp Lễ</a:t>
            </a:r>
            <a:br>
              <a:rPr lang="en-US" sz="6600" smtClean="0">
                <a:solidFill>
                  <a:srgbClr val="C00000"/>
                </a:solidFill>
              </a:rPr>
            </a:br>
            <a:r>
              <a:rPr lang="en-US" sz="6600" smtClean="0">
                <a:solidFill>
                  <a:srgbClr val="C00000"/>
                </a:solidFill>
              </a:rPr>
              <a:t>Giao Ước</a:t>
            </a:r>
            <a:br>
              <a:rPr lang="en-US" sz="6600" smtClean="0">
                <a:solidFill>
                  <a:srgbClr val="C00000"/>
                </a:solidFill>
              </a:rPr>
            </a:br>
            <a:r>
              <a:rPr lang="en-US" sz="6600" i="1" smtClean="0">
                <a:solidFill>
                  <a:srgbClr val="003300"/>
                </a:solidFill>
              </a:rPr>
              <a:t>Ánh Đăng</a:t>
            </a:r>
            <a:endParaRPr lang="en-US" sz="6600" i="1">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C00000"/>
                </a:solidFill>
              </a:rPr>
              <a:t>Đk:</a:t>
            </a:r>
            <a:r>
              <a:rPr lang="en-US" sz="5400" smtClean="0">
                <a:solidFill>
                  <a:srgbClr val="003300"/>
                </a:solidFill>
              </a:rPr>
              <a:t> </a:t>
            </a:r>
            <a:r>
              <a:rPr lang="vi-VN" sz="5400">
                <a:solidFill>
                  <a:schemeClr val="accent2">
                    <a:lumMod val="75000"/>
                  </a:schemeClr>
                </a:solidFill>
              </a:rPr>
              <a:t>Từ đó vâng từ đó, Chúa đã gọi con. Một phút trao lời ước giao muôn vạn thuở. Từ đây vâng từ đây Chúa đã chọn con, ấn tín trao tay là lời hứa sắt son.</a:t>
            </a:r>
            <a:endParaRPr lang="en-US" sz="5400">
              <a:solidFill>
                <a:schemeClr val="accent2">
                  <a:lumMod val="75000"/>
                </a:schemeClr>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4800" u="sng" smtClean="0">
                <a:solidFill>
                  <a:srgbClr val="C00000"/>
                </a:solidFill>
              </a:rPr>
              <a:t>Tk1:</a:t>
            </a:r>
            <a:r>
              <a:rPr lang="en-US" sz="4800" smtClean="0">
                <a:solidFill>
                  <a:srgbClr val="003300"/>
                </a:solidFill>
              </a:rPr>
              <a:t> </a:t>
            </a:r>
            <a:r>
              <a:rPr lang="vi-VN" sz="4800">
                <a:solidFill>
                  <a:schemeClr val="accent2">
                    <a:lumMod val="75000"/>
                  </a:schemeClr>
                </a:solidFill>
              </a:rPr>
              <a:t>Lời Người nung chảy vàng khối, Lời Người phá đổ tội lỗi, con thân đứa bé thơ ngây, dám đâu loan báo Lời Người. Từ ngày con trong bào thai, từ ngày xa xăm thuở ấy, ơn Ta thánh hiến người rồi, trao ban giao ước muôn đời.</a:t>
            </a:r>
            <a:endParaRPr lang="en-US" sz="4800">
              <a:solidFill>
                <a:schemeClr val="accent2">
                  <a:lumMod val="75000"/>
                </a:schemeClr>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C00000"/>
                </a:solidFill>
              </a:rPr>
              <a:t>Đk:</a:t>
            </a:r>
            <a:r>
              <a:rPr lang="en-US" sz="5400" smtClean="0">
                <a:solidFill>
                  <a:srgbClr val="003300"/>
                </a:solidFill>
              </a:rPr>
              <a:t> </a:t>
            </a:r>
            <a:r>
              <a:rPr lang="vi-VN" sz="5400">
                <a:solidFill>
                  <a:schemeClr val="accent2">
                    <a:lumMod val="75000"/>
                  </a:schemeClr>
                </a:solidFill>
              </a:rPr>
              <a:t>Từ đó vâng từ đó, Chúa đã gọi con. Một phút trao lời ước giao muôn vạn thuở. Từ đây vâng từ đây Chúa đã chọn con, ấn tín trao tay là lời hứa sắt son.</a:t>
            </a:r>
            <a:endParaRPr lang="en-US" sz="5400">
              <a:solidFill>
                <a:schemeClr val="accent2">
                  <a:lumMod val="75000"/>
                </a:schemeClr>
              </a:solidFill>
            </a:endParaRPr>
          </a:p>
        </p:txBody>
      </p:sp>
    </p:spTree>
    <p:extLst>
      <p:ext uri="{BB962C8B-B14F-4D97-AF65-F5344CB8AC3E}">
        <p14:creationId xmlns:p14="http://schemas.microsoft.com/office/powerpoint/2010/main" val="32006555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4800" u="sng" smtClean="0">
                <a:solidFill>
                  <a:srgbClr val="C00000"/>
                </a:solidFill>
              </a:rPr>
              <a:t>Tk2:</a:t>
            </a:r>
            <a:r>
              <a:rPr lang="en-US" sz="4800" smtClean="0">
                <a:solidFill>
                  <a:srgbClr val="003300"/>
                </a:solidFill>
              </a:rPr>
              <a:t> </a:t>
            </a:r>
            <a:r>
              <a:rPr lang="vi-VN" sz="4800">
                <a:solidFill>
                  <a:schemeClr val="accent2">
                    <a:lumMod val="75000"/>
                  </a:schemeClr>
                </a:solidFill>
              </a:rPr>
              <a:t>Đường đời trăm phương ngàn lối, lòng người ai đâu dò tới, bơ vơ quán vắng cuộc đời, thân con lữ khách đường dài. Vì Lời giao ước mà thôi, đừng ngại tương lai sẽ tới, mênh mông đất hứa cuộc đời, tay Ta nâng đỡ không rời.</a:t>
            </a:r>
            <a:endParaRPr lang="en-US" sz="4800">
              <a:solidFill>
                <a:schemeClr val="accent2">
                  <a:lumMod val="75000"/>
                </a:schemeClr>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C00000"/>
                </a:solidFill>
              </a:rPr>
              <a:t>Đk:</a:t>
            </a:r>
            <a:r>
              <a:rPr lang="en-US" sz="5400" smtClean="0">
                <a:solidFill>
                  <a:srgbClr val="003300"/>
                </a:solidFill>
              </a:rPr>
              <a:t> </a:t>
            </a:r>
            <a:r>
              <a:rPr lang="vi-VN" sz="5400">
                <a:solidFill>
                  <a:schemeClr val="accent2">
                    <a:lumMod val="75000"/>
                  </a:schemeClr>
                </a:solidFill>
              </a:rPr>
              <a:t>Từ đó vâng từ đó, Chúa đã gọi con. Một phút trao lời ước giao muôn vạn thuở. Từ đây vâng từ đây Chúa đã chọn con, ấn tín trao tay là lời hứa sắt son.</a:t>
            </a:r>
            <a:endParaRPr lang="en-US" sz="5400">
              <a:solidFill>
                <a:schemeClr val="accent2">
                  <a:lumMod val="75000"/>
                </a:schemeClr>
              </a:solidFill>
            </a:endParaRPr>
          </a:p>
        </p:txBody>
      </p:sp>
    </p:spTree>
    <p:extLst>
      <p:ext uri="{BB962C8B-B14F-4D97-AF65-F5344CB8AC3E}">
        <p14:creationId xmlns:p14="http://schemas.microsoft.com/office/powerpoint/2010/main" val="320065550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smtClean="0">
                <a:solidFill>
                  <a:srgbClr val="C00000"/>
                </a:solidFill>
              </a:rPr>
              <a:t>Tk3:</a:t>
            </a:r>
            <a:r>
              <a:rPr lang="en-US" smtClean="0">
                <a:solidFill>
                  <a:srgbClr val="003300"/>
                </a:solidFill>
              </a:rPr>
              <a:t> </a:t>
            </a:r>
            <a:r>
              <a:rPr lang="vi-VN">
                <a:solidFill>
                  <a:schemeClr val="accent2">
                    <a:lumMod val="75000"/>
                  </a:schemeClr>
                </a:solidFill>
              </a:rPr>
              <a:t>Dù đời thay đổi lời hứa, Lời Người giao kết vàng đá. Nay con sẽ hiến cuộc đời, tin yêu phó thác vào Người. Này là giao ước của Ta, là lòng trung kiên vàng đá, cho non đá sẽ chuyển dời, kiên trung giao ước muôn đời.</a:t>
            </a:r>
            <a:endParaRPr lang="en-US">
              <a:solidFill>
                <a:schemeClr val="accent2">
                  <a:lumMod val="75000"/>
                </a:schemeClr>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C00000"/>
                </a:solidFill>
              </a:rPr>
              <a:t>Đk:</a:t>
            </a:r>
            <a:r>
              <a:rPr lang="en-US" sz="5400" smtClean="0">
                <a:solidFill>
                  <a:srgbClr val="003300"/>
                </a:solidFill>
              </a:rPr>
              <a:t> </a:t>
            </a:r>
            <a:r>
              <a:rPr lang="vi-VN" sz="5400">
                <a:solidFill>
                  <a:schemeClr val="accent2">
                    <a:lumMod val="75000"/>
                  </a:schemeClr>
                </a:solidFill>
              </a:rPr>
              <a:t>Từ đó vâng từ đó, Chúa đã gọi con. Một phút trao lời ước giao muôn vạn thuở. Từ đây vâng từ đây Chúa đã chọn con, ấn tín trao tay là lời hứa sắt son.</a:t>
            </a:r>
            <a:endParaRPr lang="en-US" sz="5400">
              <a:solidFill>
                <a:schemeClr val="accent2">
                  <a:lumMod val="75000"/>
                </a:schemeClr>
              </a:solidFill>
            </a:endParaRPr>
          </a:p>
        </p:txBody>
      </p:sp>
    </p:spTree>
    <p:extLst>
      <p:ext uri="{BB962C8B-B14F-4D97-AF65-F5344CB8AC3E}">
        <p14:creationId xmlns:p14="http://schemas.microsoft.com/office/powerpoint/2010/main" val="3200655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0">
                <a:solidFill>
                  <a:schemeClr val="accent2">
                    <a:lumMod val="75000"/>
                  </a:schemeClr>
                </a:solidFill>
                <a:effectLst/>
                <a:latin typeface="+mj-lt"/>
              </a:rPr>
              <a:t>thái độ tham gia và lòng nhiệt thành trong sứ vụ của Hội</a:t>
            </a:r>
            <a:br>
              <a:rPr lang="vi-VN" sz="4900" b="0">
                <a:solidFill>
                  <a:schemeClr val="accent2">
                    <a:lumMod val="75000"/>
                  </a:schemeClr>
                </a:solidFill>
                <a:effectLst/>
                <a:latin typeface="+mj-lt"/>
              </a:rPr>
            </a:br>
            <a:r>
              <a:rPr lang="en-US" sz="4900" b="0">
                <a:solidFill>
                  <a:schemeClr val="accent2">
                    <a:lumMod val="75000"/>
                  </a:schemeClr>
                </a:solidFill>
                <a:effectLst/>
                <a:latin typeface="+mj-lt"/>
                <a:cs typeface="Times New Roman" pitchFamily="18" charset="0"/>
              </a:rPr>
              <a:t>Thánh, </a:t>
            </a:r>
            <a:r>
              <a:rPr lang="vi-VN" sz="4900" b="0">
                <a:solidFill>
                  <a:schemeClr val="accent2">
                    <a:lumMod val="75000"/>
                  </a:schemeClr>
                </a:solidFill>
                <a:effectLst/>
                <a:latin typeface="+mj-lt"/>
              </a:rPr>
              <a:t>Nhờ lời chuyển cầu của Đức Trinh</a:t>
            </a:r>
            <a:r>
              <a:rPr lang="en-US" sz="4900" b="0">
                <a:solidFill>
                  <a:schemeClr val="accent2">
                    <a:lumMod val="75000"/>
                  </a:schemeClr>
                </a:solidFill>
                <a:effectLst/>
                <a:latin typeface="+mj-lt"/>
              </a:rPr>
              <a:t> </a:t>
            </a:r>
            <a:r>
              <a:rPr lang="en-US" sz="4900" b="0">
                <a:solidFill>
                  <a:schemeClr val="accent2">
                    <a:lumMod val="75000"/>
                  </a:schemeClr>
                </a:solidFill>
                <a:effectLst/>
                <a:latin typeface="+mj-lt"/>
                <a:cs typeface="Times New Roman" pitchFamily="18" charset="0"/>
              </a:rPr>
              <a:t>Nữ Maria, </a:t>
            </a:r>
            <a:r>
              <a:rPr lang="vi-VN" sz="4900" b="0">
                <a:solidFill>
                  <a:schemeClr val="accent2">
                    <a:lumMod val="75000"/>
                  </a:schemeClr>
                </a:solidFill>
                <a:effectLst/>
                <a:latin typeface="+mj-lt"/>
              </a:rPr>
              <a:t>Nữ Vương các Tông đồ</a:t>
            </a:r>
            <a:r>
              <a:rPr lang="en-US" sz="4900" b="0">
                <a:solidFill>
                  <a:schemeClr val="accent2">
                    <a:lumMod val="75000"/>
                  </a:schemeClr>
                </a:solidFill>
                <a:effectLst/>
                <a:latin typeface="+mj-lt"/>
              </a:rPr>
              <a:t> </a:t>
            </a:r>
            <a:r>
              <a:rPr lang="vi-VN" sz="4900" b="0">
                <a:solidFill>
                  <a:schemeClr val="accent2">
                    <a:lumMod val="75000"/>
                  </a:schemeClr>
                </a:solidFill>
                <a:effectLst/>
                <a:latin typeface="+mj-lt"/>
              </a:rPr>
              <a:t>và là Mẹ của Hội Thánh,</a:t>
            </a:r>
            <a:endParaRPr lang="en-US" sz="4900" b="0">
              <a:solidFill>
                <a:schemeClr val="accent2">
                  <a:lumMod val="75000"/>
                </a:schemeClr>
              </a:solidFill>
              <a:effectLst/>
              <a:latin typeface="+mj-lt"/>
            </a:endParaRPr>
          </a:p>
        </p:txBody>
      </p:sp>
    </p:spTree>
    <p:extLst>
      <p:ext uri="{BB962C8B-B14F-4D97-AF65-F5344CB8AC3E}">
        <p14:creationId xmlns:p14="http://schemas.microsoft.com/office/powerpoint/2010/main" val="39494090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smtClean="0">
                <a:solidFill>
                  <a:srgbClr val="C00000"/>
                </a:solidFill>
              </a:rPr>
              <a:t>Ca Nguyện Hiệp Lễ</a:t>
            </a:r>
            <a:br>
              <a:rPr lang="en-US" sz="6600" smtClean="0">
                <a:solidFill>
                  <a:srgbClr val="C00000"/>
                </a:solidFill>
              </a:rPr>
            </a:br>
            <a:r>
              <a:rPr lang="en-US" sz="6600" smtClean="0">
                <a:solidFill>
                  <a:srgbClr val="C00000"/>
                </a:solidFill>
              </a:rPr>
              <a:t>Con Đã Tìm Thấy</a:t>
            </a:r>
            <a:br>
              <a:rPr lang="en-US" sz="6600" smtClean="0">
                <a:solidFill>
                  <a:srgbClr val="C00000"/>
                </a:solidFill>
              </a:rPr>
            </a:br>
            <a:r>
              <a:rPr lang="en-US" sz="6600" smtClean="0">
                <a:solidFill>
                  <a:srgbClr val="C00000"/>
                </a:solidFill>
              </a:rPr>
              <a:t>Trầm Hương</a:t>
            </a:r>
            <a:endParaRPr lang="en-US" sz="6600" i="1">
              <a:solidFill>
                <a:srgbClr val="003300"/>
              </a:solidFill>
            </a:endParaRPr>
          </a:p>
        </p:txBody>
      </p:sp>
    </p:spTree>
    <p:extLst>
      <p:ext uri="{BB962C8B-B14F-4D97-AF65-F5344CB8AC3E}">
        <p14:creationId xmlns:p14="http://schemas.microsoft.com/office/powerpoint/2010/main" val="251222632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C00000"/>
                </a:solidFill>
              </a:rPr>
              <a:t>Tk1:</a:t>
            </a:r>
            <a:r>
              <a:rPr lang="en-US" sz="5400" smtClean="0">
                <a:solidFill>
                  <a:srgbClr val="003300"/>
                </a:solidFill>
              </a:rPr>
              <a:t> </a:t>
            </a:r>
            <a:r>
              <a:rPr lang="vi-VN" sz="5400">
                <a:solidFill>
                  <a:schemeClr val="accent2">
                    <a:lumMod val="75000"/>
                  </a:schemeClr>
                </a:solidFill>
              </a:rPr>
              <a:t>Con đã tìm thấy, tìm thấy ơn gọi của con. Con đã nhận ra chỗ đứng trong Giáo hội. Vì như thân thể có những chi thể, con là trái tim trong Giáo Hội nhiệm mầu.</a:t>
            </a:r>
            <a:endParaRPr lang="en-US" sz="5400">
              <a:solidFill>
                <a:schemeClr val="accent2">
                  <a:lumMod val="75000"/>
                </a:schemeClr>
              </a:solidFill>
            </a:endParaRPr>
          </a:p>
        </p:txBody>
      </p:sp>
    </p:spTree>
    <p:extLst>
      <p:ext uri="{BB962C8B-B14F-4D97-AF65-F5344CB8AC3E}">
        <p14:creationId xmlns:p14="http://schemas.microsoft.com/office/powerpoint/2010/main" val="246746081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C00000"/>
                </a:solidFill>
              </a:rPr>
              <a:t>Đk:</a:t>
            </a:r>
            <a:r>
              <a:rPr lang="en-US" sz="5400" smtClean="0">
                <a:solidFill>
                  <a:srgbClr val="003300"/>
                </a:solidFill>
              </a:rPr>
              <a:t> </a:t>
            </a:r>
            <a:r>
              <a:rPr lang="vi-VN" sz="5400">
                <a:solidFill>
                  <a:schemeClr val="accent2">
                    <a:lumMod val="75000"/>
                  </a:schemeClr>
                </a:solidFill>
              </a:rPr>
              <a:t>Con muốn trong trái tim của Mẹ Giáo Hội. Con sẽ là, con sẽ là tình yêu bừng cháy. Và như thế con sẽ là tất cả, ước mong của con viên mãn từ đây</a:t>
            </a:r>
            <a:r>
              <a:rPr lang="vi-VN" sz="5400" smtClean="0">
                <a:solidFill>
                  <a:schemeClr val="accent2">
                    <a:lumMod val="75000"/>
                  </a:schemeClr>
                </a:solidFill>
              </a:rPr>
              <a:t>.</a:t>
            </a:r>
            <a:endParaRPr lang="en-US" sz="5400">
              <a:solidFill>
                <a:schemeClr val="accent2">
                  <a:lumMod val="75000"/>
                </a:schemeClr>
              </a:solidFill>
            </a:endParaRPr>
          </a:p>
        </p:txBody>
      </p:sp>
    </p:spTree>
    <p:extLst>
      <p:ext uri="{BB962C8B-B14F-4D97-AF65-F5344CB8AC3E}">
        <p14:creationId xmlns:p14="http://schemas.microsoft.com/office/powerpoint/2010/main" val="36664180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C00000"/>
                </a:solidFill>
              </a:rPr>
              <a:t>Tk2:</a:t>
            </a:r>
            <a:r>
              <a:rPr lang="en-US" sz="4800" smtClean="0">
                <a:solidFill>
                  <a:srgbClr val="003300"/>
                </a:solidFill>
              </a:rPr>
              <a:t> </a:t>
            </a:r>
            <a:r>
              <a:rPr lang="vi-VN" sz="4800">
                <a:solidFill>
                  <a:schemeClr val="accent2">
                    <a:lumMod val="75000"/>
                  </a:schemeClr>
                </a:solidFill>
              </a:rPr>
              <a:t>Con đã tìm thấy, tìm thấy ơn gọi của con. Con đã nhận ra chỗ đứng trong Giáo hội. Tình yêu nếu tắt sẽ không ai rao giảng, không người dấn thân nên chứng nhân Tin Mừng.</a:t>
            </a:r>
          </a:p>
        </p:txBody>
      </p:sp>
    </p:spTree>
    <p:extLst>
      <p:ext uri="{BB962C8B-B14F-4D97-AF65-F5344CB8AC3E}">
        <p14:creationId xmlns:p14="http://schemas.microsoft.com/office/powerpoint/2010/main" val="11586361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C00000"/>
                </a:solidFill>
              </a:rPr>
              <a:t>Đk:</a:t>
            </a:r>
            <a:r>
              <a:rPr lang="en-US" sz="5400" smtClean="0">
                <a:solidFill>
                  <a:srgbClr val="003300"/>
                </a:solidFill>
              </a:rPr>
              <a:t> </a:t>
            </a:r>
            <a:r>
              <a:rPr lang="vi-VN" sz="5400">
                <a:solidFill>
                  <a:schemeClr val="accent2">
                    <a:lumMod val="75000"/>
                  </a:schemeClr>
                </a:solidFill>
              </a:rPr>
              <a:t>Con muốn trong trái tim của Mẹ Giáo Hội. Con sẽ là, con sẽ là tình yêu bừng cháy. Và như thế con sẽ là tất cả, ước mong của con viên mãn từ đây</a:t>
            </a:r>
            <a:r>
              <a:rPr lang="vi-VN" sz="5400" smtClean="0">
                <a:solidFill>
                  <a:schemeClr val="accent2">
                    <a:lumMod val="75000"/>
                  </a:schemeClr>
                </a:solidFill>
              </a:rPr>
              <a:t>.</a:t>
            </a:r>
            <a:endParaRPr lang="en-US" sz="5400">
              <a:solidFill>
                <a:schemeClr val="accent2">
                  <a:lumMod val="75000"/>
                </a:schemeClr>
              </a:solidFill>
            </a:endParaRPr>
          </a:p>
        </p:txBody>
      </p:sp>
    </p:spTree>
    <p:extLst>
      <p:ext uri="{BB962C8B-B14F-4D97-AF65-F5344CB8AC3E}">
        <p14:creationId xmlns:p14="http://schemas.microsoft.com/office/powerpoint/2010/main" val="30497175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C00000"/>
                </a:solidFill>
              </a:rPr>
              <a:t>Tk3:</a:t>
            </a:r>
            <a:r>
              <a:rPr lang="en-US" sz="5400" smtClean="0">
                <a:solidFill>
                  <a:srgbClr val="003300"/>
                </a:solidFill>
              </a:rPr>
              <a:t> </a:t>
            </a:r>
            <a:r>
              <a:rPr lang="vi-VN" sz="5400">
                <a:solidFill>
                  <a:schemeClr val="accent2">
                    <a:lumMod val="75000"/>
                  </a:schemeClr>
                </a:solidFill>
              </a:rPr>
              <a:t>Con đã tìm thấy, tìm thấy ơn gọi của con. Con đã nhận ra chỗ đứng trong Giáo hội. Tình yêu nếu tắt sẽ không ai tử đạo, Những hạt giống gieo không nảy mầm đâm chồi. </a:t>
            </a:r>
            <a:endParaRPr lang="en-US" sz="5400">
              <a:solidFill>
                <a:schemeClr val="accent2">
                  <a:lumMod val="75000"/>
                </a:schemeClr>
              </a:solidFill>
            </a:endParaRPr>
          </a:p>
        </p:txBody>
      </p:sp>
    </p:spTree>
    <p:extLst>
      <p:ext uri="{BB962C8B-B14F-4D97-AF65-F5344CB8AC3E}">
        <p14:creationId xmlns:p14="http://schemas.microsoft.com/office/powerpoint/2010/main" val="20518576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C00000"/>
                </a:solidFill>
              </a:rPr>
              <a:t>Đk:</a:t>
            </a:r>
            <a:r>
              <a:rPr lang="en-US" sz="5400" smtClean="0">
                <a:solidFill>
                  <a:srgbClr val="003300"/>
                </a:solidFill>
              </a:rPr>
              <a:t> </a:t>
            </a:r>
            <a:r>
              <a:rPr lang="vi-VN" sz="5400">
                <a:solidFill>
                  <a:schemeClr val="accent2">
                    <a:lumMod val="75000"/>
                  </a:schemeClr>
                </a:solidFill>
              </a:rPr>
              <a:t>Con muốn trong trái tim của Mẹ Giáo Hội. Con sẽ là, con sẽ là tình yêu bừng cháy. Và như thế con sẽ là tất cả, ước mong của con viên mãn từ đây</a:t>
            </a:r>
            <a:r>
              <a:rPr lang="vi-VN" sz="5400" smtClean="0">
                <a:solidFill>
                  <a:schemeClr val="accent2">
                    <a:lumMod val="75000"/>
                  </a:schemeClr>
                </a:solidFill>
              </a:rPr>
              <a:t>.</a:t>
            </a:r>
            <a:endParaRPr lang="en-US" sz="5400">
              <a:solidFill>
                <a:schemeClr val="accent2">
                  <a:lumMod val="75000"/>
                </a:schemeClr>
              </a:solidFill>
            </a:endParaRPr>
          </a:p>
        </p:txBody>
      </p:sp>
    </p:spTree>
    <p:extLst>
      <p:ext uri="{BB962C8B-B14F-4D97-AF65-F5344CB8AC3E}">
        <p14:creationId xmlns:p14="http://schemas.microsoft.com/office/powerpoint/2010/main" val="19244234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C00000"/>
                </a:solidFill>
              </a:rPr>
              <a:t>Tk4:</a:t>
            </a:r>
            <a:r>
              <a:rPr lang="en-US" sz="5400" smtClean="0">
                <a:solidFill>
                  <a:srgbClr val="003300"/>
                </a:solidFill>
              </a:rPr>
              <a:t> </a:t>
            </a:r>
            <a:r>
              <a:rPr lang="vi-VN" sz="5400">
                <a:solidFill>
                  <a:schemeClr val="accent2">
                    <a:lumMod val="75000"/>
                  </a:schemeClr>
                </a:solidFill>
              </a:rPr>
              <a:t>Con đã tìm thấy, tìm thấy ơn gọi của con. Con đã nhận ra chỗ đứng trong Giáo hội. Tình yêu Thiên Chúa xót thương vô bờ, con là bé thơ trên gối Cha nhân từ.</a:t>
            </a:r>
            <a:endParaRPr lang="en-US" sz="5400">
              <a:solidFill>
                <a:schemeClr val="accent2">
                  <a:lumMod val="75000"/>
                </a:schemeClr>
              </a:solidFill>
            </a:endParaRPr>
          </a:p>
        </p:txBody>
      </p:sp>
    </p:spTree>
    <p:extLst>
      <p:ext uri="{BB962C8B-B14F-4D97-AF65-F5344CB8AC3E}">
        <p14:creationId xmlns:p14="http://schemas.microsoft.com/office/powerpoint/2010/main" val="32563346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smtClean="0">
                <a:solidFill>
                  <a:srgbClr val="C00000"/>
                </a:solidFill>
              </a:rPr>
              <a:t>Đk:</a:t>
            </a:r>
            <a:r>
              <a:rPr lang="en-US" sz="5400" smtClean="0">
                <a:solidFill>
                  <a:srgbClr val="003300"/>
                </a:solidFill>
              </a:rPr>
              <a:t> </a:t>
            </a:r>
            <a:r>
              <a:rPr lang="vi-VN" sz="5400">
                <a:solidFill>
                  <a:schemeClr val="accent2">
                    <a:lumMod val="75000"/>
                  </a:schemeClr>
                </a:solidFill>
              </a:rPr>
              <a:t>Con muốn trong trái tim của Mẹ Giáo Hội. Con sẽ là, con sẽ là tình yêu bừng cháy. Và như thế con sẽ là tất cả, ước mong của con viên mãn từ đây</a:t>
            </a:r>
            <a:r>
              <a:rPr lang="vi-VN" sz="5400" smtClean="0">
                <a:solidFill>
                  <a:schemeClr val="accent2">
                    <a:lumMod val="75000"/>
                  </a:schemeClr>
                </a:solidFill>
              </a:rPr>
              <a:t>.</a:t>
            </a:r>
            <a:endParaRPr lang="en-US" sz="5400">
              <a:solidFill>
                <a:schemeClr val="accent2">
                  <a:lumMod val="75000"/>
                </a:schemeClr>
              </a:solidFill>
            </a:endParaRPr>
          </a:p>
        </p:txBody>
      </p:sp>
    </p:spTree>
    <p:extLst>
      <p:ext uri="{BB962C8B-B14F-4D97-AF65-F5344CB8AC3E}">
        <p14:creationId xmlns:p14="http://schemas.microsoft.com/office/powerpoint/2010/main" val="95077836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679294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a:solidFill>
                  <a:schemeClr val="accent2">
                    <a:lumMod val="75000"/>
                  </a:schemeClr>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0" u="sng">
                <a:solidFill>
                  <a:srgbClr val="C00000"/>
                </a:solidFill>
                <a:effectLst/>
                <a:latin typeface="+mj-lt"/>
                <a:cs typeface="Times New Roman" pitchFamily="18" charset="0"/>
              </a:rPr>
              <a:t>Amen.</a:t>
            </a:r>
          </a:p>
        </p:txBody>
      </p:sp>
    </p:spTree>
    <p:extLst>
      <p:ext uri="{BB962C8B-B14F-4D97-AF65-F5344CB8AC3E}">
        <p14:creationId xmlns:p14="http://schemas.microsoft.com/office/powerpoint/2010/main" val="708449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7462799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smtClean="0">
                <a:solidFill>
                  <a:srgbClr val="C00000"/>
                </a:solidFill>
              </a:rPr>
              <a:t>Ca Kết Lễ</a:t>
            </a:r>
            <a:br>
              <a:rPr lang="en-US" sz="6000" smtClean="0">
                <a:solidFill>
                  <a:srgbClr val="C00000"/>
                </a:solidFill>
              </a:rPr>
            </a:br>
            <a:r>
              <a:rPr lang="en-US" sz="6000" smtClean="0">
                <a:solidFill>
                  <a:srgbClr val="C00000"/>
                </a:solidFill>
              </a:rPr>
              <a:t>Tâm Tình Hiến Dâng</a:t>
            </a:r>
            <a:endParaRPr lang="en-US" sz="6000" i="1">
              <a:solidFill>
                <a:srgbClr val="0033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C00000"/>
                </a:solidFill>
              </a:rPr>
              <a:t>Đk:</a:t>
            </a:r>
            <a:r>
              <a:rPr lang="en-US" sz="6600" smtClean="0">
                <a:solidFill>
                  <a:srgbClr val="003300"/>
                </a:solidFill>
              </a:rPr>
              <a:t> </a:t>
            </a:r>
            <a:r>
              <a:rPr lang="vi-VN" sz="6600">
                <a:solidFill>
                  <a:schemeClr val="accent2">
                    <a:lumMod val="75000"/>
                  </a:schemeClr>
                </a:solidFill>
              </a:rPr>
              <a:t>Biết lấy gì cảm mến, biết lấy chi báo </a:t>
            </a:r>
            <a:r>
              <a:rPr lang="vi-VN" sz="6600" smtClean="0">
                <a:solidFill>
                  <a:schemeClr val="accent2">
                    <a:lumMod val="75000"/>
                  </a:schemeClr>
                </a:solidFill>
              </a:rPr>
              <a:t>đền.</a:t>
            </a:r>
            <a:r>
              <a:rPr lang="en-US" sz="6600" smtClean="0">
                <a:solidFill>
                  <a:schemeClr val="accent2">
                    <a:lumMod val="75000"/>
                  </a:schemeClr>
                </a:solidFill>
              </a:rPr>
              <a:t> </a:t>
            </a:r>
            <a:r>
              <a:rPr lang="vi-VN" sz="6600" smtClean="0">
                <a:solidFill>
                  <a:schemeClr val="accent2">
                    <a:lumMod val="75000"/>
                  </a:schemeClr>
                </a:solidFill>
              </a:rPr>
              <a:t>Hồng </a:t>
            </a:r>
            <a:r>
              <a:rPr lang="vi-VN" sz="6600">
                <a:solidFill>
                  <a:schemeClr val="accent2">
                    <a:lumMod val="75000"/>
                  </a:schemeClr>
                </a:solidFill>
              </a:rPr>
              <a:t>ân Chúa cao vời, Chúa đã làm cho con. </a:t>
            </a:r>
            <a:endParaRPr lang="en-US" sz="6600">
              <a:solidFill>
                <a:schemeClr val="accent2">
                  <a:lumMod val="75000"/>
                </a:schemeClr>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C00000"/>
                </a:solidFill>
              </a:rPr>
              <a:t>Tk1:</a:t>
            </a:r>
            <a:r>
              <a:rPr lang="en-US" sz="4800" smtClean="0">
                <a:solidFill>
                  <a:srgbClr val="003300"/>
                </a:solidFill>
              </a:rPr>
              <a:t> </a:t>
            </a:r>
            <a:r>
              <a:rPr lang="vi-VN" sz="4800">
                <a:solidFill>
                  <a:schemeClr val="accent2">
                    <a:lumMod val="75000"/>
                  </a:schemeClr>
                </a:solidFill>
              </a:rPr>
              <a:t>Thương con từ ngàn xưa, một tình yêu chan </a:t>
            </a:r>
            <a:r>
              <a:rPr lang="vi-VN" sz="4800" smtClean="0">
                <a:solidFill>
                  <a:schemeClr val="accent2">
                    <a:lumMod val="75000"/>
                  </a:schemeClr>
                </a:solidFill>
              </a:rPr>
              <a:t>chứa</a:t>
            </a:r>
            <a:r>
              <a:rPr lang="en-US" sz="4800" smtClean="0">
                <a:solidFill>
                  <a:schemeClr val="accent2">
                    <a:lumMod val="75000"/>
                  </a:schemeClr>
                </a:solidFill>
              </a:rPr>
              <a:t> </a:t>
            </a:r>
            <a:r>
              <a:rPr lang="vi-VN" sz="4800" smtClean="0">
                <a:solidFill>
                  <a:schemeClr val="accent2">
                    <a:lumMod val="75000"/>
                  </a:schemeClr>
                </a:solidFill>
              </a:rPr>
              <a:t>Và </a:t>
            </a:r>
            <a:r>
              <a:rPr lang="vi-VN" sz="4800">
                <a:solidFill>
                  <a:schemeClr val="accent2">
                    <a:lumMod val="75000"/>
                  </a:schemeClr>
                </a:solidFill>
              </a:rPr>
              <a:t>chọn con đi làm đuốc sáng Chúa trên trần </a:t>
            </a:r>
            <a:r>
              <a:rPr lang="vi-VN" sz="4800" smtClean="0">
                <a:solidFill>
                  <a:schemeClr val="accent2">
                    <a:lumMod val="75000"/>
                  </a:schemeClr>
                </a:solidFill>
              </a:rPr>
              <a:t>gian.</a:t>
            </a:r>
            <a:r>
              <a:rPr lang="en-US" sz="4800" smtClean="0">
                <a:solidFill>
                  <a:schemeClr val="accent2">
                    <a:lumMod val="75000"/>
                  </a:schemeClr>
                </a:solidFill>
              </a:rPr>
              <a:t> </a:t>
            </a:r>
            <a:r>
              <a:rPr lang="vi-VN" sz="4800" smtClean="0">
                <a:solidFill>
                  <a:schemeClr val="accent2">
                    <a:lumMod val="75000"/>
                  </a:schemeClr>
                </a:solidFill>
              </a:rPr>
              <a:t>Cho </a:t>
            </a:r>
            <a:r>
              <a:rPr lang="vi-VN" sz="4800">
                <a:solidFill>
                  <a:schemeClr val="accent2">
                    <a:lumMod val="75000"/>
                  </a:schemeClr>
                </a:solidFill>
              </a:rPr>
              <a:t>con say tình mến, và này con xin </a:t>
            </a:r>
            <a:r>
              <a:rPr lang="vi-VN" sz="4800" smtClean="0">
                <a:solidFill>
                  <a:schemeClr val="accent2">
                    <a:lumMod val="75000"/>
                  </a:schemeClr>
                </a:solidFill>
              </a:rPr>
              <a:t>đến,</a:t>
            </a:r>
            <a:r>
              <a:rPr lang="en-US" sz="4800" smtClean="0">
                <a:solidFill>
                  <a:schemeClr val="accent2">
                    <a:lumMod val="75000"/>
                  </a:schemeClr>
                </a:solidFill>
              </a:rPr>
              <a:t> </a:t>
            </a:r>
            <a:r>
              <a:rPr lang="vi-VN" sz="4800" smtClean="0">
                <a:solidFill>
                  <a:schemeClr val="accent2">
                    <a:lumMod val="75000"/>
                  </a:schemeClr>
                </a:solidFill>
              </a:rPr>
              <a:t>Một </a:t>
            </a:r>
            <a:r>
              <a:rPr lang="vi-VN" sz="4800">
                <a:solidFill>
                  <a:schemeClr val="accent2">
                    <a:lumMod val="75000"/>
                  </a:schemeClr>
                </a:solidFill>
              </a:rPr>
              <a:t>đời trung trinh làm muối đất ướp cho mặn đời. </a:t>
            </a:r>
            <a:endParaRPr lang="en-US" sz="4800">
              <a:solidFill>
                <a:schemeClr val="accent2">
                  <a:lumMod val="75000"/>
                </a:schemeClr>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C00000"/>
                </a:solidFill>
              </a:rPr>
              <a:t>Đk:</a:t>
            </a:r>
            <a:r>
              <a:rPr lang="en-US" sz="6600" smtClean="0">
                <a:solidFill>
                  <a:srgbClr val="003300"/>
                </a:solidFill>
              </a:rPr>
              <a:t> </a:t>
            </a:r>
            <a:r>
              <a:rPr lang="vi-VN" sz="6600">
                <a:solidFill>
                  <a:schemeClr val="accent2">
                    <a:lumMod val="75000"/>
                  </a:schemeClr>
                </a:solidFill>
              </a:rPr>
              <a:t>Biết lấy gì cảm mến, biết lấy chi báo </a:t>
            </a:r>
            <a:r>
              <a:rPr lang="vi-VN" sz="6600" smtClean="0">
                <a:solidFill>
                  <a:schemeClr val="accent2">
                    <a:lumMod val="75000"/>
                  </a:schemeClr>
                </a:solidFill>
              </a:rPr>
              <a:t>đền.</a:t>
            </a:r>
            <a:r>
              <a:rPr lang="en-US" sz="6600" smtClean="0">
                <a:solidFill>
                  <a:schemeClr val="accent2">
                    <a:lumMod val="75000"/>
                  </a:schemeClr>
                </a:solidFill>
              </a:rPr>
              <a:t> </a:t>
            </a:r>
            <a:r>
              <a:rPr lang="vi-VN" sz="6600" smtClean="0">
                <a:solidFill>
                  <a:schemeClr val="accent2">
                    <a:lumMod val="75000"/>
                  </a:schemeClr>
                </a:solidFill>
              </a:rPr>
              <a:t>Hồng </a:t>
            </a:r>
            <a:r>
              <a:rPr lang="vi-VN" sz="6600">
                <a:solidFill>
                  <a:schemeClr val="accent2">
                    <a:lumMod val="75000"/>
                  </a:schemeClr>
                </a:solidFill>
              </a:rPr>
              <a:t>ân Chúa cao vời, Chúa đã làm cho con. </a:t>
            </a:r>
            <a:endParaRPr lang="en-US" sz="6600">
              <a:solidFill>
                <a:schemeClr val="accent2">
                  <a:lumMod val="75000"/>
                </a:schemeClr>
              </a:solidFill>
            </a:endParaRPr>
          </a:p>
        </p:txBody>
      </p:sp>
    </p:spTree>
    <p:extLst>
      <p:ext uri="{BB962C8B-B14F-4D97-AF65-F5344CB8AC3E}">
        <p14:creationId xmlns:p14="http://schemas.microsoft.com/office/powerpoint/2010/main" val="224492811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C00000"/>
                </a:solidFill>
              </a:rPr>
              <a:t>Tk3:</a:t>
            </a:r>
            <a:r>
              <a:rPr lang="en-US" sz="4800" smtClean="0">
                <a:solidFill>
                  <a:srgbClr val="003300"/>
                </a:solidFill>
              </a:rPr>
              <a:t> </a:t>
            </a:r>
            <a:r>
              <a:rPr lang="vi-VN" sz="4800">
                <a:solidFill>
                  <a:schemeClr val="accent2">
                    <a:lumMod val="75000"/>
                  </a:schemeClr>
                </a:solidFill>
              </a:rPr>
              <a:t>rao cho con lời Chúa, dù đời con hoen </a:t>
            </a:r>
            <a:r>
              <a:rPr lang="vi-VN" sz="4800" smtClean="0">
                <a:solidFill>
                  <a:schemeClr val="accent2">
                    <a:lumMod val="75000"/>
                  </a:schemeClr>
                </a:solidFill>
              </a:rPr>
              <a:t>úa,</a:t>
            </a:r>
            <a:r>
              <a:rPr lang="en-US" sz="4800" smtClean="0">
                <a:solidFill>
                  <a:schemeClr val="accent2">
                    <a:lumMod val="75000"/>
                  </a:schemeClr>
                </a:solidFill>
              </a:rPr>
              <a:t> </a:t>
            </a:r>
            <a:r>
              <a:rPr lang="vi-VN" sz="4800" smtClean="0">
                <a:solidFill>
                  <a:schemeClr val="accent2">
                    <a:lumMod val="75000"/>
                  </a:schemeClr>
                </a:solidFill>
              </a:rPr>
              <a:t>Nguyện </a:t>
            </a:r>
            <a:r>
              <a:rPr lang="vi-VN" sz="4800">
                <a:solidFill>
                  <a:schemeClr val="accent2">
                    <a:lumMod val="75000"/>
                  </a:schemeClr>
                </a:solidFill>
              </a:rPr>
              <a:t>đời con đem lời Chân Lý đến cho mọi </a:t>
            </a:r>
            <a:r>
              <a:rPr lang="vi-VN" sz="4800" smtClean="0">
                <a:solidFill>
                  <a:schemeClr val="accent2">
                    <a:lumMod val="75000"/>
                  </a:schemeClr>
                </a:solidFill>
              </a:rPr>
              <a:t>nơi.</a:t>
            </a:r>
            <a:r>
              <a:rPr lang="en-US" sz="4800" smtClean="0">
                <a:solidFill>
                  <a:schemeClr val="accent2">
                    <a:lumMod val="75000"/>
                  </a:schemeClr>
                </a:solidFill>
              </a:rPr>
              <a:t> </a:t>
            </a:r>
            <a:r>
              <a:rPr lang="vi-VN" sz="4800" smtClean="0">
                <a:solidFill>
                  <a:schemeClr val="accent2">
                    <a:lumMod val="75000"/>
                  </a:schemeClr>
                </a:solidFill>
              </a:rPr>
              <a:t>Ra </a:t>
            </a:r>
            <a:r>
              <a:rPr lang="vi-VN" sz="4800">
                <a:solidFill>
                  <a:schemeClr val="accent2">
                    <a:lumMod val="75000"/>
                  </a:schemeClr>
                </a:solidFill>
              </a:rPr>
              <a:t>đi đầy nguyện ước, và này con gieo </a:t>
            </a:r>
            <a:r>
              <a:rPr lang="vi-VN" sz="4800" smtClean="0">
                <a:solidFill>
                  <a:schemeClr val="accent2">
                    <a:lumMod val="75000"/>
                  </a:schemeClr>
                </a:solidFill>
              </a:rPr>
              <a:t>bước,</a:t>
            </a:r>
            <a:r>
              <a:rPr lang="en-US" sz="4800" smtClean="0">
                <a:solidFill>
                  <a:schemeClr val="accent2">
                    <a:lumMod val="75000"/>
                  </a:schemeClr>
                </a:solidFill>
              </a:rPr>
              <a:t> </a:t>
            </a:r>
            <a:r>
              <a:rPr lang="vi-VN" sz="4800" smtClean="0">
                <a:solidFill>
                  <a:schemeClr val="accent2">
                    <a:lumMod val="75000"/>
                  </a:schemeClr>
                </a:solidFill>
              </a:rPr>
              <a:t>Nguyện </a:t>
            </a:r>
            <a:r>
              <a:rPr lang="vi-VN" sz="4800">
                <a:solidFill>
                  <a:schemeClr val="accent2">
                    <a:lumMod val="75000"/>
                  </a:schemeClr>
                </a:solidFill>
              </a:rPr>
              <a:t>đời con đem nguồn yêu mến đến cho mọi người. </a:t>
            </a:r>
            <a:endParaRPr lang="en-US" sz="4800">
              <a:solidFill>
                <a:schemeClr val="accent2">
                  <a:lumMod val="75000"/>
                </a:schemeClr>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C00000"/>
                </a:solidFill>
              </a:rPr>
              <a:t>Đk:</a:t>
            </a:r>
            <a:r>
              <a:rPr lang="en-US" sz="6600" smtClean="0">
                <a:solidFill>
                  <a:srgbClr val="003300"/>
                </a:solidFill>
              </a:rPr>
              <a:t> </a:t>
            </a:r>
            <a:r>
              <a:rPr lang="vi-VN" sz="6600">
                <a:solidFill>
                  <a:schemeClr val="accent2">
                    <a:lumMod val="75000"/>
                  </a:schemeClr>
                </a:solidFill>
              </a:rPr>
              <a:t>Biết lấy gì cảm mến, biết lấy chi báo </a:t>
            </a:r>
            <a:r>
              <a:rPr lang="vi-VN" sz="6600" smtClean="0">
                <a:solidFill>
                  <a:schemeClr val="accent2">
                    <a:lumMod val="75000"/>
                  </a:schemeClr>
                </a:solidFill>
              </a:rPr>
              <a:t>đền.</a:t>
            </a:r>
            <a:r>
              <a:rPr lang="en-US" sz="6600" smtClean="0">
                <a:solidFill>
                  <a:schemeClr val="accent2">
                    <a:lumMod val="75000"/>
                  </a:schemeClr>
                </a:solidFill>
              </a:rPr>
              <a:t> </a:t>
            </a:r>
            <a:r>
              <a:rPr lang="vi-VN" sz="6600" smtClean="0">
                <a:solidFill>
                  <a:schemeClr val="accent2">
                    <a:lumMod val="75000"/>
                  </a:schemeClr>
                </a:solidFill>
              </a:rPr>
              <a:t>Hồng </a:t>
            </a:r>
            <a:r>
              <a:rPr lang="vi-VN" sz="6600">
                <a:solidFill>
                  <a:schemeClr val="accent2">
                    <a:lumMod val="75000"/>
                  </a:schemeClr>
                </a:solidFill>
              </a:rPr>
              <a:t>ân Chúa cao vời, Chúa đã làm cho con. </a:t>
            </a:r>
            <a:endParaRPr lang="en-US" sz="6600">
              <a:solidFill>
                <a:schemeClr val="accent2">
                  <a:lumMod val="75000"/>
                </a:schemeClr>
              </a:solidFill>
            </a:endParaRPr>
          </a:p>
        </p:txBody>
      </p:sp>
    </p:spTree>
    <p:extLst>
      <p:ext uri="{BB962C8B-B14F-4D97-AF65-F5344CB8AC3E}">
        <p14:creationId xmlns:p14="http://schemas.microsoft.com/office/powerpoint/2010/main" val="224492811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smtClean="0">
                <a:solidFill>
                  <a:srgbClr val="C00000"/>
                </a:solidFill>
              </a:rPr>
              <a:t>Tk4:</a:t>
            </a:r>
            <a:r>
              <a:rPr lang="en-US" sz="4800" smtClean="0">
                <a:solidFill>
                  <a:srgbClr val="003300"/>
                </a:solidFill>
              </a:rPr>
              <a:t> </a:t>
            </a:r>
            <a:r>
              <a:rPr lang="vi-VN" sz="4800">
                <a:solidFill>
                  <a:schemeClr val="accent2">
                    <a:lumMod val="75000"/>
                  </a:schemeClr>
                </a:solidFill>
              </a:rPr>
              <a:t>Xin cho con bình an và đầu cao mắt </a:t>
            </a:r>
            <a:r>
              <a:rPr lang="vi-VN" sz="4800" smtClean="0">
                <a:solidFill>
                  <a:schemeClr val="accent2">
                    <a:lumMod val="75000"/>
                  </a:schemeClr>
                </a:solidFill>
              </a:rPr>
              <a:t>sáng,</a:t>
            </a:r>
            <a:r>
              <a:rPr lang="en-US" sz="4800" smtClean="0">
                <a:solidFill>
                  <a:schemeClr val="accent2">
                    <a:lumMod val="75000"/>
                  </a:schemeClr>
                </a:solidFill>
              </a:rPr>
              <a:t> </a:t>
            </a:r>
            <a:r>
              <a:rPr lang="vi-VN" sz="4800" smtClean="0">
                <a:solidFill>
                  <a:schemeClr val="accent2">
                    <a:lumMod val="75000"/>
                  </a:schemeClr>
                </a:solidFill>
              </a:rPr>
              <a:t>Nguyện </a:t>
            </a:r>
            <a:r>
              <a:rPr lang="vi-VN" sz="4800">
                <a:solidFill>
                  <a:schemeClr val="accent2">
                    <a:lumMod val="75000"/>
                  </a:schemeClr>
                </a:solidFill>
              </a:rPr>
              <a:t>đời con đi làm chứng tá Chúa trên trần gian.</a:t>
            </a:r>
            <a:br>
              <a:rPr lang="vi-VN" sz="4800">
                <a:solidFill>
                  <a:schemeClr val="accent2">
                    <a:lumMod val="75000"/>
                  </a:schemeClr>
                </a:solidFill>
              </a:rPr>
            </a:br>
            <a:r>
              <a:rPr lang="vi-VN" sz="4800">
                <a:solidFill>
                  <a:schemeClr val="accent2">
                    <a:lumMod val="75000"/>
                  </a:schemeClr>
                </a:solidFill>
              </a:rPr>
              <a:t>Xin cho con nghèo khó, cuộc </a:t>
            </a:r>
            <a:r>
              <a:rPr lang="vi-VN" sz="4800" smtClean="0">
                <a:solidFill>
                  <a:schemeClr val="accent2">
                    <a:lumMod val="75000"/>
                  </a:schemeClr>
                </a:solidFill>
              </a:rPr>
              <a:t>đời</a:t>
            </a:r>
            <a:r>
              <a:rPr lang="en-US" sz="4800" smtClean="0">
                <a:solidFill>
                  <a:schemeClr val="accent2">
                    <a:lumMod val="75000"/>
                  </a:schemeClr>
                </a:solidFill>
              </a:rPr>
              <a:t> </a:t>
            </a:r>
            <a:r>
              <a:rPr lang="vi-VN" sz="4800" smtClean="0">
                <a:solidFill>
                  <a:schemeClr val="accent2">
                    <a:lumMod val="75000"/>
                  </a:schemeClr>
                </a:solidFill>
              </a:rPr>
              <a:t>bao </a:t>
            </a:r>
            <a:r>
              <a:rPr lang="vi-VN" sz="4800">
                <a:solidFill>
                  <a:schemeClr val="accent2">
                    <a:lumMod val="75000"/>
                  </a:schemeClr>
                </a:solidFill>
              </a:rPr>
              <a:t>nguy </a:t>
            </a:r>
            <a:r>
              <a:rPr lang="vi-VN" sz="4800" smtClean="0">
                <a:solidFill>
                  <a:schemeClr val="accent2">
                    <a:lumMod val="75000"/>
                  </a:schemeClr>
                </a:solidFill>
              </a:rPr>
              <a:t>biến,</a:t>
            </a:r>
            <a:r>
              <a:rPr lang="en-US" sz="4800" smtClean="0">
                <a:solidFill>
                  <a:schemeClr val="accent2">
                    <a:lumMod val="75000"/>
                  </a:schemeClr>
                </a:solidFill>
              </a:rPr>
              <a:t> </a:t>
            </a:r>
            <a:r>
              <a:rPr lang="vi-VN" sz="4800" smtClean="0">
                <a:solidFill>
                  <a:schemeClr val="accent2">
                    <a:lumMod val="75000"/>
                  </a:schemeClr>
                </a:solidFill>
              </a:rPr>
              <a:t>Đời </a:t>
            </a:r>
            <a:r>
              <a:rPr lang="vi-VN" sz="4800">
                <a:solidFill>
                  <a:schemeClr val="accent2">
                    <a:lumMod val="75000"/>
                  </a:schemeClr>
                </a:solidFill>
              </a:rPr>
              <a:t>hạnh phúc con là chính Chúa gia nghiệp trọn đời. </a:t>
            </a:r>
            <a:endParaRPr lang="en-US" sz="4800">
              <a:solidFill>
                <a:schemeClr val="accent2">
                  <a:lumMod val="75000"/>
                </a:schemeClr>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smtClean="0">
                <a:solidFill>
                  <a:srgbClr val="C00000"/>
                </a:solidFill>
              </a:rPr>
              <a:t>Đk:</a:t>
            </a:r>
            <a:r>
              <a:rPr lang="en-US" sz="6600" smtClean="0">
                <a:solidFill>
                  <a:srgbClr val="003300"/>
                </a:solidFill>
              </a:rPr>
              <a:t> </a:t>
            </a:r>
            <a:r>
              <a:rPr lang="vi-VN" sz="6600">
                <a:solidFill>
                  <a:schemeClr val="accent2">
                    <a:lumMod val="75000"/>
                  </a:schemeClr>
                </a:solidFill>
              </a:rPr>
              <a:t>Biết lấy gì cảm mến, biết lấy chi báo </a:t>
            </a:r>
            <a:r>
              <a:rPr lang="vi-VN" sz="6600" smtClean="0">
                <a:solidFill>
                  <a:schemeClr val="accent2">
                    <a:lumMod val="75000"/>
                  </a:schemeClr>
                </a:solidFill>
              </a:rPr>
              <a:t>đền.</a:t>
            </a:r>
            <a:r>
              <a:rPr lang="en-US" sz="6600" smtClean="0">
                <a:solidFill>
                  <a:schemeClr val="accent2">
                    <a:lumMod val="75000"/>
                  </a:schemeClr>
                </a:solidFill>
              </a:rPr>
              <a:t> </a:t>
            </a:r>
            <a:r>
              <a:rPr lang="vi-VN" sz="6600" smtClean="0">
                <a:solidFill>
                  <a:schemeClr val="accent2">
                    <a:lumMod val="75000"/>
                  </a:schemeClr>
                </a:solidFill>
              </a:rPr>
              <a:t>Hồng </a:t>
            </a:r>
            <a:r>
              <a:rPr lang="vi-VN" sz="6600">
                <a:solidFill>
                  <a:schemeClr val="accent2">
                    <a:lumMod val="75000"/>
                  </a:schemeClr>
                </a:solidFill>
              </a:rPr>
              <a:t>ân Chúa cao vời, Chúa đã làm cho con. </a:t>
            </a:r>
            <a:endParaRPr lang="en-US" sz="6600">
              <a:solidFill>
                <a:schemeClr val="accent2">
                  <a:lumMod val="75000"/>
                </a:schemeClr>
              </a:solidFill>
            </a:endParaRPr>
          </a:p>
        </p:txBody>
      </p:sp>
    </p:spTree>
    <p:extLst>
      <p:ext uri="{BB962C8B-B14F-4D97-AF65-F5344CB8AC3E}">
        <p14:creationId xmlns:p14="http://schemas.microsoft.com/office/powerpoint/2010/main" val="224492811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rgbClr val="0033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86"/>
            <a:ext cx="9144000" cy="5138928"/>
          </a:xfrm>
          <a:prstGeom prst="rect">
            <a:avLst/>
          </a:prstGeom>
        </p:spPr>
      </p:pic>
    </p:spTree>
    <p:extLst>
      <p:ext uri="{BB962C8B-B14F-4D97-AF65-F5344CB8AC3E}">
        <p14:creationId xmlns:p14="http://schemas.microsoft.com/office/powerpoint/2010/main" val="4746279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3031</Words>
  <Application>Microsoft Office PowerPoint</Application>
  <PresentationFormat>On-screen Show (16:9)</PresentationFormat>
  <Paragraphs>117</Paragraphs>
  <Slides>99</Slides>
  <Notes>0</Notes>
  <HiddenSlides>0</HiddenSlides>
  <MMClips>0</MMClips>
  <ScaleCrop>false</ScaleCrop>
  <HeadingPairs>
    <vt:vector size="4" baseType="variant">
      <vt:variant>
        <vt:lpstr>Theme</vt:lpstr>
      </vt:variant>
      <vt:variant>
        <vt:i4>23</vt:i4>
      </vt:variant>
      <vt:variant>
        <vt:lpstr>Slide Titles</vt:lpstr>
      </vt:variant>
      <vt:variant>
        <vt:i4>99</vt:i4>
      </vt:variant>
    </vt:vector>
  </HeadingPairs>
  <TitlesOfParts>
    <vt:vector size="122" baseType="lpstr">
      <vt:lpstr>Office Theme</vt:lpstr>
      <vt:lpstr>7_Office Theme</vt:lpstr>
      <vt:lpstr>1_Office Theme</vt:lpstr>
      <vt:lpstr>36_Default Design</vt:lpstr>
      <vt:lpstr>2_Office Theme</vt:lpstr>
      <vt:lpstr>3_Office Theme</vt:lpstr>
      <vt:lpstr>4_Office Theme</vt:lpstr>
      <vt:lpstr>5_Office Theme</vt:lpstr>
      <vt:lpstr>6_Office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Tình Yêu Thiên Chúa LM. Kim Long</vt:lpstr>
      <vt:lpstr>Tk1: Tình yêu, ôi cao siêu là tình yêu Thiên Chúa, đã đoái thương thân phận mọn hèn, mà mến thương con từ ngàn đời, luôn hằng chan tưới hồng ân, dẫn lần con tới bàn thánh.</vt:lpstr>
      <vt:lpstr>Đk: Muôn tiếng ca vang hòa lời chúc tụng, con linh mục Chúa vui lên bàn thánh, đáp tình Chúa mến thương. Xin tiến dâng Cha trọn vẹn xác hồn, nên như của lễ thay cho trần thế, ca tụng yêu mến Người.</vt:lpstr>
      <vt:lpstr>Tk2: Bụi tro, ôi thân con là bụi tro đâu đáng, mà Chúa cao sang ngợp tầng trời đã khắc tên con vào lòng Người, nên bạn tâm phúc từ đây, giữa hàng khanh tướng quyền uy.</vt:lpstr>
      <vt:lpstr>Đk: Muôn tiếng ca vang hòa lời chúc tụng, con linh mục Chúa vui lên bàn thánh, đáp tình Chúa mến thương. Xin tiến dâng Cha trọn vẹn xác hồn, nên như của lễ thay cho trần thế, ca tụng yêu mến Người.</vt:lpstr>
      <vt:lpstr>Tk3: Lời con, ôi uy linh một lời con tuyên phán, là thứ tha muôn tội phàm trần, là Chúa ban phúc lộc đầy tràn, bánh rượu đây sẽ trở nên máu thịt Con Chúa từ nhân.</vt:lpstr>
      <vt:lpstr>Đk: Muôn tiếng ca vang hòa lời chúc tụng, con linh mục Chúa vui lên bàn thánh, đáp tình Chúa mến thương. Xin tiến dâng Cha trọn vẹn xác hồn, nên như của lễ thay cho trần thế, ca tụng yêu mến Người.</vt:lpstr>
      <vt:lpstr>Tk4: Đời con, con xin dâng trọn đời con cho Chúa, thành ánh quang chiếu dọi cuộc đời, thành muối thiêng ướp mặn lòng người, luôn tìm vinh phúc trường sinh, vững niềm tin Chúa quyền linh.</vt:lpstr>
      <vt:lpstr>Đk: Muôn tiếng ca vang hòa lời chúc tụng, con linh mục Chúa vui lên bàn thánh, đáp tình Chúa mến thương. Xin tiến dâng Cha trọn vẹn xác hồn, nên như của lễ thay cho trần thế, ca tụng yêu mến Người.</vt:lpstr>
      <vt:lpstr>PowerPoint Presentation</vt:lpstr>
      <vt:lpstr>Ca Nhập Lễ Từ Ngàn Xưa LM. Kim Long</vt:lpstr>
      <vt:lpstr>Đk: Từ ngàn xưa Cha đã yêu con Cha chọn con giữa muôn người. Giờ đây con hân hoan bước lên bán thánh. Dâng tiến Cha xác hồn trắng tinh như ánh quang rạng ngời. Đưa bước tung gieo lời chân lý hầu cứu thoát muôn dân muôn người.</vt:lpstr>
      <vt:lpstr>Tk1: Từ bụi tro Chúa nâng con lên hàng tư tế.Và gọi con là bạn nghĩa thân tình. Ban muôn ân thiêng dẫn đưa con trên dương gian vương ngàn nguy khó và hồn con nào biết lấy chi báo đền.</vt:lpstr>
      <vt:lpstr>Đk: Từ ngàn xưa Cha đã yêu con Cha chọn con giữa muôn người. Giờ đây con hân hoan bước lên bán thánh. Dâng tiến Cha xác hồn trắng tinh như ánh quang rạng ngời. Đưa bước tung gieo lời chân lý hầu cứu thoát muôn dân muôn người.</vt:lpstr>
      <vt:lpstr>Tk2: Rầy về sau khắp nơi khen con thật vinh phúc.Vì tình Chúa đã thương đến phận hèn. Tâm tư con sung sướng vô biên xin dâng lên Cha trọn cuộc sống. Này hồn con nào biết lấy chi báo đền.</vt:lpstr>
      <vt:lpstr>Đk: Từ ngàn xưa Cha đã yêu con Cha chọn con giữa muôn người. Giờ đây con hân hoan bước lên bán thánh. Dâng tiến Cha xác hồn trắng tinh như ánh quang rạng ngời. Đưa bước tung gieo lời chân lý hầu cứu thoát muôn dân muôn người.</vt:lpstr>
      <vt:lpstr>Tk3: Một lời con thứ tha bao nhiêu tội nhân thế.. Này rượu bánh thành Thịt Máu Chúa Trời.Tay con ban ơn phúc nơi nơi đưa muôn dân trên đường công chính, và hồn con là ánh sáng soi cõi đời.</vt:lpstr>
      <vt:lpstr>Đk: Từ ngàn xưa Cha đã yêu con Cha chọn con giữa muôn người. Giờ đây con hân hoan bước lên bán thánh. Dâng tiến Cha xác hồn trắng tinh như ánh quang rạng ngời. Đưa bước tung gieo lời chân lý hầu cứu thoát muôn dân muôn người.</vt:lpstr>
      <vt:lpstr>Tk4: Trọn đời con nhất tâm luôn trung thành yêu Chúa. Một mình Chúa là vĩnh phúc trên đời. Cho bao nhiêu năm tháng phôi pha cho bao nhiêu u sầu vương lối . Nguyện đời con hằng vui sống bên Chúa Trời.</vt:lpstr>
      <vt:lpstr>Đk: Từ ngàn xưa Cha đã yêu con Cha chọn con giữa muôn người. Giờ đây con hân hoan bước lên bán thánh. Dâng tiến Cha xác hồn trắng tinh như ánh quang rạng ngời. Đưa bước tung gieo lời chân lý hầu cứu thoát muôn dân muôn người.</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Đáp Ca Thánh Vịnh 88 04 Câu</vt:lpstr>
      <vt:lpstr>Đk: Tình thương của Chúa cho đến muôn đời và đến muôn đời ca vang tình thương Chúa. Quan muôn ngàn thế hệ miệng con sẽ mãi loan truyền những kỳ công lừng lẫy của Chúa, mãi vững bền cho đến muôn đời.</vt:lpstr>
      <vt:lpstr>Tk1: Ta đã chọn ngươi làm ngai báu vững bền mãi. Ta đã đoan thề rằng: Đavít là nghĩa bộc ta. Này là dòng dõi ta thiết lập từ muôn thuở. Qua muôn thế hệ ta xây dựng ngai vàng ngươi.</vt:lpstr>
      <vt:lpstr>Đk: Tình thương của Chúa cho đến muôn đời và đến muôn đời ca vang tình thương Chúa. Quan muôn ngàn thế hệ miệng con sẽ mãi loan truyền những kỳ công lừng lẫy của Chúa, mãi vững bền cho đến muôn đời.</vt:lpstr>
      <vt:lpstr>Tk2: Chư thánh ngợi ca lòng Chúa tín trung vạn thuở. Kỳ công của Ngài được truyền rao trên chốn thiên đình. Ở tầng trời xanh ai quang minh bằng Thiên Chúa. Cao sang Chúa Trời, ai sánh được hỡi thần thánh.</vt:lpstr>
      <vt:lpstr>Đk: Tình thương của Chúa cho đến muôn đời và đến muôn đời ca vang tình thương Chúa. Quan muôn ngàn thế hệ miệng con sẽ mãi loan truyền những kỳ công lừng lẫy của Chúa, mãi vững bền cho đến muôn đời.</vt:lpstr>
      <vt:lpstr>Tk3: Vinh phúc dành cho những ai biết tán dương Thượng Đế. Vinh phúc cho người nào tung hô thiên Chúa uy quyền. Vì nhờ nhan thánh tôi đi khắp cùng cõi đất. Công minh chính trực, đức thánh thiện thuộc về Chúa.</vt:lpstr>
      <vt:lpstr>Đk: Tình thương của Chúa cho đến muôn đời và đến muôn đời ca vang tình thương Chúa. Quan muôn ngàn thế hệ miệng con sẽ mãi loan truyền những kỳ công lừng lẫy của Chúa, mãi vững bền cho đến muôn đời.</vt:lpstr>
      <vt:lpstr>Tk4: Cho đến ngàn năm Thiên Chúa vẫn luôn thành tín. Yêu mến con người và vẹn nghĩa son sắt thủy chung. Thì này Ngài ơi yêu thương xin đừng ruồng rẫy. Muôn dân tin rằng: Đấng cứu độ vẫn là Chúa.</vt:lpstr>
      <vt:lpstr>Đk: Tình thương của Chúa cho đến muôn đời và đến muôn đời ca vang tình thương Chúa. Quan muôn ngàn thế hệ miệng con sẽ mãi loan truyền những kỳ công lừng lẫy của Chúa mãi vững bền cho đến muôn đời.</vt:lpstr>
      <vt:lpstr>PowerPoint Presentation</vt:lpstr>
      <vt:lpstr>Alleluia-Alleluia: Trong mọi việc anh em hãy cảm tạ Chúa, vì đó là điều Thiên Chúa muốn trong Đức Kitô Alleluia.</vt:lpstr>
      <vt:lpstr>PowerPoint Presentation</vt:lpstr>
      <vt:lpstr>PowerPoint Presentation</vt:lpstr>
      <vt:lpstr>PowerPoint Presentation</vt:lpstr>
      <vt:lpstr>PowerPoint Presentation</vt:lpstr>
      <vt:lpstr>Đk: Tựa trầm hương ngát bay về tôn nhan Chúa. Con xin dâng lên, con xin dâng lên lễ vật tâm thành là đời con trao hiến Chúa thôi. Cùng dâng lên ngàn khúc ca tuyệt vời. Ca khen, ca khen tình yêu Chúa qua muôn ngàn đời.</vt:lpstr>
      <vt:lpstr>Tk1: Con chắp hai tay khẩn cầu, nguyện xin dâng về Cha, này đây xác thân linh hồn. Tình yêu vững niềm sắt son. Bao hy sinh trong đời đã qua, bao gian nan ngày mai sẽ đến tiến dâng về Cha.</vt:lpstr>
      <vt:lpstr>Đk: Tựa trầm hương ngát bay về tôn nhan Chúa. Con xin dâng lên, con xin dâng lên lễ vật tâm thành là đời con trao hiến Chúa thôi. Cùng dâng lên ngàn khúc ca tuyệt vời. Ca khen, ca khen tình yêu Chúa qua muôn ngàn đời.</vt:lpstr>
      <vt:lpstr>Tk2: Con chắp hai tay khẩn cầu, đời con như bài ca dệt bao ước mơ nồng nàn, đẹp bao ý tình hiến dâng. Đây tin yêu đoan nguyền thủy chung, đây tâm tư buồn vui kiếp sống tiến dâng về Cha.</vt:lpstr>
      <vt:lpstr>Đk: Tựa trầm hương ngát bay về tôn nhan Chúa. Con xin dâng lên, con xin dâng lên lễ vật tâm thành là đời con trao hiến Chúa thôi. Cùng dâng lên ngàn khúc ca tuyệt vời. Ca khen, ca khen tình yêu Chúa qua muôn ngàn đời.</vt:lpstr>
      <vt:lpstr>PowerPoint Presentation</vt:lpstr>
      <vt:lpstr>PowerPoint Presentation</vt:lpstr>
      <vt:lpstr>Ca Nguyện Hiệp Lễ Giao Ước Ánh Đăng</vt:lpstr>
      <vt:lpstr>Đk: Từ đó vâng từ đó, Chúa đã gọi con. Một phút trao lời ước giao muôn vạn thuở. Từ đây vâng từ đây Chúa đã chọn con, ấn tín trao tay là lời hứa sắt son.</vt:lpstr>
      <vt:lpstr>Tk1: Lời Người nung chảy vàng khối, Lời Người phá đổ tội lỗi, con thân đứa bé thơ ngây, dám đâu loan báo Lời Người. Từ ngày con trong bào thai, từ ngày xa xăm thuở ấy, ơn Ta thánh hiến người rồi, trao ban giao ước muôn đời.</vt:lpstr>
      <vt:lpstr>Đk: Từ đó vâng từ đó, Chúa đã gọi con. Một phút trao lời ước giao muôn vạn thuở. Từ đây vâng từ đây Chúa đã chọn con, ấn tín trao tay là lời hứa sắt son.</vt:lpstr>
      <vt:lpstr>Tk2: Đường đời trăm phương ngàn lối, lòng người ai đâu dò tới, bơ vơ quán vắng cuộc đời, thân con lữ khách đường dài. Vì Lời giao ước mà thôi, đừng ngại tương lai sẽ tới, mênh mông đất hứa cuộc đời, tay Ta nâng đỡ không rời.</vt:lpstr>
      <vt:lpstr>Đk: Từ đó vâng từ đó, Chúa đã gọi con. Một phút trao lời ước giao muôn vạn thuở. Từ đây vâng từ đây Chúa đã chọn con, ấn tín trao tay là lời hứa sắt son.</vt:lpstr>
      <vt:lpstr>Tk3: Dù đời thay đổi lời hứa, Lời Người giao kết vàng đá. Nay con sẽ hiến cuộc đời, tin yêu phó thác vào Người. Này là giao ước của Ta, là lòng trung kiên vàng đá, cho non đá sẽ chuyển dời, kiên trung giao ước muôn đời.</vt:lpstr>
      <vt:lpstr>Đk: Từ đó vâng từ đó, Chúa đã gọi con. Một phút trao lời ước giao muôn vạn thuở. Từ đây vâng từ đây Chúa đã chọn con, ấn tín trao tay là lời hứa sắt son.</vt:lpstr>
      <vt:lpstr>Ca Nguyện Hiệp Lễ Con Đã Tìm Thấy Trầm Hương</vt:lpstr>
      <vt:lpstr>Tk1: Con đã tìm thấy, tìm thấy ơn gọi của con. Con đã nhận ra chỗ đứng trong Giáo hội. Vì như thân thể có những chi thể, con là trái tim trong Giáo Hội nhiệm mầu.</vt:lpstr>
      <vt:lpstr>Đk: Con muốn trong trái tim của Mẹ Giáo Hội. Con sẽ là, con sẽ là tình yêu bừng cháy. Và như thế con sẽ là tất cả, ước mong của con viên mãn từ đây.</vt:lpstr>
      <vt:lpstr>Tk2: Con đã tìm thấy, tìm thấy ơn gọi của con. Con đã nhận ra chỗ đứng trong Giáo hội. Tình yêu nếu tắt sẽ không ai rao giảng, không người dấn thân nên chứng nhân Tin Mừng.</vt:lpstr>
      <vt:lpstr>Đk: Con muốn trong trái tim của Mẹ Giáo Hội. Con sẽ là, con sẽ là tình yêu bừng cháy. Và như thế con sẽ là tất cả, ước mong của con viên mãn từ đây.</vt:lpstr>
      <vt:lpstr>Tk3: Con đã tìm thấy, tìm thấy ơn gọi của con. Con đã nhận ra chỗ đứng trong Giáo hội. Tình yêu nếu tắt sẽ không ai tử đạo, Những hạt giống gieo không nảy mầm đâm chồi. </vt:lpstr>
      <vt:lpstr>Đk: Con muốn trong trái tim của Mẹ Giáo Hội. Con sẽ là, con sẽ là tình yêu bừng cháy. Và như thế con sẽ là tất cả, ước mong của con viên mãn từ đây.</vt:lpstr>
      <vt:lpstr>Tk4: Con đã tìm thấy, tìm thấy ơn gọi của con. Con đã nhận ra chỗ đứng trong Giáo hội. Tình yêu Thiên Chúa xót thương vô bờ, con là bé thơ trên gối Cha nhân từ.</vt:lpstr>
      <vt:lpstr>Đk: Con muốn trong trái tim của Mẹ Giáo Hội. Con sẽ là, con sẽ là tình yêu bừng cháy. Và như thế con sẽ là tất cả, ước mong của con viên mãn từ đây.</vt:lpstr>
      <vt:lpstr>PowerPoint Presentation</vt:lpstr>
      <vt:lpstr>PowerPoint Presentation</vt:lpstr>
      <vt:lpstr>Ca Kết Lễ Tâm Tình Hiến Dâng</vt:lpstr>
      <vt:lpstr>Đk: Biết lấy gì cảm mến, biết lấy chi báo đền. Hồng ân Chúa cao vời, Chúa đã làm cho con. </vt:lpstr>
      <vt:lpstr>Tk1: Thương con từ ngàn xưa, một tình yêu chan chứa Và chọn con đi làm đuốc sáng Chúa trên trần gian. Cho con say tình mến, và này con xin đến, Một đời trung trinh làm muối đất ướp cho mặn đời. </vt:lpstr>
      <vt:lpstr>Đk: Biết lấy gì cảm mến, biết lấy chi báo đền. Hồng ân Chúa cao vời, Chúa đã làm cho con. </vt:lpstr>
      <vt:lpstr>Tk3: rao cho con lời Chúa, dù đời con hoen úa, Nguyện đời con đem lời Chân Lý đến cho mọi nơi. Ra đi đầy nguyện ước, và này con gieo bước, Nguyện đời con đem nguồn yêu mến đến cho mọi người. </vt:lpstr>
      <vt:lpstr>Đk: Biết lấy gì cảm mến, biết lấy chi báo đền. Hồng ân Chúa cao vời, Chúa đã làm cho con. </vt:lpstr>
      <vt:lpstr>Tk4: Xin cho con bình an và đầu cao mắt sáng, Nguyện đời con đi làm chứng tá Chúa trên trần gian. Xin cho con nghèo khó, cuộc đời bao nguy biến, Đời hạnh phúc con là chính Chúa gia nghiệp trọn đời. </vt:lpstr>
      <vt:lpstr>Đk: Biết lấy gì cảm mến, biết lấy chi báo đền. Hồng ân Chúa cao vời, Chúa đã làm cho con.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20</cp:revision>
  <dcterms:created xsi:type="dcterms:W3CDTF">2023-06-20T01:43:30Z</dcterms:created>
  <dcterms:modified xsi:type="dcterms:W3CDTF">2023-06-21T06:54:13Z</dcterms:modified>
</cp:coreProperties>
</file>