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5.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00" r:id="rId4"/>
    <p:sldMasterId id="2147483812" r:id="rId5"/>
    <p:sldMasterId id="2147483832" r:id="rId6"/>
    <p:sldMasterId id="2147483916" r:id="rId7"/>
    <p:sldMasterId id="2147483928" r:id="rId8"/>
    <p:sldMasterId id="2147483940" r:id="rId9"/>
    <p:sldMasterId id="2147483948" r:id="rId10"/>
    <p:sldMasterId id="2147483960" r:id="rId11"/>
    <p:sldMasterId id="2147484080" r:id="rId12"/>
    <p:sldMasterId id="2147484116" r:id="rId13"/>
    <p:sldMasterId id="2147484128" r:id="rId14"/>
    <p:sldMasterId id="2147484140" r:id="rId15"/>
    <p:sldMasterId id="2147484164" r:id="rId16"/>
    <p:sldMasterId id="2147484320" r:id="rId17"/>
    <p:sldMasterId id="2147484380" r:id="rId18"/>
    <p:sldMasterId id="2147484392" r:id="rId19"/>
    <p:sldMasterId id="2147484404" r:id="rId20"/>
    <p:sldMasterId id="2147484476" r:id="rId21"/>
    <p:sldMasterId id="2147484488" r:id="rId22"/>
    <p:sldMasterId id="2147484500" r:id="rId23"/>
    <p:sldMasterId id="2147484512" r:id="rId24"/>
    <p:sldMasterId id="2147484524" r:id="rId25"/>
    <p:sldMasterId id="2147484536" r:id="rId26"/>
  </p:sldMasterIdLst>
  <p:notesMasterIdLst>
    <p:notesMasterId r:id="rId117"/>
  </p:notesMasterIdLst>
  <p:sldIdLst>
    <p:sldId id="9923" r:id="rId27"/>
    <p:sldId id="9838" r:id="rId28"/>
    <p:sldId id="9839" r:id="rId29"/>
    <p:sldId id="9840" r:id="rId30"/>
    <p:sldId id="9841" r:id="rId31"/>
    <p:sldId id="9842" r:id="rId32"/>
    <p:sldId id="9843" r:id="rId33"/>
    <p:sldId id="9844" r:id="rId34"/>
    <p:sldId id="9845" r:id="rId35"/>
    <p:sldId id="9924" r:id="rId36"/>
    <p:sldId id="2146" r:id="rId37"/>
    <p:sldId id="1982" r:id="rId38"/>
    <p:sldId id="9520" r:id="rId39"/>
    <p:sldId id="9974" r:id="rId40"/>
    <p:sldId id="9928" r:id="rId41"/>
    <p:sldId id="9975" r:id="rId42"/>
    <p:sldId id="9925" r:id="rId43"/>
    <p:sldId id="9846" r:id="rId44"/>
    <p:sldId id="9847" r:id="rId45"/>
    <p:sldId id="9848" r:id="rId46"/>
    <p:sldId id="9849" r:id="rId47"/>
    <p:sldId id="9850" r:id="rId48"/>
    <p:sldId id="9851" r:id="rId49"/>
    <p:sldId id="9852" r:id="rId50"/>
    <p:sldId id="9853" r:id="rId51"/>
    <p:sldId id="9855" r:id="rId52"/>
    <p:sldId id="9856" r:id="rId53"/>
    <p:sldId id="9857" r:id="rId54"/>
    <p:sldId id="9858" r:id="rId55"/>
    <p:sldId id="9859" r:id="rId56"/>
    <p:sldId id="9860" r:id="rId57"/>
    <p:sldId id="9861" r:id="rId58"/>
    <p:sldId id="9862" r:id="rId59"/>
    <p:sldId id="9883" r:id="rId60"/>
    <p:sldId id="9835" r:id="rId61"/>
    <p:sldId id="9863" r:id="rId62"/>
    <p:sldId id="9864" r:id="rId63"/>
    <p:sldId id="9931" r:id="rId64"/>
    <p:sldId id="9866" r:id="rId65"/>
    <p:sldId id="9932" r:id="rId66"/>
    <p:sldId id="9868" r:id="rId67"/>
    <p:sldId id="9933" r:id="rId68"/>
    <p:sldId id="9972" r:id="rId69"/>
    <p:sldId id="9973" r:id="rId70"/>
    <p:sldId id="9927" r:id="rId71"/>
    <p:sldId id="9837" r:id="rId72"/>
    <p:sldId id="9756" r:id="rId73"/>
    <p:sldId id="9899" r:id="rId74"/>
    <p:sldId id="9885" r:id="rId75"/>
    <p:sldId id="9886" r:id="rId76"/>
    <p:sldId id="9887" r:id="rId77"/>
    <p:sldId id="9888" r:id="rId78"/>
    <p:sldId id="9889" r:id="rId79"/>
    <p:sldId id="9890" r:id="rId80"/>
    <p:sldId id="9891" r:id="rId81"/>
    <p:sldId id="9892" r:id="rId82"/>
    <p:sldId id="9893" r:id="rId83"/>
    <p:sldId id="9894" r:id="rId84"/>
    <p:sldId id="9895" r:id="rId85"/>
    <p:sldId id="9896" r:id="rId86"/>
    <p:sldId id="9897" r:id="rId87"/>
    <p:sldId id="9898" r:id="rId88"/>
    <p:sldId id="9902" r:id="rId89"/>
    <p:sldId id="9805" r:id="rId90"/>
    <p:sldId id="9804" r:id="rId91"/>
    <p:sldId id="9981" r:id="rId92"/>
    <p:sldId id="9806" r:id="rId93"/>
    <p:sldId id="9982" r:id="rId94"/>
    <p:sldId id="9669" r:id="rId95"/>
    <p:sldId id="9901" r:id="rId96"/>
    <p:sldId id="9384" r:id="rId97"/>
    <p:sldId id="9920" r:id="rId98"/>
    <p:sldId id="9983" r:id="rId99"/>
    <p:sldId id="2344" r:id="rId100"/>
    <p:sldId id="9984" r:id="rId101"/>
    <p:sldId id="9985" r:id="rId102"/>
    <p:sldId id="9692" r:id="rId103"/>
    <p:sldId id="9986" r:id="rId104"/>
    <p:sldId id="9987" r:id="rId105"/>
    <p:sldId id="9807" r:id="rId106"/>
    <p:sldId id="9988" r:id="rId107"/>
    <p:sldId id="9989" r:id="rId108"/>
    <p:sldId id="9900" r:id="rId109"/>
    <p:sldId id="9514" r:id="rId110"/>
    <p:sldId id="9828" r:id="rId111"/>
    <p:sldId id="9796" r:id="rId112"/>
    <p:sldId id="9829" r:id="rId113"/>
    <p:sldId id="9831" r:id="rId114"/>
    <p:sldId id="9990" r:id="rId115"/>
    <p:sldId id="9967" r:id="rId1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2345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notesMaster" Target="notesMasters/notesMaster1.xml"/><Relationship Id="rId21" Type="http://schemas.openxmlformats.org/officeDocument/2006/relationships/slideMaster" Target="slideMasters/slideMaster21.xml"/><Relationship Id="rId42" Type="http://schemas.openxmlformats.org/officeDocument/2006/relationships/slide" Target="slides/slide16.xml"/><Relationship Id="rId47" Type="http://schemas.openxmlformats.org/officeDocument/2006/relationships/slide" Target="slides/slide21.xml"/><Relationship Id="rId63" Type="http://schemas.openxmlformats.org/officeDocument/2006/relationships/slide" Target="slides/slide37.xml"/><Relationship Id="rId68" Type="http://schemas.openxmlformats.org/officeDocument/2006/relationships/slide" Target="slides/slide42.xml"/><Relationship Id="rId84" Type="http://schemas.openxmlformats.org/officeDocument/2006/relationships/slide" Target="slides/slide58.xml"/><Relationship Id="rId89" Type="http://schemas.openxmlformats.org/officeDocument/2006/relationships/slide" Target="slides/slide63.xml"/><Relationship Id="rId112" Type="http://schemas.openxmlformats.org/officeDocument/2006/relationships/slide" Target="slides/slide86.xml"/><Relationship Id="rId16" Type="http://schemas.openxmlformats.org/officeDocument/2006/relationships/slideMaster" Target="slideMasters/slideMaster16.xml"/><Relationship Id="rId107" Type="http://schemas.openxmlformats.org/officeDocument/2006/relationships/slide" Target="slides/slide81.xml"/><Relationship Id="rId11" Type="http://schemas.openxmlformats.org/officeDocument/2006/relationships/slideMaster" Target="slideMasters/slideMaster11.xml"/><Relationship Id="rId32" Type="http://schemas.openxmlformats.org/officeDocument/2006/relationships/slide" Target="slides/slide6.xml"/><Relationship Id="rId37" Type="http://schemas.openxmlformats.org/officeDocument/2006/relationships/slide" Target="slides/slide11.xml"/><Relationship Id="rId53" Type="http://schemas.openxmlformats.org/officeDocument/2006/relationships/slide" Target="slides/slide27.xml"/><Relationship Id="rId58" Type="http://schemas.openxmlformats.org/officeDocument/2006/relationships/slide" Target="slides/slide32.xml"/><Relationship Id="rId74" Type="http://schemas.openxmlformats.org/officeDocument/2006/relationships/slide" Target="slides/slide48.xml"/><Relationship Id="rId79" Type="http://schemas.openxmlformats.org/officeDocument/2006/relationships/slide" Target="slides/slide53.xml"/><Relationship Id="rId102" Type="http://schemas.openxmlformats.org/officeDocument/2006/relationships/slide" Target="slides/slide76.xml"/><Relationship Id="rId5" Type="http://schemas.openxmlformats.org/officeDocument/2006/relationships/slideMaster" Target="slideMasters/slideMaster5.xml"/><Relationship Id="rId61" Type="http://schemas.openxmlformats.org/officeDocument/2006/relationships/slide" Target="slides/slide35.xml"/><Relationship Id="rId82" Type="http://schemas.openxmlformats.org/officeDocument/2006/relationships/slide" Target="slides/slide56.xml"/><Relationship Id="rId90" Type="http://schemas.openxmlformats.org/officeDocument/2006/relationships/slide" Target="slides/slide64.xml"/><Relationship Id="rId95" Type="http://schemas.openxmlformats.org/officeDocument/2006/relationships/slide" Target="slides/slide69.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slide" Target="slides/slide30.xml"/><Relationship Id="rId64" Type="http://schemas.openxmlformats.org/officeDocument/2006/relationships/slide" Target="slides/slide38.xml"/><Relationship Id="rId69" Type="http://schemas.openxmlformats.org/officeDocument/2006/relationships/slide" Target="slides/slide43.xml"/><Relationship Id="rId77" Type="http://schemas.openxmlformats.org/officeDocument/2006/relationships/slide" Target="slides/slide51.xml"/><Relationship Id="rId100" Type="http://schemas.openxmlformats.org/officeDocument/2006/relationships/slide" Target="slides/slide74.xml"/><Relationship Id="rId105" Type="http://schemas.openxmlformats.org/officeDocument/2006/relationships/slide" Target="slides/slide79.xml"/><Relationship Id="rId113" Type="http://schemas.openxmlformats.org/officeDocument/2006/relationships/slide" Target="slides/slide87.xml"/><Relationship Id="rId11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5.xml"/><Relationship Id="rId72" Type="http://schemas.openxmlformats.org/officeDocument/2006/relationships/slide" Target="slides/slide46.xml"/><Relationship Id="rId80" Type="http://schemas.openxmlformats.org/officeDocument/2006/relationships/slide" Target="slides/slide54.xml"/><Relationship Id="rId85" Type="http://schemas.openxmlformats.org/officeDocument/2006/relationships/slide" Target="slides/slide59.xml"/><Relationship Id="rId93" Type="http://schemas.openxmlformats.org/officeDocument/2006/relationships/slide" Target="slides/slide67.xml"/><Relationship Id="rId98" Type="http://schemas.openxmlformats.org/officeDocument/2006/relationships/slide" Target="slides/slide72.xml"/><Relationship Id="rId12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slide" Target="slides/slide33.xml"/><Relationship Id="rId67" Type="http://schemas.openxmlformats.org/officeDocument/2006/relationships/slide" Target="slides/slide41.xml"/><Relationship Id="rId103" Type="http://schemas.openxmlformats.org/officeDocument/2006/relationships/slide" Target="slides/slide77.xml"/><Relationship Id="rId108" Type="http://schemas.openxmlformats.org/officeDocument/2006/relationships/slide" Target="slides/slide82.xml"/><Relationship Id="rId116" Type="http://schemas.openxmlformats.org/officeDocument/2006/relationships/slide" Target="slides/slide90.xml"/><Relationship Id="rId20" Type="http://schemas.openxmlformats.org/officeDocument/2006/relationships/slideMaster" Target="slideMasters/slideMaster20.xml"/><Relationship Id="rId41" Type="http://schemas.openxmlformats.org/officeDocument/2006/relationships/slide" Target="slides/slide15.xml"/><Relationship Id="rId54" Type="http://schemas.openxmlformats.org/officeDocument/2006/relationships/slide" Target="slides/slide28.xml"/><Relationship Id="rId62" Type="http://schemas.openxmlformats.org/officeDocument/2006/relationships/slide" Target="slides/slide36.xml"/><Relationship Id="rId70" Type="http://schemas.openxmlformats.org/officeDocument/2006/relationships/slide" Target="slides/slide44.xml"/><Relationship Id="rId75" Type="http://schemas.openxmlformats.org/officeDocument/2006/relationships/slide" Target="slides/slide49.xml"/><Relationship Id="rId83" Type="http://schemas.openxmlformats.org/officeDocument/2006/relationships/slide" Target="slides/slide57.xml"/><Relationship Id="rId88" Type="http://schemas.openxmlformats.org/officeDocument/2006/relationships/slide" Target="slides/slide62.xml"/><Relationship Id="rId91" Type="http://schemas.openxmlformats.org/officeDocument/2006/relationships/slide" Target="slides/slide65.xml"/><Relationship Id="rId96" Type="http://schemas.openxmlformats.org/officeDocument/2006/relationships/slide" Target="slides/slide70.xml"/><Relationship Id="rId111" Type="http://schemas.openxmlformats.org/officeDocument/2006/relationships/slide" Target="slides/slide8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slide" Target="slides/slide31.xml"/><Relationship Id="rId106" Type="http://schemas.openxmlformats.org/officeDocument/2006/relationships/slide" Target="slides/slide80.xml"/><Relationship Id="rId114" Type="http://schemas.openxmlformats.org/officeDocument/2006/relationships/slide" Target="slides/slide88.xml"/><Relationship Id="rId119"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slide" Target="slides/slide34.xml"/><Relationship Id="rId65" Type="http://schemas.openxmlformats.org/officeDocument/2006/relationships/slide" Target="slides/slide39.xml"/><Relationship Id="rId73" Type="http://schemas.openxmlformats.org/officeDocument/2006/relationships/slide" Target="slides/slide47.xml"/><Relationship Id="rId78" Type="http://schemas.openxmlformats.org/officeDocument/2006/relationships/slide" Target="slides/slide52.xml"/><Relationship Id="rId81" Type="http://schemas.openxmlformats.org/officeDocument/2006/relationships/slide" Target="slides/slide55.xml"/><Relationship Id="rId86" Type="http://schemas.openxmlformats.org/officeDocument/2006/relationships/slide" Target="slides/slide60.xml"/><Relationship Id="rId94" Type="http://schemas.openxmlformats.org/officeDocument/2006/relationships/slide" Target="slides/slide68.xml"/><Relationship Id="rId99" Type="http://schemas.openxmlformats.org/officeDocument/2006/relationships/slide" Target="slides/slide73.xml"/><Relationship Id="rId101" Type="http://schemas.openxmlformats.org/officeDocument/2006/relationships/slide" Target="slides/slide7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3.xml"/><Relationship Id="rId109" Type="http://schemas.openxmlformats.org/officeDocument/2006/relationships/slide" Target="slides/slide83.xml"/><Relationship Id="rId34" Type="http://schemas.openxmlformats.org/officeDocument/2006/relationships/slide" Target="slides/slide8.xml"/><Relationship Id="rId50" Type="http://schemas.openxmlformats.org/officeDocument/2006/relationships/slide" Target="slides/slide24.xml"/><Relationship Id="rId55" Type="http://schemas.openxmlformats.org/officeDocument/2006/relationships/slide" Target="slides/slide29.xml"/><Relationship Id="rId76" Type="http://schemas.openxmlformats.org/officeDocument/2006/relationships/slide" Target="slides/slide50.xml"/><Relationship Id="rId97" Type="http://schemas.openxmlformats.org/officeDocument/2006/relationships/slide" Target="slides/slide71.xml"/><Relationship Id="rId104" Type="http://schemas.openxmlformats.org/officeDocument/2006/relationships/slide" Target="slides/slide78.xml"/><Relationship Id="rId120"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45.xml"/><Relationship Id="rId92"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3.xml"/><Relationship Id="rId24" Type="http://schemas.openxmlformats.org/officeDocument/2006/relationships/slideMaster" Target="slideMasters/slideMaster24.xml"/><Relationship Id="rId40" Type="http://schemas.openxmlformats.org/officeDocument/2006/relationships/slide" Target="slides/slide14.xml"/><Relationship Id="rId45" Type="http://schemas.openxmlformats.org/officeDocument/2006/relationships/slide" Target="slides/slide19.xml"/><Relationship Id="rId66" Type="http://schemas.openxmlformats.org/officeDocument/2006/relationships/slide" Target="slides/slide40.xml"/><Relationship Id="rId87" Type="http://schemas.openxmlformats.org/officeDocument/2006/relationships/slide" Target="slides/slide61.xml"/><Relationship Id="rId110" Type="http://schemas.openxmlformats.org/officeDocument/2006/relationships/slide" Target="slides/slide84.xml"/><Relationship Id="rId115"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5/25/2023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84087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01874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22932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2714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5031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646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95285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76481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84530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78653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28581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37979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462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6386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54745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40848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8768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2074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88044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28425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430064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39117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790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14344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48755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038537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0822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56774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60311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74019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571856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794740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752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0350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220672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6703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08454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769666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04576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97575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880875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35198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17310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15815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88583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05896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16965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433514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284883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00464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44276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127422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8016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241001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61124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88583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05896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16965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433514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284883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00464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44276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1274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801690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241001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61124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534376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161498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5011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845137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77603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902201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3562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593219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615103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586707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438949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534376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161498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5011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845137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77603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90220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356217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593219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615103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586707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438949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93503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08350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734091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831696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257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336247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29453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525053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899353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74611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300700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93503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08350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734091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83169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25776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336247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29453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5250531"/>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8993531"/>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746118"/>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300700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93503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08350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73409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831696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25776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336247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29453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525053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899353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74611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300700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235655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5905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423870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6852925"/>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108100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0442752"/>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9778267"/>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4949875"/>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03844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7209675"/>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9632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4995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0791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9762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481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695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950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2957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937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608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52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663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jp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image" Target="../media/image1.jpg"/><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4.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1.jpg"/><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5.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5.xml"/><Relationship Id="rId13" Type="http://schemas.openxmlformats.org/officeDocument/2006/relationships/image" Target="../media/image1.jpg"/><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theme" Target="../theme/theme26.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5/25/2023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03308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182675"/>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5790109"/>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22960"/>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766191"/>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766191"/>
      </p:ext>
    </p:extLst>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495826"/>
      </p:ext>
    </p:extLst>
  </p:cSld>
  <p:clrMap bg1="lt1" tx1="dk1" bg2="lt2" tx2="dk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 id="2147484484" r:id="rId8"/>
    <p:sldLayoutId id="2147484485" r:id="rId9"/>
    <p:sldLayoutId id="2147484486" r:id="rId10"/>
    <p:sldLayoutId id="21474844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495826"/>
      </p:ext>
    </p:extLst>
  </p:cSld>
  <p:clrMap bg1="lt1" tx1="dk1" bg2="lt2" tx2="dk2" accent1="accent1" accent2="accent2" accent3="accent3" accent4="accent4" accent5="accent5" accent6="accent6" hlink="hlink" folHlink="folHlink"/>
  <p:sldLayoutIdLst>
    <p:sldLayoutId id="2147484489" r:id="rId1"/>
    <p:sldLayoutId id="2147484490" r:id="rId2"/>
    <p:sldLayoutId id="2147484491" r:id="rId3"/>
    <p:sldLayoutId id="2147484492" r:id="rId4"/>
    <p:sldLayoutId id="2147484493" r:id="rId5"/>
    <p:sldLayoutId id="2147484494" r:id="rId6"/>
    <p:sldLayoutId id="2147484495" r:id="rId7"/>
    <p:sldLayoutId id="2147484496" r:id="rId8"/>
    <p:sldLayoutId id="2147484497" r:id="rId9"/>
    <p:sldLayoutId id="2147484498" r:id="rId10"/>
    <p:sldLayoutId id="21474844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1917187"/>
      </p:ext>
    </p:extLst>
  </p:cSld>
  <p:clrMap bg1="lt1" tx1="dk1" bg2="lt2" tx2="dk2" accent1="accent1" accent2="accent2" accent3="accent3" accent4="accent4" accent5="accent5" accent6="accent6" hlink="hlink" folHlink="folHlink"/>
  <p:sldLayoutIdLst>
    <p:sldLayoutId id="2147484501" r:id="rId1"/>
    <p:sldLayoutId id="2147484502" r:id="rId2"/>
    <p:sldLayoutId id="2147484503" r:id="rId3"/>
    <p:sldLayoutId id="2147484504" r:id="rId4"/>
    <p:sldLayoutId id="2147484505" r:id="rId5"/>
    <p:sldLayoutId id="2147484506" r:id="rId6"/>
    <p:sldLayoutId id="2147484507" r:id="rId7"/>
    <p:sldLayoutId id="2147484508" r:id="rId8"/>
    <p:sldLayoutId id="2147484509" r:id="rId9"/>
    <p:sldLayoutId id="2147484510" r:id="rId10"/>
    <p:sldLayoutId id="21474845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1917187"/>
      </p:ext>
    </p:extLst>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1917187"/>
      </p:ext>
    </p:extLst>
  </p:cSld>
  <p:clrMap bg1="lt1" tx1="dk1" bg2="lt2" tx2="dk2" accent1="accent1" accent2="accent2" accent3="accent3" accent4="accent4" accent5="accent5" accent6="accent6" hlink="hlink" folHlink="folHlink"/>
  <p:sldLayoutIdLst>
    <p:sldLayoutId id="2147484525" r:id="rId1"/>
    <p:sldLayoutId id="2147484526" r:id="rId2"/>
    <p:sldLayoutId id="2147484527" r:id="rId3"/>
    <p:sldLayoutId id="2147484528" r:id="rId4"/>
    <p:sldLayoutId id="2147484529" r:id="rId5"/>
    <p:sldLayoutId id="2147484530" r:id="rId6"/>
    <p:sldLayoutId id="2147484531" r:id="rId7"/>
    <p:sldLayoutId id="2147484532" r:id="rId8"/>
    <p:sldLayoutId id="2147484533" r:id="rId9"/>
    <p:sldLayoutId id="2147484534" r:id="rId10"/>
    <p:sldLayoutId id="21474845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112275"/>
      </p:ext>
    </p:extLst>
  </p:cSld>
  <p:clrMap bg1="lt1" tx1="dk1" bg2="lt2" tx2="dk2" accent1="accent1" accent2="accent2" accent3="accent3" accent4="accent4" accent5="accent5" accent6="accent6" hlink="hlink" folHlink="folHlink"/>
  <p:sldLayoutIdLst>
    <p:sldLayoutId id="2147484537" r:id="rId1"/>
    <p:sldLayoutId id="2147484538" r:id="rId2"/>
    <p:sldLayoutId id="2147484539" r:id="rId3"/>
    <p:sldLayoutId id="2147484540" r:id="rId4"/>
    <p:sldLayoutId id="2147484541" r:id="rId5"/>
    <p:sldLayoutId id="2147484542" r:id="rId6"/>
    <p:sldLayoutId id="2147484543" r:id="rId7"/>
    <p:sldLayoutId id="2147484544" r:id="rId8"/>
    <p:sldLayoutId id="2147484545" r:id="rId9"/>
    <p:sldLayoutId id="2147484546" r:id="rId10"/>
    <p:sldLayoutId id="21474845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60546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3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9.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3.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4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6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0.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6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03.xml"/><Relationship Id="rId4" Type="http://schemas.openxmlformats.org/officeDocument/2006/relationships/image" Target="../media/image10.pn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4.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5.xml"/></Relationships>
</file>

<file path=ppt/slides/_rels/slide6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7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9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5.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6.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8.xml"/></Relationships>
</file>

<file path=ppt/slides/_rels/slide8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8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9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6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solidFill>
                <a:schemeClr val="bg1"/>
              </a:solidFill>
              <a:effectLs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solidFill>
                <a:schemeClr val="bg1"/>
              </a:solidFill>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0" u="sng" dirty="0">
                <a:solidFill>
                  <a:srgbClr val="FFFF00"/>
                </a:solidFill>
                <a:effectLst/>
                <a:latin typeface="+mj-lt"/>
                <a:ea typeface="Tahoma" pitchFamily="34" charset="0"/>
                <a:cs typeface="Times New Roman" pitchFamily="18" charset="0"/>
              </a:rPr>
              <a:t>Ca </a:t>
            </a:r>
            <a:r>
              <a:rPr lang="en-US" sz="7200" b="0" u="sng" dirty="0" err="1">
                <a:solidFill>
                  <a:srgbClr val="FFFF00"/>
                </a:solidFill>
                <a:effectLst/>
                <a:latin typeface="+mj-lt"/>
                <a:ea typeface="Tahoma" pitchFamily="34" charset="0"/>
                <a:cs typeface="Times New Roman" pitchFamily="18" charset="0"/>
              </a:rPr>
              <a:t>nhập</a:t>
            </a:r>
            <a:r>
              <a:rPr lang="en-US" sz="7200" b="0" u="sng" dirty="0">
                <a:solidFill>
                  <a:srgbClr val="FFFF00"/>
                </a:solidFill>
                <a:effectLst/>
                <a:latin typeface="+mj-lt"/>
                <a:ea typeface="Tahoma" pitchFamily="34" charset="0"/>
                <a:cs typeface="Times New Roman" pitchFamily="18" charset="0"/>
              </a:rPr>
              <a:t> </a:t>
            </a:r>
            <a:r>
              <a:rPr lang="en-US" sz="7200" b="0" u="sng" dirty="0" err="1">
                <a:solidFill>
                  <a:srgbClr val="FFFF00"/>
                </a:solidFill>
                <a:effectLst/>
                <a:latin typeface="+mj-lt"/>
                <a:ea typeface="Tahoma" pitchFamily="34" charset="0"/>
                <a:cs typeface="Times New Roman" pitchFamily="18" charset="0"/>
              </a:rPr>
              <a:t>lễ</a:t>
            </a:r>
            <a:r>
              <a:rPr lang="en-US" sz="7200" b="0" dirty="0">
                <a:solidFill>
                  <a:srgbClr val="FFFF00"/>
                </a:solidFill>
                <a:effectLst/>
                <a:latin typeface="+mj-lt"/>
                <a:ea typeface="Tahoma" pitchFamily="34" charset="0"/>
                <a:cs typeface="Times New Roman" pitchFamily="18" charset="0"/>
              </a:rPr>
              <a:t> </a:t>
            </a:r>
          </a:p>
          <a:p>
            <a:pPr marL="27432" indent="0" algn="ctr">
              <a:lnSpc>
                <a:spcPct val="120000"/>
              </a:lnSpc>
              <a:buNone/>
            </a:pPr>
            <a:r>
              <a:rPr lang="en-US" sz="5200" b="0" smtClean="0">
                <a:solidFill>
                  <a:srgbClr val="FFFF00"/>
                </a:solidFill>
                <a:effectLst/>
                <a:latin typeface="+mj-lt"/>
                <a:ea typeface="Tahoma" pitchFamily="34" charset="0"/>
                <a:cs typeface="Times New Roman" pitchFamily="18" charset="0"/>
              </a:rPr>
              <a:t>Xin Thánh Thần</a:t>
            </a:r>
            <a:endParaRPr lang="en-US" sz="5200" b="0">
              <a:solidFill>
                <a:srgbClr val="FFFF00"/>
              </a:solidFill>
              <a:effectLst/>
              <a:latin typeface="+mj-lt"/>
              <a:ea typeface="Tahoma" pitchFamily="34" charset="0"/>
              <a:cs typeface="Times New Roman" pitchFamily="18" charset="0"/>
            </a:endParaRPr>
          </a:p>
          <a:p>
            <a:pPr marL="27432" indent="0" algn="ctr">
              <a:lnSpc>
                <a:spcPct val="120000"/>
              </a:lnSpc>
              <a:buNone/>
            </a:pPr>
            <a:r>
              <a:rPr lang="en-US" sz="5400" b="0" i="1" smtClean="0">
                <a:solidFill>
                  <a:schemeClr val="bg1"/>
                </a:solidFill>
                <a:effectLst/>
                <a:latin typeface="+mj-lt"/>
                <a:ea typeface="Tahoma" pitchFamily="34" charset="0"/>
                <a:cs typeface="Times New Roman" pitchFamily="18" charset="0"/>
              </a:rPr>
              <a:t>Hùng Lân</a:t>
            </a:r>
            <a:endParaRPr lang="en-US" sz="4000" b="0" i="1" dirty="0">
              <a:solidFill>
                <a:schemeClr val="bg1"/>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300" b="0" u="sng" dirty="0" err="1">
                <a:solidFill>
                  <a:srgbClr val="FFFF00"/>
                </a:solidFill>
                <a:effectLst/>
                <a:latin typeface="+mj-lt"/>
                <a:ea typeface="Tahoma" pitchFamily="34" charset="0"/>
                <a:cs typeface="Times New Roman" pitchFamily="18" charset="0"/>
              </a:rPr>
              <a:t>Đk</a:t>
            </a:r>
            <a:r>
              <a:rPr lang="en-US" sz="4300" b="0" u="sng">
                <a:solidFill>
                  <a:srgbClr val="FFFF00"/>
                </a:solidFill>
                <a:effectLst/>
                <a:latin typeface="+mj-lt"/>
                <a:ea typeface="Tahoma" pitchFamily="34" charset="0"/>
                <a:cs typeface="Times New Roman" pitchFamily="18" charset="0"/>
              </a:rPr>
              <a:t>:</a:t>
            </a:r>
            <a:r>
              <a:rPr lang="en-US" sz="4300" b="0">
                <a:solidFill>
                  <a:schemeClr val="bg1"/>
                </a:solidFill>
                <a:effectLst/>
                <a:latin typeface="+mj-lt"/>
                <a:ea typeface="Tahoma" pitchFamily="34" charset="0"/>
                <a:cs typeface="Times New Roman" pitchFamily="18" charset="0"/>
              </a:rPr>
              <a:t> </a:t>
            </a:r>
            <a:r>
              <a:rPr lang="vi-VN" sz="4300" b="0">
                <a:solidFill>
                  <a:schemeClr val="bg1"/>
                </a:solidFill>
                <a:effectLst/>
                <a:latin typeface="+mj-lt"/>
              </a:rPr>
              <a:t>Xin Thánh Thần Chúa xuống chan hòa khắp vũ trụ, Người nắm giữ mọi sự và thông biết mọi loài. Xin Thánh Thần Chúa xuống đầy tràn hồn tín hữu. Nhóm lửa tình yêu Chúa trong lòng hết mọi người. Ha-le-lu-ia.</a:t>
            </a:r>
            <a:endParaRPr lang="en-US" sz="4300" b="0" u="sng" dirty="0">
              <a:solidFill>
                <a:schemeClr val="bg1"/>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3600" b="0" u="sng" smtClean="0">
                <a:solidFill>
                  <a:srgbClr val="FFFF00"/>
                </a:solidFill>
                <a:effectLst/>
                <a:latin typeface="+mj-lt"/>
                <a:ea typeface="Tahoma" pitchFamily="34" charset="0"/>
                <a:cs typeface="Times New Roman" pitchFamily="18" charset="0"/>
              </a:rPr>
              <a:t>Tk2:</a:t>
            </a:r>
            <a:r>
              <a:rPr lang="en-US" sz="3600" b="0">
                <a:solidFill>
                  <a:schemeClr val="bg1"/>
                </a:solidFill>
                <a:effectLst/>
                <a:latin typeface="+mj-lt"/>
              </a:rPr>
              <a:t> </a:t>
            </a:r>
            <a:r>
              <a:rPr lang="vi-VN" sz="3600" b="0">
                <a:solidFill>
                  <a:schemeClr val="bg1"/>
                </a:solidFill>
                <a:effectLst/>
                <a:latin typeface="+mj-lt"/>
              </a:rPr>
              <a:t>Xin Người đến trong luồng gió thần, xin Người đến trong ngọn lửa thiêng. Soi sáng chốn tối tăm âm thầm, nâng lòng yếu đuối vững vàng lên. Đem hạnh phúc cho người cơ bần, đem niềm vui cho người khổ đau. Mưa gội những nơi đang khô cằn, rửa sạch những chốn còn bợn nhơ.</a:t>
            </a:r>
            <a:endParaRPr lang="vi-VN" sz="3600" b="0" dirty="0">
              <a:solidFill>
                <a:schemeClr val="bg1"/>
              </a:solidFill>
              <a:effectLst/>
              <a:latin typeface="+mj-lt"/>
            </a:endParaRPr>
          </a:p>
        </p:txBody>
      </p:sp>
    </p:spTree>
    <p:extLst>
      <p:ext uri="{BB962C8B-B14F-4D97-AF65-F5344CB8AC3E}">
        <p14:creationId xmlns:p14="http://schemas.microsoft.com/office/powerpoint/2010/main" val="1988974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300" b="0" u="sng" dirty="0" err="1">
                <a:solidFill>
                  <a:srgbClr val="FFFF00"/>
                </a:solidFill>
                <a:effectLst/>
                <a:latin typeface="+mj-lt"/>
                <a:ea typeface="Tahoma" pitchFamily="34" charset="0"/>
                <a:cs typeface="Times New Roman" pitchFamily="18" charset="0"/>
              </a:rPr>
              <a:t>Đk</a:t>
            </a:r>
            <a:r>
              <a:rPr lang="en-US" sz="4300" b="0" u="sng">
                <a:solidFill>
                  <a:srgbClr val="FFFF00"/>
                </a:solidFill>
                <a:effectLst/>
                <a:latin typeface="+mj-lt"/>
                <a:ea typeface="Tahoma" pitchFamily="34" charset="0"/>
                <a:cs typeface="Times New Roman" pitchFamily="18" charset="0"/>
              </a:rPr>
              <a:t>:</a:t>
            </a:r>
            <a:r>
              <a:rPr lang="en-US" sz="4300" b="0">
                <a:solidFill>
                  <a:schemeClr val="bg1"/>
                </a:solidFill>
                <a:effectLst/>
                <a:latin typeface="+mj-lt"/>
                <a:ea typeface="Tahoma" pitchFamily="34" charset="0"/>
                <a:cs typeface="Times New Roman" pitchFamily="18" charset="0"/>
              </a:rPr>
              <a:t> </a:t>
            </a:r>
            <a:r>
              <a:rPr lang="vi-VN" sz="4300" b="0">
                <a:solidFill>
                  <a:schemeClr val="bg1"/>
                </a:solidFill>
                <a:effectLst/>
                <a:latin typeface="+mj-lt"/>
              </a:rPr>
              <a:t>Xin Thánh Thần Chúa xuống chan hòa khắp vũ trụ, Người nắm giữ mọi sự và thông biết mọi loài. Xin Thánh Thần Chúa xuống đầy tràn hồn tín hữu. Nhóm lửa tình yêu Chúa trong lòng hết mọi người. Ha-le-lu-ia.</a:t>
            </a:r>
            <a:endParaRPr lang="en-US" sz="4300" b="0" u="sng" dirty="0">
              <a:solidFill>
                <a:schemeClr val="bg1"/>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262622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3600" b="0" u="sng" smtClean="0">
                <a:solidFill>
                  <a:srgbClr val="FFFF00"/>
                </a:solidFill>
                <a:effectLst/>
                <a:latin typeface="+mj-lt"/>
                <a:ea typeface="Tahoma" pitchFamily="34" charset="0"/>
                <a:cs typeface="Times New Roman" pitchFamily="18" charset="0"/>
              </a:rPr>
              <a:t>Tk3:</a:t>
            </a:r>
            <a:r>
              <a:rPr lang="en-US" sz="3600" b="0">
                <a:solidFill>
                  <a:schemeClr val="bg1"/>
                </a:solidFill>
                <a:effectLst/>
                <a:latin typeface="+mj-lt"/>
              </a:rPr>
              <a:t> </a:t>
            </a:r>
            <a:r>
              <a:rPr lang="vi-VN" sz="3600" b="0">
                <a:solidFill>
                  <a:schemeClr val="bg1"/>
                </a:solidFill>
                <a:effectLst/>
                <a:latin typeface="+mj-lt"/>
              </a:rPr>
              <a:t>Xin Người giúp con dựng nước Trời, nơi trần thế trong lòng anh em. Đem hạnh phúc đến cho mọi người, sống đạo đúng thánh ý Người liên. Biết làm chứng trung thực Tin Mừng, sáng ngời yêu thương và hy sinh. Ơn huệ Chúa Thánh Linh trong lòng, mỗi niềm khó tăng màu quang vinh.</a:t>
            </a:r>
            <a:endParaRPr lang="vi-VN" sz="3600" b="0" dirty="0">
              <a:solidFill>
                <a:schemeClr val="bg1"/>
              </a:solidFill>
              <a:effectLst/>
              <a:latin typeface="+mj-lt"/>
            </a:endParaRPr>
          </a:p>
        </p:txBody>
      </p:sp>
    </p:spTree>
    <p:extLst>
      <p:ext uri="{BB962C8B-B14F-4D97-AF65-F5344CB8AC3E}">
        <p14:creationId xmlns:p14="http://schemas.microsoft.com/office/powerpoint/2010/main" val="15036112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300" b="0" u="sng" dirty="0" err="1">
                <a:solidFill>
                  <a:srgbClr val="FFFF00"/>
                </a:solidFill>
                <a:effectLst/>
                <a:latin typeface="+mj-lt"/>
                <a:ea typeface="Tahoma" pitchFamily="34" charset="0"/>
                <a:cs typeface="Times New Roman" pitchFamily="18" charset="0"/>
              </a:rPr>
              <a:t>Đk</a:t>
            </a:r>
            <a:r>
              <a:rPr lang="en-US" sz="4300" b="0" u="sng">
                <a:solidFill>
                  <a:srgbClr val="FFFF00"/>
                </a:solidFill>
                <a:effectLst/>
                <a:latin typeface="+mj-lt"/>
                <a:ea typeface="Tahoma" pitchFamily="34" charset="0"/>
                <a:cs typeface="Times New Roman" pitchFamily="18" charset="0"/>
              </a:rPr>
              <a:t>:</a:t>
            </a:r>
            <a:r>
              <a:rPr lang="en-US" sz="4300" b="0">
                <a:solidFill>
                  <a:schemeClr val="bg1"/>
                </a:solidFill>
                <a:effectLst/>
                <a:latin typeface="+mj-lt"/>
                <a:ea typeface="Tahoma" pitchFamily="34" charset="0"/>
                <a:cs typeface="Times New Roman" pitchFamily="18" charset="0"/>
              </a:rPr>
              <a:t> </a:t>
            </a:r>
            <a:r>
              <a:rPr lang="vi-VN" sz="4300" b="0">
                <a:solidFill>
                  <a:schemeClr val="bg1"/>
                </a:solidFill>
                <a:effectLst/>
                <a:latin typeface="+mj-lt"/>
              </a:rPr>
              <a:t>Xin Thánh Thần Chúa xuống chan hòa khắp vũ trụ, Người nắm giữ mọi sự và thông biết mọi loài. Xin Thánh Thần Chúa xuống đầy tràn hồn tín hữu. Nhóm lửa tình yêu Chúa trong lòng hết mọi người. Ha-le-lu-ia.</a:t>
            </a:r>
            <a:endParaRPr lang="en-US" sz="4300" b="0" u="sng" dirty="0">
              <a:solidFill>
                <a:schemeClr val="bg1"/>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262622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solidFill>
                <a:schemeClr val="bg1"/>
              </a:solidFill>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a:t>
            </a:r>
            <a:r>
              <a:rPr lang="en-US" sz="7200" b="0" i="1" smtClean="0">
                <a:solidFill>
                  <a:srgbClr val="FFFF00"/>
                </a:solidFill>
                <a:effectLst/>
                <a:latin typeface="+mj-lt"/>
                <a:cs typeface="Times New Roman" panose="02020603050405020304" pitchFamily="18" charset="0"/>
              </a:rPr>
              <a:t>DANH</a:t>
            </a:r>
          </a:p>
          <a:p>
            <a:pPr eaLnBrk="1" hangingPunct="1">
              <a:lnSpc>
                <a:spcPct val="150000"/>
              </a:lnSpc>
            </a:pPr>
            <a:r>
              <a:rPr lang="en-US" sz="7200" b="0" i="1" smtClean="0">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2304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113847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3374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smtClean="0">
                <a:solidFill>
                  <a:srgbClr val="FFFF00"/>
                </a:solidFill>
                <a:effectLst/>
                <a:latin typeface="+mj-lt"/>
                <a:cs typeface="Times New Roman" panose="02020603050405020304" pitchFamily="18" charset="0"/>
              </a:rPr>
              <a:t>Và </a:t>
            </a:r>
            <a:r>
              <a:rPr lang="vi-VN" sz="5400" b="0">
                <a:solidFill>
                  <a:srgbClr val="FFFF00"/>
                </a:solidFill>
                <a:effectLst/>
                <a:latin typeface="+mj-lt"/>
                <a:cs typeface="Times New Roman" panose="02020603050405020304" pitchFamily="18" charset="0"/>
              </a:rPr>
              <a:t>bình an </a:t>
            </a:r>
            <a:r>
              <a:rPr lang="vi-VN" sz="5400" b="0">
                <a:solidFill>
                  <a:schemeClr val="bg1"/>
                </a:solidFill>
                <a:effectLst/>
                <a:latin typeface="+mj-lt"/>
                <a:cs typeface="Times New Roman" panose="02020603050405020304" pitchFamily="18" charset="0"/>
              </a:rPr>
              <a:t>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175253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690947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428128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746086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1123707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234670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2573901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27198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573509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671649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0" dirty="0">
                <a:solidFill>
                  <a:schemeClr val="bg1"/>
                </a:solidFill>
                <a:effectLst/>
                <a:latin typeface="+mj-lt"/>
              </a:rPr>
              <a:t>Lạy Chúa Thánh Thần là Ánh sáng Chân lý vẹn toàn,</a:t>
            </a:r>
            <a:r>
              <a:rPr lang="en-US" sz="5400" b="0" dirty="0">
                <a:solidFill>
                  <a:schemeClr val="bg1"/>
                </a:solidFill>
                <a:effectLst/>
                <a:latin typeface="+mj-lt"/>
              </a:rPr>
              <a:t> C</a:t>
            </a:r>
            <a:r>
              <a:rPr lang="vi-VN" sz="5400" b="0" dirty="0" smtClean="0">
                <a:solidFill>
                  <a:schemeClr val="bg1"/>
                </a:solidFill>
                <a:effectLst/>
                <a:latin typeface="+mj-lt"/>
              </a:rPr>
              <a:t>húa </a:t>
            </a:r>
            <a:r>
              <a:rPr lang="vi-VN" sz="5400" b="0" dirty="0">
                <a:solidFill>
                  <a:schemeClr val="bg1"/>
                </a:solidFill>
                <a:effectLst/>
                <a:latin typeface="+mj-lt"/>
              </a:rPr>
              <a:t>ban những ân huệ thích hợp cho từng thời đại,</a:t>
            </a:r>
            <a:r>
              <a:rPr lang="en-US" sz="5400" b="0" dirty="0">
                <a:solidFill>
                  <a:schemeClr val="bg1"/>
                </a:solidFill>
                <a:effectLst/>
                <a:latin typeface="+mj-lt"/>
              </a:rPr>
              <a:t> </a:t>
            </a:r>
            <a:r>
              <a:rPr lang="vi-VN" sz="5400" b="0" dirty="0">
                <a:solidFill>
                  <a:schemeClr val="bg1"/>
                </a:solidFill>
                <a:effectLst/>
                <a:latin typeface="+mj-lt"/>
              </a:rPr>
              <a:t>và dùng nhiều cách thế kỳ diệu để hướng dẫn Hội Thánh,</a:t>
            </a:r>
            <a:endParaRPr lang="en-US" sz="5400" b="0" dirty="0">
              <a:solidFill>
                <a:schemeClr val="bg1"/>
              </a:solidFill>
              <a:effectLst/>
              <a:latin typeface="+mj-lt"/>
            </a:endParaRPr>
          </a:p>
        </p:txBody>
      </p:sp>
    </p:spTree>
    <p:extLst>
      <p:ext uri="{BB962C8B-B14F-4D97-AF65-F5344CB8AC3E}">
        <p14:creationId xmlns:p14="http://schemas.microsoft.com/office/powerpoint/2010/main" val="24859373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a:t>
            </a:r>
            <a:r>
              <a:rPr lang="en-US" sz="4800" b="0">
                <a:solidFill>
                  <a:srgbClr val="FFFF00"/>
                </a:solidFill>
                <a:effectLst/>
                <a:latin typeface="+mj-lt"/>
                <a:cs typeface="Times New Roman" panose="02020603050405020304" pitchFamily="18" charset="0"/>
              </a:rPr>
              <a:t>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25811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2743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a:t>
            </a:r>
            <a:r>
              <a:rPr lang="vi-VN" sz="4800" b="0">
                <a:solidFill>
                  <a:srgbClr val="FFFF00"/>
                </a:solidFill>
                <a:effectLst/>
                <a:latin typeface="+mj-lt"/>
                <a:cs typeface="Times New Roman" panose="02020603050405020304" pitchFamily="18" charset="0"/>
              </a:rPr>
              <a:t>Chúa Giêsu Kitô, </a:t>
            </a:r>
            <a:r>
              <a:rPr lang="vi-VN" sz="4800" b="0">
                <a:solidFill>
                  <a:schemeClr val="bg1"/>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84973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3976210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solidFill>
                <a:schemeClr val="bg1"/>
              </a:solidFill>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sp>
        <p:nvSpPr>
          <p:cNvPr id="4" name="TextBox 3"/>
          <p:cNvSpPr txBox="1"/>
          <p:nvPr/>
        </p:nvSpPr>
        <p:spPr>
          <a:xfrm>
            <a:off x="228600" y="1581150"/>
            <a:ext cx="4089581" cy="1077218"/>
          </a:xfrm>
          <a:prstGeom prst="rect">
            <a:avLst/>
          </a:prstGeom>
          <a:noFill/>
        </p:spPr>
        <p:txBody>
          <a:bodyPr wrap="none" rtlCol="0">
            <a:spAutoFit/>
          </a:bodyPr>
          <a:lstStyle/>
          <a:p>
            <a:r>
              <a:rPr lang="en-US" sz="3200" smtClean="0">
                <a:solidFill>
                  <a:srgbClr val="FFFF00"/>
                </a:solidFill>
              </a:rPr>
              <a:t>Bài Đọc 1</a:t>
            </a:r>
          </a:p>
          <a:p>
            <a:r>
              <a:rPr lang="en-US" sz="3200">
                <a:solidFill>
                  <a:srgbClr val="FFFF00"/>
                </a:solidFill>
              </a:rPr>
              <a:t>Bài trích sách Sáng </a:t>
            </a:r>
            <a:r>
              <a:rPr lang="en-US" sz="3200" smtClean="0">
                <a:solidFill>
                  <a:srgbClr val="FFFF00"/>
                </a:solidFill>
              </a:rPr>
              <a:t>thế</a:t>
            </a:r>
          </a:p>
        </p:txBody>
      </p:sp>
      <p:sp>
        <p:nvSpPr>
          <p:cNvPr id="6" name="Rectangle 5"/>
          <p:cNvSpPr/>
          <p:nvPr/>
        </p:nvSpPr>
        <p:spPr>
          <a:xfrm>
            <a:off x="152400" y="3790950"/>
            <a:ext cx="4572000" cy="1200329"/>
          </a:xfrm>
          <a:prstGeom prst="rect">
            <a:avLst/>
          </a:prstGeom>
        </p:spPr>
        <p:txBody>
          <a:bodyPr>
            <a:spAutoFit/>
          </a:bodyPr>
          <a:lstStyle/>
          <a:p>
            <a:r>
              <a:rPr lang="en-US" sz="2400" smtClean="0">
                <a:solidFill>
                  <a:srgbClr val="FFFF00"/>
                </a:solidFill>
              </a:rPr>
              <a:t>Thánh vịnh 103</a:t>
            </a:r>
          </a:p>
          <a:p>
            <a:r>
              <a:rPr lang="vi-VN" sz="2400" smtClean="0">
                <a:solidFill>
                  <a:srgbClr val="FFFF00"/>
                </a:solidFill>
              </a:rPr>
              <a:t>Xin </a:t>
            </a:r>
            <a:r>
              <a:rPr lang="vi-VN" sz="2400">
                <a:solidFill>
                  <a:srgbClr val="FFFF00"/>
                </a:solidFill>
              </a:rPr>
              <a:t>sai Thánh Thần Chúa đến để Người đổi mới mặt đất này.</a:t>
            </a:r>
            <a:endParaRPr lang="en-US" sz="2400">
              <a:solidFill>
                <a:srgbClr val="FFFF00"/>
              </a:solidFill>
            </a:endParaRPr>
          </a:p>
        </p:txBody>
      </p:sp>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b="0" smtClean="0">
                <a:solidFill>
                  <a:schemeClr val="bg1"/>
                </a:solidFill>
                <a:effectLst/>
                <a:latin typeface="+mj-lt"/>
              </a:rPr>
              <a:t/>
            </a:r>
            <a:br>
              <a:rPr lang="en-US" b="0" smtClean="0">
                <a:solidFill>
                  <a:schemeClr val="bg1"/>
                </a:solidFill>
                <a:effectLst/>
                <a:latin typeface="+mj-lt"/>
              </a:rPr>
            </a:br>
            <a:endParaRPr lang="en-US" b="0" smtClean="0">
              <a:solidFill>
                <a:schemeClr val="bg1"/>
              </a:solidFill>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4800" b="0" smtClean="0">
                <a:solidFill>
                  <a:srgbClr val="FFFF00"/>
                </a:solidFill>
                <a:effectLst/>
                <a:latin typeface="+mj-lt"/>
                <a:cs typeface="Tahoma" pitchFamily="34" charset="0"/>
              </a:rPr>
              <a:t>Thánh Vịnh 103</a:t>
            </a:r>
          </a:p>
          <a:p>
            <a:pPr eaLnBrk="1" hangingPunct="1">
              <a:lnSpc>
                <a:spcPct val="105000"/>
              </a:lnSpc>
              <a:defRPr/>
            </a:pPr>
            <a:r>
              <a:rPr lang="en-US" sz="4800" b="0" smtClean="0">
                <a:solidFill>
                  <a:srgbClr val="FFFF00"/>
                </a:solidFill>
                <a:effectLst/>
                <a:latin typeface="+mj-lt"/>
                <a:cs typeface="Tahoma" pitchFamily="34" charset="0"/>
              </a:rPr>
              <a:t>Lễ Vọng</a:t>
            </a:r>
            <a:br>
              <a:rPr lang="en-US" sz="4800" b="0" smtClean="0">
                <a:solidFill>
                  <a:srgbClr val="FFFF00"/>
                </a:solidFill>
                <a:effectLst/>
                <a:latin typeface="+mj-lt"/>
                <a:cs typeface="Tahoma" pitchFamily="34" charset="0"/>
              </a:rPr>
            </a:br>
            <a:r>
              <a:rPr lang="en-US" sz="4800" b="0" smtClean="0">
                <a:solidFill>
                  <a:srgbClr val="FFFF00"/>
                </a:solidFill>
                <a:effectLst/>
                <a:latin typeface="+mj-lt"/>
                <a:cs typeface="Tahoma" pitchFamily="34" charset="0"/>
              </a:rPr>
              <a:t>Chúa Thánh Thần Hiện Xuống</a:t>
            </a:r>
          </a:p>
          <a:p>
            <a:pPr eaLnBrk="1" hangingPunct="1">
              <a:lnSpc>
                <a:spcPct val="105000"/>
              </a:lnSpc>
              <a:defRPr/>
            </a:pPr>
            <a:r>
              <a:rPr lang="en-US" sz="4800" b="0" i="1" smtClean="0">
                <a:solidFill>
                  <a:schemeClr val="bg1"/>
                </a:solidFill>
                <a:effectLst/>
                <a:latin typeface="+mj-lt"/>
                <a:cs typeface="Tahoma" pitchFamily="34" charset="0"/>
              </a:rPr>
              <a:t>Lm. Kim Long</a:t>
            </a:r>
          </a:p>
          <a:p>
            <a:pPr eaLnBrk="1" hangingPunct="1">
              <a:lnSpc>
                <a:spcPct val="105000"/>
              </a:lnSpc>
              <a:defRPr/>
            </a:pPr>
            <a:r>
              <a:rPr lang="en-US" sz="4800" b="0" i="1" smtClean="0">
                <a:solidFill>
                  <a:schemeClr val="bg1"/>
                </a:solidFill>
                <a:effectLst/>
                <a:latin typeface="+mj-lt"/>
                <a:cs typeface="Tahoma" pitchFamily="34" charset="0"/>
              </a:rPr>
              <a:t>04 câu</a:t>
            </a:r>
            <a:endParaRPr lang="en-US" sz="4400" b="0" i="1" smtClean="0">
              <a:solidFill>
                <a:schemeClr val="bg1"/>
              </a:solidFill>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0" u="sng" dirty="0" err="1">
                <a:solidFill>
                  <a:srgbClr val="FFFF00"/>
                </a:solidFill>
                <a:effectLst/>
                <a:latin typeface="+mj-lt"/>
                <a:cs typeface="Times New Roman" pitchFamily="18" charset="0"/>
              </a:rPr>
              <a:t>Đk</a:t>
            </a:r>
            <a:r>
              <a:rPr lang="en-US" sz="6000" b="0" u="sng">
                <a:solidFill>
                  <a:srgbClr val="FFFF00"/>
                </a:solidFill>
                <a:effectLst/>
                <a:latin typeface="+mj-lt"/>
                <a:cs typeface="Times New Roman" pitchFamily="18" charset="0"/>
              </a:rPr>
              <a:t>:</a:t>
            </a:r>
            <a:r>
              <a:rPr lang="en-US" sz="6600" b="0">
                <a:solidFill>
                  <a:schemeClr val="bg1"/>
                </a:solidFill>
                <a:effectLst/>
                <a:latin typeface="+mj-lt"/>
                <a:cs typeface="Times New Roman" pitchFamily="18" charset="0"/>
              </a:rPr>
              <a:t> </a:t>
            </a:r>
            <a:r>
              <a:rPr lang="vi-VN" sz="7200" b="0">
                <a:solidFill>
                  <a:schemeClr val="bg1"/>
                </a:solidFill>
                <a:effectLst/>
                <a:latin typeface="+mn-lt"/>
              </a:rPr>
              <a:t>Xin sai Thánh Thần Chúa đến để Người đổi mới mặt đất này.</a:t>
            </a:r>
            <a:endParaRPr lang="en-US" sz="6600" b="0" dirty="0">
              <a:solidFill>
                <a:schemeClr val="bg1"/>
              </a:solidFill>
              <a:effectLst/>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0" u="sng" dirty="0">
                <a:solidFill>
                  <a:srgbClr val="FFFF00"/>
                </a:solidFill>
                <a:effectLst/>
                <a:cs typeface="Times New Roman" pitchFamily="18" charset="0"/>
              </a:rPr>
              <a:t>Tk1</a:t>
            </a:r>
            <a:r>
              <a:rPr lang="en-US" sz="4800" b="0" u="sng">
                <a:solidFill>
                  <a:srgbClr val="FFFF00"/>
                </a:solidFill>
                <a:effectLst/>
                <a:cs typeface="Times New Roman" pitchFamily="18" charset="0"/>
              </a:rPr>
              <a:t>:</a:t>
            </a:r>
            <a:r>
              <a:rPr lang="en-US" sz="4800" b="0">
                <a:solidFill>
                  <a:schemeClr val="bg1"/>
                </a:solidFill>
                <a:effectLst/>
                <a:cs typeface="Times New Roman" pitchFamily="18" charset="0"/>
              </a:rPr>
              <a:t> </a:t>
            </a:r>
            <a:r>
              <a:rPr lang="vi-VN" sz="4800" b="0">
                <a:solidFill>
                  <a:schemeClr val="bg1"/>
                </a:solidFill>
                <a:effectLst/>
              </a:rPr>
              <a:t>Hồn tôi hỡi chúc tụng Chúa đi, lạy Thiên Chúa Đấng con thờ kính, Ngài cao cả muôn trùng. Quá nhiều việc đều do tay Chúa làm, địa cầu đầy dẫy những vật Chúa tạo ra.</a:t>
            </a:r>
            <a:endParaRPr lang="en-US" sz="4800" b="0" dirty="0">
              <a:solidFill>
                <a:schemeClr val="bg1"/>
              </a:solidFill>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0" u="sng" dirty="0" err="1">
                <a:solidFill>
                  <a:srgbClr val="FFFF00"/>
                </a:solidFill>
                <a:effectLst/>
                <a:latin typeface="+mj-lt"/>
                <a:cs typeface="Times New Roman" pitchFamily="18" charset="0"/>
              </a:rPr>
              <a:t>Đk</a:t>
            </a:r>
            <a:r>
              <a:rPr lang="en-US" sz="6000" b="0" u="sng">
                <a:solidFill>
                  <a:srgbClr val="FFFF00"/>
                </a:solidFill>
                <a:effectLst/>
                <a:latin typeface="+mj-lt"/>
                <a:cs typeface="Times New Roman" pitchFamily="18" charset="0"/>
              </a:rPr>
              <a:t>:</a:t>
            </a:r>
            <a:r>
              <a:rPr lang="en-US" sz="6600" b="0">
                <a:solidFill>
                  <a:schemeClr val="bg1"/>
                </a:solidFill>
                <a:effectLst/>
                <a:latin typeface="+mj-lt"/>
                <a:cs typeface="Times New Roman" pitchFamily="18" charset="0"/>
              </a:rPr>
              <a:t> </a:t>
            </a:r>
            <a:r>
              <a:rPr lang="vi-VN" sz="7200" b="0">
                <a:solidFill>
                  <a:schemeClr val="bg1"/>
                </a:solidFill>
                <a:effectLst/>
                <a:latin typeface="+mn-lt"/>
              </a:rPr>
              <a:t>Xin sai Thánh Thần Chúa đến để Người đổi mới mặt đất này.</a:t>
            </a:r>
            <a:endParaRPr lang="en-US" sz="6600" b="0" dirty="0">
              <a:solidFill>
                <a:schemeClr val="bg1"/>
              </a:solidFill>
              <a:effectLst/>
              <a:latin typeface="+mn-lt"/>
              <a:cs typeface="Times New Roman" pitchFamily="18" charset="0"/>
            </a:endParaRPr>
          </a:p>
        </p:txBody>
      </p:sp>
    </p:spTree>
    <p:extLst>
      <p:ext uri="{BB962C8B-B14F-4D97-AF65-F5344CB8AC3E}">
        <p14:creationId xmlns:p14="http://schemas.microsoft.com/office/powerpoint/2010/main" val="39628823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smtClean="0">
                <a:solidFill>
                  <a:srgbClr val="FFFF00"/>
                </a:solidFill>
                <a:effectLst/>
                <a:latin typeface="+mn-lt"/>
                <a:cs typeface="Times New Roman" pitchFamily="18" charset="0"/>
              </a:rPr>
              <a:t>Tk3:</a:t>
            </a:r>
            <a:r>
              <a:rPr lang="en-US" sz="4800" b="0" smtClean="0">
                <a:solidFill>
                  <a:schemeClr val="bg1"/>
                </a:solidFill>
                <a:effectLst/>
                <a:latin typeface="+mn-lt"/>
                <a:cs typeface="Times New Roman" pitchFamily="18" charset="0"/>
              </a:rPr>
              <a:t> </a:t>
            </a:r>
            <a:r>
              <a:rPr lang="vi-VN" sz="4800" b="0">
                <a:solidFill>
                  <a:schemeClr val="bg1"/>
                </a:solidFill>
                <a:effectLst/>
                <a:latin typeface="+mn-lt"/>
              </a:rPr>
              <a:t>Kỳ công Chúa, quá nhiều Chúa ơi, thật phong phú với muôn màu sắc đầy ắp dương gian này. Với vạn vật Ngài khôn ngoan tác thành, linh hồn tôi hỡi, ca tụng Chúa Trời đi.</a:t>
            </a:r>
            <a:endParaRPr lang="en-US" sz="4800" b="0" dirty="0">
              <a:solidFill>
                <a:schemeClr val="bg1"/>
              </a:solidFill>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0" dirty="0">
                <a:solidFill>
                  <a:schemeClr val="bg1"/>
                </a:solidFill>
                <a:effectLst/>
                <a:latin typeface="+mj-lt"/>
              </a:rPr>
              <a:t>này chúng con đang </a:t>
            </a:r>
            <a:r>
              <a:rPr lang="en-US" sz="5900" b="0" dirty="0" err="1" smtClean="0">
                <a:solidFill>
                  <a:schemeClr val="bg1"/>
                </a:solidFill>
                <a:effectLst/>
                <a:latin typeface="+mj-lt"/>
                <a:cs typeface="Times New Roman" pitchFamily="18" charset="0"/>
              </a:rPr>
              <a:t>chung</a:t>
            </a:r>
            <a:r>
              <a:rPr lang="vi-VN" sz="5900" b="0" dirty="0" smtClean="0">
                <a:solidFill>
                  <a:schemeClr val="bg1"/>
                </a:solidFill>
                <a:effectLst/>
                <a:latin typeface="+mj-lt"/>
              </a:rPr>
              <a:t> </a:t>
            </a:r>
            <a:r>
              <a:rPr lang="vi-VN" sz="5900" b="0" dirty="0">
                <a:solidFill>
                  <a:schemeClr val="bg1"/>
                </a:solidFill>
                <a:effectLst/>
                <a:latin typeface="+mj-lt"/>
              </a:rPr>
              <a:t>lời cầu nguyện cho các</a:t>
            </a:r>
            <a:br>
              <a:rPr lang="vi-VN" sz="5900" b="0" dirty="0">
                <a:solidFill>
                  <a:schemeClr val="bg1"/>
                </a:solidFill>
                <a:effectLst/>
                <a:latin typeface="+mj-lt"/>
              </a:rPr>
            </a:br>
            <a:r>
              <a:rPr lang="en-US" sz="5900" b="0" dirty="0" err="1">
                <a:solidFill>
                  <a:schemeClr val="bg1"/>
                </a:solidFill>
                <a:effectLst/>
                <a:latin typeface="+mj-lt"/>
                <a:cs typeface="Times New Roman" pitchFamily="18" charset="0"/>
              </a:rPr>
              <a:t>Giám</a:t>
            </a:r>
            <a:r>
              <a:rPr lang="en-US" sz="5900" b="0" dirty="0">
                <a:solidFill>
                  <a:schemeClr val="bg1"/>
                </a:solidFill>
                <a:effectLst/>
                <a:latin typeface="+mj-lt"/>
                <a:cs typeface="Times New Roman" pitchFamily="18" charset="0"/>
              </a:rPr>
              <a:t> </a:t>
            </a:r>
            <a:r>
              <a:rPr lang="en-US" sz="5900" b="0" dirty="0" err="1">
                <a:solidFill>
                  <a:schemeClr val="bg1"/>
                </a:solidFill>
                <a:effectLst/>
                <a:latin typeface="+mj-lt"/>
                <a:cs typeface="Times New Roman" pitchFamily="18" charset="0"/>
              </a:rPr>
              <a:t>mục</a:t>
            </a:r>
            <a:r>
              <a:rPr lang="en-US" sz="5900" b="0" dirty="0">
                <a:solidFill>
                  <a:schemeClr val="bg1"/>
                </a:solidFill>
                <a:effectLst/>
                <a:latin typeface="+mj-lt"/>
                <a:cs typeface="Times New Roman" pitchFamily="18" charset="0"/>
              </a:rPr>
              <a:t>, </a:t>
            </a:r>
            <a:r>
              <a:rPr lang="vi-VN" sz="5900" b="0" dirty="0">
                <a:solidFill>
                  <a:schemeClr val="bg1"/>
                </a:solidFill>
                <a:effectLst/>
                <a:latin typeface="+mj-lt"/>
              </a:rPr>
              <a:t>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6348782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0" u="sng" dirty="0" err="1">
                <a:solidFill>
                  <a:srgbClr val="FFFF00"/>
                </a:solidFill>
                <a:effectLst/>
                <a:latin typeface="+mj-lt"/>
                <a:cs typeface="Times New Roman" pitchFamily="18" charset="0"/>
              </a:rPr>
              <a:t>Đk</a:t>
            </a:r>
            <a:r>
              <a:rPr lang="en-US" sz="6000" b="0" u="sng">
                <a:solidFill>
                  <a:srgbClr val="FFFF00"/>
                </a:solidFill>
                <a:effectLst/>
                <a:latin typeface="+mj-lt"/>
                <a:cs typeface="Times New Roman" pitchFamily="18" charset="0"/>
              </a:rPr>
              <a:t>:</a:t>
            </a:r>
            <a:r>
              <a:rPr lang="en-US" sz="6600" b="0">
                <a:solidFill>
                  <a:schemeClr val="bg1"/>
                </a:solidFill>
                <a:effectLst/>
                <a:latin typeface="+mj-lt"/>
                <a:cs typeface="Times New Roman" pitchFamily="18" charset="0"/>
              </a:rPr>
              <a:t> </a:t>
            </a:r>
            <a:r>
              <a:rPr lang="vi-VN" sz="7200" b="0">
                <a:solidFill>
                  <a:schemeClr val="bg1"/>
                </a:solidFill>
                <a:effectLst/>
                <a:latin typeface="+mn-lt"/>
              </a:rPr>
              <a:t>Xin sai Thánh Thần Chúa đến để Người đổi mới mặt đất này.</a:t>
            </a:r>
            <a:endParaRPr lang="en-US" sz="6600" b="0" dirty="0">
              <a:solidFill>
                <a:schemeClr val="bg1"/>
              </a:solidFill>
              <a:effectLst/>
              <a:latin typeface="+mn-lt"/>
              <a:cs typeface="Times New Roman" pitchFamily="18" charset="0"/>
            </a:endParaRPr>
          </a:p>
        </p:txBody>
      </p:sp>
    </p:spTree>
    <p:extLst>
      <p:ext uri="{BB962C8B-B14F-4D97-AF65-F5344CB8AC3E}">
        <p14:creationId xmlns:p14="http://schemas.microsoft.com/office/powerpoint/2010/main" val="39628823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smtClean="0">
                <a:solidFill>
                  <a:srgbClr val="FFFF00"/>
                </a:solidFill>
                <a:effectLst/>
                <a:cs typeface="Times New Roman" pitchFamily="18" charset="0"/>
              </a:rPr>
              <a:t>Tk4:</a:t>
            </a:r>
            <a:r>
              <a:rPr lang="en-US" sz="4800" b="0" smtClean="0">
                <a:solidFill>
                  <a:schemeClr val="bg1"/>
                </a:solidFill>
                <a:effectLst/>
                <a:cs typeface="Times New Roman" pitchFamily="18" charset="0"/>
              </a:rPr>
              <a:t> </a:t>
            </a:r>
            <a:r>
              <a:rPr lang="vi-VN" sz="4800" b="0">
                <a:solidFill>
                  <a:schemeClr val="bg1"/>
                </a:solidFill>
                <a:effectLst/>
              </a:rPr>
              <a:t>Kìa muông thú ngước nhìn Chúa luôn, đợi trông Chúa dủ thương nhìn đến dọn bữa cho no lòng. Chúng vội vàng lượm ngay khi Chúa tặng, thỏa lòng vì những ân lộc Chúa rộng ban.</a:t>
            </a:r>
            <a:endParaRPr lang="en-US" sz="4800" b="0" dirty="0">
              <a:solidFill>
                <a:schemeClr val="bg1"/>
              </a:solidFill>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0" u="sng" dirty="0" err="1">
                <a:solidFill>
                  <a:srgbClr val="FFFF00"/>
                </a:solidFill>
                <a:effectLst/>
                <a:latin typeface="+mj-lt"/>
                <a:cs typeface="Times New Roman" pitchFamily="18" charset="0"/>
              </a:rPr>
              <a:t>Đk</a:t>
            </a:r>
            <a:r>
              <a:rPr lang="en-US" sz="6000" b="0" u="sng">
                <a:solidFill>
                  <a:srgbClr val="FFFF00"/>
                </a:solidFill>
                <a:effectLst/>
                <a:latin typeface="+mj-lt"/>
                <a:cs typeface="Times New Roman" pitchFamily="18" charset="0"/>
              </a:rPr>
              <a:t>:</a:t>
            </a:r>
            <a:r>
              <a:rPr lang="en-US" sz="6600" b="0">
                <a:solidFill>
                  <a:schemeClr val="bg1"/>
                </a:solidFill>
                <a:effectLst/>
                <a:latin typeface="+mj-lt"/>
                <a:cs typeface="Times New Roman" pitchFamily="18" charset="0"/>
              </a:rPr>
              <a:t> </a:t>
            </a:r>
            <a:r>
              <a:rPr lang="vi-VN" sz="7200" b="0">
                <a:solidFill>
                  <a:schemeClr val="bg1"/>
                </a:solidFill>
                <a:effectLst/>
                <a:latin typeface="+mn-lt"/>
              </a:rPr>
              <a:t>Xin sai Thánh Thần Chúa đến để Người đổi mới mặt đất này.</a:t>
            </a:r>
            <a:endParaRPr lang="en-US" sz="6600" b="0" dirty="0">
              <a:solidFill>
                <a:schemeClr val="bg1"/>
              </a:solidFill>
              <a:effectLst/>
              <a:latin typeface="+mn-lt"/>
              <a:cs typeface="Times New Roman" pitchFamily="18" charset="0"/>
            </a:endParaRPr>
          </a:p>
        </p:txBody>
      </p:sp>
    </p:spTree>
    <p:extLst>
      <p:ext uri="{BB962C8B-B14F-4D97-AF65-F5344CB8AC3E}">
        <p14:creationId xmlns:p14="http://schemas.microsoft.com/office/powerpoint/2010/main" val="39628823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cs typeface="Times New Roman" pitchFamily="18" charset="0"/>
              </a:rPr>
              <a:t>Tk5:</a:t>
            </a:r>
            <a:r>
              <a:rPr lang="en-US" sz="5400" b="0" smtClean="0">
                <a:solidFill>
                  <a:schemeClr val="bg1"/>
                </a:solidFill>
                <a:effectLst/>
                <a:cs typeface="Times New Roman" pitchFamily="18" charset="0"/>
              </a:rPr>
              <a:t> </a:t>
            </a:r>
            <a:r>
              <a:rPr lang="vi-VN" sz="5400" b="0">
                <a:solidFill>
                  <a:schemeClr val="bg1"/>
                </a:solidFill>
                <a:effectLst/>
              </a:rPr>
              <a:t>Vừa khi Chúa rút lại khí thiêng, là thân chúng trở lui bụi cát vì tắt thở lâu rồi. Muốn tạo lại Ngài ban sinh khí vào, bởi Ngài đổi mới bộ mặt của trần gian.</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25250101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0" u="sng" dirty="0" err="1">
                <a:solidFill>
                  <a:srgbClr val="FFFF00"/>
                </a:solidFill>
                <a:effectLst/>
                <a:latin typeface="+mj-lt"/>
                <a:cs typeface="Times New Roman" pitchFamily="18" charset="0"/>
              </a:rPr>
              <a:t>Đk</a:t>
            </a:r>
            <a:r>
              <a:rPr lang="en-US" sz="6000" b="0" u="sng">
                <a:solidFill>
                  <a:srgbClr val="FFFF00"/>
                </a:solidFill>
                <a:effectLst/>
                <a:latin typeface="+mj-lt"/>
                <a:cs typeface="Times New Roman" pitchFamily="18" charset="0"/>
              </a:rPr>
              <a:t>:</a:t>
            </a:r>
            <a:r>
              <a:rPr lang="en-US" sz="6600" b="0">
                <a:solidFill>
                  <a:schemeClr val="bg1"/>
                </a:solidFill>
                <a:effectLst/>
                <a:latin typeface="+mj-lt"/>
                <a:cs typeface="Times New Roman" pitchFamily="18" charset="0"/>
              </a:rPr>
              <a:t> </a:t>
            </a:r>
            <a:r>
              <a:rPr lang="vi-VN" sz="7200" b="0">
                <a:solidFill>
                  <a:schemeClr val="bg1"/>
                </a:solidFill>
                <a:effectLst/>
                <a:latin typeface="+mn-lt"/>
              </a:rPr>
              <a:t>Xin sai Thánh Thần Chúa đến để Người đổi mới mặt đất này.</a:t>
            </a:r>
            <a:endParaRPr lang="en-US" sz="6600" b="0" dirty="0">
              <a:solidFill>
                <a:schemeClr val="bg1"/>
              </a:solidFill>
              <a:effectLst/>
              <a:latin typeface="+mn-lt"/>
              <a:cs typeface="Times New Roman" pitchFamily="18" charset="0"/>
            </a:endParaRPr>
          </a:p>
        </p:txBody>
      </p:sp>
    </p:spTree>
    <p:extLst>
      <p:ext uri="{BB962C8B-B14F-4D97-AF65-F5344CB8AC3E}">
        <p14:creationId xmlns:p14="http://schemas.microsoft.com/office/powerpoint/2010/main" val="38423121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solidFill>
                <a:schemeClr val="bg1"/>
              </a:solidFill>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sp>
        <p:nvSpPr>
          <p:cNvPr id="4" name="TextBox 3"/>
          <p:cNvSpPr txBox="1"/>
          <p:nvPr/>
        </p:nvSpPr>
        <p:spPr>
          <a:xfrm>
            <a:off x="81280" y="1213068"/>
            <a:ext cx="6468437" cy="1815882"/>
          </a:xfrm>
          <a:prstGeom prst="rect">
            <a:avLst/>
          </a:prstGeom>
          <a:noFill/>
        </p:spPr>
        <p:txBody>
          <a:bodyPr wrap="none" rtlCol="0">
            <a:spAutoFit/>
          </a:bodyPr>
          <a:lstStyle/>
          <a:p>
            <a:r>
              <a:rPr lang="en-US" sz="2800" smtClean="0">
                <a:solidFill>
                  <a:srgbClr val="FFFF00"/>
                </a:solidFill>
              </a:rPr>
              <a:t>Bài Đọc 2</a:t>
            </a:r>
          </a:p>
          <a:p>
            <a:r>
              <a:rPr lang="en-US" sz="2800">
                <a:solidFill>
                  <a:srgbClr val="FFFF00"/>
                </a:solidFill>
              </a:rPr>
              <a:t>Bài trích sác Xuất </a:t>
            </a:r>
            <a:r>
              <a:rPr lang="en-US" sz="2800" smtClean="0">
                <a:solidFill>
                  <a:srgbClr val="FFFF00"/>
                </a:solidFill>
              </a:rPr>
              <a:t>hành</a:t>
            </a:r>
          </a:p>
          <a:p>
            <a:r>
              <a:rPr lang="en-US" sz="2800" smtClean="0">
                <a:solidFill>
                  <a:srgbClr val="FFFF00"/>
                </a:solidFill>
              </a:rPr>
              <a:t>Đức Chúa ngự xuống trên đỉnh núi Xi-nai,</a:t>
            </a:r>
          </a:p>
          <a:p>
            <a:r>
              <a:rPr lang="en-US" sz="2800" smtClean="0">
                <a:solidFill>
                  <a:srgbClr val="FFFF00"/>
                </a:solidFill>
              </a:rPr>
              <a:t>Trước mắt toàn dân</a:t>
            </a:r>
            <a:endParaRPr lang="en-US" sz="2800">
              <a:solidFill>
                <a:srgbClr val="FFFF00"/>
              </a:solidFill>
            </a:endParaRPr>
          </a:p>
        </p:txBody>
      </p:sp>
    </p:spTree>
    <p:extLst>
      <p:ext uri="{BB962C8B-B14F-4D97-AF65-F5344CB8AC3E}">
        <p14:creationId xmlns:p14="http://schemas.microsoft.com/office/powerpoint/2010/main" val="8920160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b="0" smtClean="0">
                <a:solidFill>
                  <a:schemeClr val="bg1"/>
                </a:solidFill>
                <a:effectLst/>
                <a:latin typeface="+mj-lt"/>
              </a:rPr>
              <a:t/>
            </a:r>
            <a:br>
              <a:rPr lang="en-US" b="0" smtClean="0">
                <a:solidFill>
                  <a:schemeClr val="bg1"/>
                </a:solidFill>
                <a:effectLst/>
                <a:latin typeface="+mj-lt"/>
              </a:rPr>
            </a:br>
            <a:endParaRPr lang="en-US" b="0" smtClean="0">
              <a:solidFill>
                <a:schemeClr val="bg1"/>
              </a:solidFill>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400" b="0" u="sng" smtClean="0">
                <a:solidFill>
                  <a:srgbClr val="FFFF00"/>
                </a:solidFill>
                <a:effectLst/>
                <a:latin typeface="+mj-lt"/>
                <a:cs typeface="Times New Roman" pitchFamily="18" charset="0"/>
              </a:rPr>
              <a:t>Alleluia-alleluia:</a:t>
            </a:r>
            <a:r>
              <a:rPr lang="en-US" sz="5400" b="0" smtClean="0">
                <a:solidFill>
                  <a:schemeClr val="bg1"/>
                </a:solidFill>
                <a:effectLst/>
                <a:latin typeface="+mj-lt"/>
                <a:cs typeface="Times New Roman" pitchFamily="18" charset="0"/>
              </a:rPr>
              <a:t> </a:t>
            </a:r>
            <a:r>
              <a:rPr lang="vi-VN" sz="5400" b="0">
                <a:solidFill>
                  <a:schemeClr val="bg1"/>
                </a:solidFill>
                <a:effectLst/>
                <a:latin typeface="+mj-lt"/>
                <a:cs typeface="Times New Roman" pitchFamily="18" charset="0"/>
              </a:rPr>
              <a:t>Lạy Chúa Thánh Thần xin xuống tràn ngập cõi lòng các tín hữu Chúa và thắp sáng lửa tình yêu Chúa trong lòng họ. </a:t>
            </a:r>
            <a:r>
              <a:rPr lang="en-US" sz="5400" b="0" u="sng" smtClean="0">
                <a:solidFill>
                  <a:srgbClr val="FFFF00"/>
                </a:solidFill>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5601670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0" u="sng" dirty="0">
                <a:solidFill>
                  <a:schemeClr val="bg1"/>
                </a:solidFill>
                <a:effectLst/>
                <a:latin typeface="+mj-lt"/>
                <a:cs typeface="Times New Roman" panose="02020603050405020304" pitchFamily="18" charset="0"/>
              </a:rPr>
              <a:t/>
            </a:r>
            <a:br>
              <a:rPr lang="en-US" altLang="en-US" sz="7200" b="0" u="sng" dirty="0">
                <a:solidFill>
                  <a:schemeClr val="bg1"/>
                </a:solidFill>
                <a:effectLst/>
                <a:latin typeface="+mj-lt"/>
                <a:cs typeface="Times New Roman" panose="02020603050405020304" pitchFamily="18" charset="0"/>
              </a:rPr>
            </a:br>
            <a:endParaRPr lang="en-US" sz="66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68790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solidFill>
                <a:schemeClr val="bg1"/>
              </a:solidFill>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0">
                <a:solidFill>
                  <a:schemeClr val="bg1"/>
                </a:solidFill>
                <a:effectLst/>
                <a:latin typeface="+mj-lt"/>
              </a:rPr>
              <a:t>Xin Chúa làm nên cuộc Hiện Xuống mới trong đời sống Hội</a:t>
            </a:r>
            <a:br>
              <a:rPr lang="vi-VN" sz="4800" b="0">
                <a:solidFill>
                  <a:schemeClr val="bg1"/>
                </a:solidFill>
                <a:effectLst/>
                <a:latin typeface="+mj-lt"/>
              </a:rPr>
            </a:br>
            <a:r>
              <a:rPr lang="en-US" sz="4800" b="0">
                <a:solidFill>
                  <a:schemeClr val="bg1"/>
                </a:solidFill>
                <a:effectLst/>
                <a:latin typeface="+mj-lt"/>
                <a:cs typeface="Times New Roman" pitchFamily="18" charset="0"/>
              </a:rPr>
              <a:t>Thánh, </a:t>
            </a:r>
            <a:r>
              <a:rPr lang="vi-VN" sz="4800" b="0">
                <a:solidFill>
                  <a:schemeClr val="bg1"/>
                </a:solidFill>
                <a:effectLst/>
                <a:latin typeface="+mj-lt"/>
              </a:rPr>
              <a:t>xin tuôn tràn trên các Mục tử</a:t>
            </a:r>
            <a:r>
              <a:rPr lang="en-US" sz="4800" b="0">
                <a:solidFill>
                  <a:schemeClr val="bg1"/>
                </a:solidFill>
                <a:effectLst/>
                <a:latin typeface="+mj-lt"/>
              </a:rPr>
              <a:t> </a:t>
            </a:r>
            <a:r>
              <a:rPr lang="vi-VN" sz="4800" b="0">
                <a:solidFill>
                  <a:schemeClr val="bg1"/>
                </a:solidFill>
                <a:effectLst/>
                <a:latin typeface="+mj-lt"/>
              </a:rPr>
              <a:t> ơn khôn ngoan và thông hiểu,</a:t>
            </a:r>
            <a:r>
              <a:rPr lang="en-US" sz="4800" b="0">
                <a:solidFill>
                  <a:schemeClr val="bg1"/>
                </a:solidFill>
                <a:effectLst/>
                <a:latin typeface="+mj-lt"/>
              </a:rPr>
              <a:t>  </a:t>
            </a:r>
            <a:r>
              <a:rPr lang="en-US" sz="4800" b="0">
                <a:solidFill>
                  <a:schemeClr val="bg1"/>
                </a:solidFill>
                <a:effectLst/>
                <a:latin typeface="+mj-lt"/>
                <a:cs typeface="Times New Roman" pitchFamily="18" charset="0"/>
              </a:rPr>
              <a:t>gìn giữ các ngài luôn hiệp thông với nhau trong Chúa,</a:t>
            </a:r>
          </a:p>
        </p:txBody>
      </p:sp>
    </p:spTree>
    <p:extLst>
      <p:ext uri="{BB962C8B-B14F-4D97-AF65-F5344CB8AC3E}">
        <p14:creationId xmlns:p14="http://schemas.microsoft.com/office/powerpoint/2010/main" val="31008910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0">
                <a:solidFill>
                  <a:schemeClr val="bg1"/>
                </a:solidFill>
                <a:effectLst/>
                <a:latin typeface="+mj-lt"/>
              </a:rPr>
              <a:t>để các ngài cùng nhau tìm hiểu những điều đẹp ý</a:t>
            </a:r>
            <a:br>
              <a:rPr lang="vi-VN" sz="5400" b="0">
                <a:solidFill>
                  <a:schemeClr val="bg1"/>
                </a:solidFill>
                <a:effectLst/>
                <a:latin typeface="+mj-lt"/>
              </a:rPr>
            </a:br>
            <a:r>
              <a:rPr lang="en-US" sz="5400" b="0">
                <a:solidFill>
                  <a:schemeClr val="bg1"/>
                </a:solidFill>
                <a:effectLst/>
                <a:latin typeface="+mj-lt"/>
                <a:cs typeface="Times New Roman" pitchFamily="18" charset="0"/>
              </a:rPr>
              <a:t>Chúa,</a:t>
            </a:r>
            <a:r>
              <a:rPr lang="en-US" sz="5400" b="0">
                <a:solidFill>
                  <a:schemeClr val="bg1"/>
                </a:solidFill>
                <a:effectLst/>
                <a:latin typeface="+mj-lt"/>
              </a:rPr>
              <a:t> </a:t>
            </a:r>
            <a:r>
              <a:rPr lang="vi-VN" sz="5400" b="0">
                <a:solidFill>
                  <a:schemeClr val="bg1"/>
                </a:solidFill>
                <a:effectLst/>
                <a:latin typeface="+mj-lt"/>
              </a:rPr>
              <a:t>và hướng dẫn đoàn Dân Chúa thực thi những điều Chúa truyền dạy.</a:t>
            </a:r>
            <a:endParaRPr lang="en-US" sz="5400" b="0">
              <a:solidFill>
                <a:schemeClr val="bg1"/>
              </a:solidFill>
              <a:effectLst/>
              <a:latin typeface="+mj-lt"/>
            </a:endParaRPr>
          </a:p>
        </p:txBody>
      </p:sp>
    </p:spTree>
    <p:extLst>
      <p:ext uri="{BB962C8B-B14F-4D97-AF65-F5344CB8AC3E}">
        <p14:creationId xmlns:p14="http://schemas.microsoft.com/office/powerpoint/2010/main" val="4244556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solidFill>
                <a:schemeClr val="bg1"/>
              </a:solidFill>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62400" y="514350"/>
            <a:ext cx="4953000" cy="3181350"/>
          </a:xfrm>
        </p:spPr>
        <p:txBody>
          <a:bodyPr>
            <a:normAutofit/>
          </a:bodyPr>
          <a:lstStyle/>
          <a:p>
            <a:r>
              <a:rPr lang="en-US" sz="5400" b="0" smtClean="0">
                <a:solidFill>
                  <a:srgbClr val="FFFF00"/>
                </a:solidFill>
                <a:effectLst/>
                <a:latin typeface="+mj-lt"/>
                <a:cs typeface="Times New Roman" pitchFamily="18" charset="0"/>
              </a:rPr>
              <a:t>Ca Dâng </a:t>
            </a:r>
            <a:r>
              <a:rPr lang="en-US" sz="5400" b="0">
                <a:solidFill>
                  <a:srgbClr val="FFFF00"/>
                </a:solidFill>
                <a:effectLst/>
                <a:cs typeface="Times New Roman" pitchFamily="18" charset="0"/>
              </a:rPr>
              <a:t>Lễ</a:t>
            </a:r>
            <a:br>
              <a:rPr lang="en-US" sz="5400" b="0">
                <a:solidFill>
                  <a:srgbClr val="FFFF00"/>
                </a:solidFill>
                <a:effectLst/>
                <a:cs typeface="Times New Roman" pitchFamily="18" charset="0"/>
              </a:rPr>
            </a:br>
            <a:r>
              <a:rPr lang="en-US" sz="3600" b="0" smtClean="0">
                <a:solidFill>
                  <a:srgbClr val="FFFF00"/>
                </a:solidFill>
                <a:effectLst/>
                <a:cs typeface="Times New Roman" pitchFamily="18" charset="0"/>
              </a:rPr>
              <a:t>LỄ DÂNG</a:t>
            </a:r>
            <a:br>
              <a:rPr lang="en-US" sz="3600" b="0" smtClean="0">
                <a:solidFill>
                  <a:srgbClr val="FFFF00"/>
                </a:solidFill>
                <a:effectLst/>
                <a:cs typeface="Times New Roman" pitchFamily="18" charset="0"/>
              </a:rPr>
            </a:br>
            <a:r>
              <a:rPr lang="en-US" sz="3600" b="0" i="1" smtClean="0">
                <a:solidFill>
                  <a:schemeClr val="bg1"/>
                </a:solidFill>
                <a:effectLst/>
                <a:cs typeface="Times New Roman" pitchFamily="18" charset="0"/>
              </a:rPr>
              <a:t>Thu Hương</a:t>
            </a:r>
            <a:r>
              <a:rPr lang="en-US" sz="5400" b="0" i="1">
                <a:solidFill>
                  <a:schemeClr val="bg1"/>
                </a:solidFill>
                <a:effectLst/>
                <a:cs typeface="Times New Roman" pitchFamily="18" charset="0"/>
              </a:rPr>
              <a:t/>
            </a:r>
            <a:br>
              <a:rPr lang="en-US" sz="5400" b="0" i="1">
                <a:solidFill>
                  <a:schemeClr val="bg1"/>
                </a:solidFill>
                <a:effectLst/>
                <a:cs typeface="Times New Roman" pitchFamily="18" charset="0"/>
              </a:rPr>
            </a:br>
            <a:endParaRPr lang="en-US" sz="5400" b="0" i="1" dirty="0">
              <a:solidFill>
                <a:schemeClr val="bg1"/>
              </a:solidFill>
              <a:effectLs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95250"/>
            <a:ext cx="9144000" cy="5143500"/>
          </a:xfrm>
        </p:spPr>
        <p:txBody>
          <a:bodyPr>
            <a:noAutofit/>
          </a:bodyPr>
          <a:lstStyle/>
          <a:p>
            <a:pPr marL="27385" indent="0" algn="just">
              <a:lnSpc>
                <a:spcPct val="130000"/>
              </a:lnSpc>
              <a:buNone/>
            </a:pPr>
            <a:r>
              <a:rPr lang="en-US" altLang="en-US" sz="5300" b="0" u="sng" dirty="0" err="1">
                <a:solidFill>
                  <a:srgbClr val="FFFF00"/>
                </a:solidFill>
                <a:effectLst/>
                <a:latin typeface="+mj-lt"/>
                <a:ea typeface="Tahoma" panose="020B0604030504040204" pitchFamily="34" charset="0"/>
                <a:cs typeface="Times New Roman" panose="02020603050405020304" pitchFamily="18" charset="0"/>
              </a:rPr>
              <a:t>Đk</a:t>
            </a:r>
            <a:r>
              <a:rPr lang="en-US" altLang="en-US" sz="5300" b="0" u="sng">
                <a:solidFill>
                  <a:srgbClr val="FFFF00"/>
                </a:solidFill>
                <a:effectLst/>
                <a:latin typeface="+mj-lt"/>
                <a:ea typeface="Tahoma" panose="020B0604030504040204" pitchFamily="34" charset="0"/>
                <a:cs typeface="Times New Roman" panose="02020603050405020304" pitchFamily="18" charset="0"/>
              </a:rPr>
              <a:t>:</a:t>
            </a:r>
            <a:r>
              <a:rPr lang="en-US" altLang="en-US" sz="5300" b="0">
                <a:solidFill>
                  <a:schemeClr val="bg1"/>
                </a:solidFill>
                <a:effectLst/>
                <a:latin typeface="+mj-lt"/>
                <a:ea typeface="Tahoma" panose="020B0604030504040204" pitchFamily="34" charset="0"/>
                <a:cs typeface="Times New Roman" panose="02020603050405020304" pitchFamily="18" charset="0"/>
              </a:rPr>
              <a:t> </a:t>
            </a:r>
            <a:r>
              <a:rPr lang="vi-VN" sz="5300" b="0" smtClean="0">
                <a:solidFill>
                  <a:schemeClr val="bg1"/>
                </a:solidFill>
                <a:effectLst/>
                <a:latin typeface="+mj-lt"/>
                <a:cs typeface="Times New Roman" panose="02020603050405020304" pitchFamily="18" charset="0"/>
              </a:rPr>
              <a:t>Kính </a:t>
            </a:r>
            <a:r>
              <a:rPr lang="vi-VN" sz="5300" b="0">
                <a:solidFill>
                  <a:schemeClr val="bg1"/>
                </a:solidFill>
                <a:effectLst/>
                <a:latin typeface="+mj-lt"/>
                <a:cs typeface="Times New Roman" panose="02020603050405020304" pitchFamily="18" charset="0"/>
              </a:rPr>
              <a:t>dâng lễ vật tình yêu bánh thơm kết từ bao đồng lúa. Trái nho ướp nên rượu lành của lễ mọn hèn kính dâng về Ngài. </a:t>
            </a:r>
            <a:endParaRPr lang="en-US" altLang="en-US" sz="5300" b="0" u="sng" dirty="0">
              <a:solidFill>
                <a:srgbClr val="FFFF0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96665342"/>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800" b="0" u="sng" dirty="0">
                <a:solidFill>
                  <a:srgbClr val="FFFF00"/>
                </a:solidFill>
                <a:effectLst/>
                <a:latin typeface="+mj-lt"/>
                <a:ea typeface="Tahoma" panose="020B0604030504040204" pitchFamily="34" charset="0"/>
                <a:cs typeface="Times New Roman" panose="02020603050405020304" pitchFamily="18" charset="0"/>
              </a:rPr>
              <a:t>Tk1</a:t>
            </a:r>
            <a:r>
              <a:rPr lang="en-US" altLang="en-US" sz="4800" b="0" u="sng">
                <a:solidFill>
                  <a:srgbClr val="FFFF00"/>
                </a:solidFill>
                <a:effectLst/>
                <a:latin typeface="+mj-lt"/>
                <a:ea typeface="Tahoma" panose="020B0604030504040204" pitchFamily="34" charset="0"/>
                <a:cs typeface="Times New Roman" panose="02020603050405020304" pitchFamily="18" charset="0"/>
              </a:rPr>
              <a:t>:</a:t>
            </a:r>
            <a:r>
              <a:rPr lang="en-US" altLang="en-US" sz="4800" b="0">
                <a:solidFill>
                  <a:schemeClr val="bg1"/>
                </a:solidFill>
                <a:effectLst/>
                <a:latin typeface="+mj-lt"/>
                <a:ea typeface="Tahoma" panose="020B0604030504040204" pitchFamily="34" charset="0"/>
                <a:cs typeface="Times New Roman" panose="02020603050405020304" pitchFamily="18" charset="0"/>
              </a:rPr>
              <a:t> </a:t>
            </a:r>
            <a:r>
              <a:rPr lang="vi-VN" sz="4800" b="0">
                <a:solidFill>
                  <a:schemeClr val="bg1"/>
                </a:solidFill>
                <a:effectLst/>
                <a:latin typeface="+mj-lt"/>
              </a:rPr>
              <a:t>Đoàn con chân thành dâng lên Chúa, cùng với ước mơ đắp xây. Tương lai quê hương rạng ngời, anh em chung xây tình người.</a:t>
            </a:r>
            <a:endParaRPr lang="en-US" altLang="en-US" sz="5400" b="0" u="sng" dirty="0">
              <a:solidFill>
                <a:schemeClr val="bg1"/>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95250"/>
            <a:ext cx="9144000" cy="5143500"/>
          </a:xfrm>
        </p:spPr>
        <p:txBody>
          <a:bodyPr>
            <a:noAutofit/>
          </a:bodyPr>
          <a:lstStyle/>
          <a:p>
            <a:pPr marL="27385" indent="0" algn="just">
              <a:lnSpc>
                <a:spcPct val="130000"/>
              </a:lnSpc>
              <a:buNone/>
            </a:pPr>
            <a:r>
              <a:rPr lang="en-US" altLang="en-US" sz="5300" b="0" u="sng" dirty="0" err="1">
                <a:solidFill>
                  <a:srgbClr val="FFFF00"/>
                </a:solidFill>
                <a:effectLst/>
                <a:latin typeface="+mj-lt"/>
                <a:ea typeface="Tahoma" panose="020B0604030504040204" pitchFamily="34" charset="0"/>
                <a:cs typeface="Times New Roman" panose="02020603050405020304" pitchFamily="18" charset="0"/>
              </a:rPr>
              <a:t>Đk</a:t>
            </a:r>
            <a:r>
              <a:rPr lang="en-US" altLang="en-US" sz="5300" b="0" u="sng">
                <a:solidFill>
                  <a:srgbClr val="FFFF00"/>
                </a:solidFill>
                <a:effectLst/>
                <a:latin typeface="+mj-lt"/>
                <a:ea typeface="Tahoma" panose="020B0604030504040204" pitchFamily="34" charset="0"/>
                <a:cs typeface="Times New Roman" panose="02020603050405020304" pitchFamily="18" charset="0"/>
              </a:rPr>
              <a:t>:</a:t>
            </a:r>
            <a:r>
              <a:rPr lang="en-US" altLang="en-US" sz="5300" b="0">
                <a:solidFill>
                  <a:schemeClr val="bg1"/>
                </a:solidFill>
                <a:effectLst/>
                <a:latin typeface="+mj-lt"/>
                <a:ea typeface="Tahoma" panose="020B0604030504040204" pitchFamily="34" charset="0"/>
                <a:cs typeface="Times New Roman" panose="02020603050405020304" pitchFamily="18" charset="0"/>
              </a:rPr>
              <a:t> </a:t>
            </a:r>
            <a:r>
              <a:rPr lang="vi-VN" sz="5300" b="0" smtClean="0">
                <a:solidFill>
                  <a:schemeClr val="bg1"/>
                </a:solidFill>
                <a:effectLst/>
                <a:latin typeface="+mj-lt"/>
                <a:cs typeface="Times New Roman" panose="02020603050405020304" pitchFamily="18" charset="0"/>
              </a:rPr>
              <a:t>Kính </a:t>
            </a:r>
            <a:r>
              <a:rPr lang="vi-VN" sz="5300" b="0">
                <a:solidFill>
                  <a:schemeClr val="bg1"/>
                </a:solidFill>
                <a:effectLst/>
                <a:latin typeface="+mj-lt"/>
                <a:cs typeface="Times New Roman" panose="02020603050405020304" pitchFamily="18" charset="0"/>
              </a:rPr>
              <a:t>dâng lễ vật tình yêu bánh thơm kết từ bao đồng lúa. Trái nho ướp nên rượu lành của lễ mọn hèn kính dâng về Ngài. </a:t>
            </a:r>
            <a:endParaRPr lang="en-US" altLang="en-US" sz="5300" b="0" u="sng" dirty="0">
              <a:solidFill>
                <a:srgbClr val="FFFF0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157549733"/>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95250"/>
            <a:ext cx="9144000" cy="5143500"/>
          </a:xfrm>
        </p:spPr>
        <p:txBody>
          <a:bodyPr>
            <a:noAutofit/>
          </a:bodyPr>
          <a:lstStyle/>
          <a:p>
            <a:pPr marL="27385" indent="0" algn="just">
              <a:lnSpc>
                <a:spcPct val="120000"/>
              </a:lnSpc>
              <a:buNone/>
            </a:pPr>
            <a:r>
              <a:rPr lang="en-US" altLang="en-US" sz="5400" b="0" u="sng" smtClean="0">
                <a:solidFill>
                  <a:srgbClr val="FFFF00"/>
                </a:solidFill>
                <a:effectLst/>
                <a:latin typeface="+mj-lt"/>
                <a:ea typeface="Tahoma" panose="020B0604030504040204" pitchFamily="34" charset="0"/>
                <a:cs typeface="Times New Roman" panose="02020603050405020304" pitchFamily="18" charset="0"/>
              </a:rPr>
              <a:t>Tk2</a:t>
            </a:r>
            <a:r>
              <a:rPr lang="en-US" altLang="en-US" sz="5400" b="0" u="sng">
                <a:solidFill>
                  <a:srgbClr val="FFFF00"/>
                </a:solidFill>
                <a:effectLst/>
                <a:latin typeface="+mj-lt"/>
                <a:ea typeface="Tahoma" panose="020B0604030504040204" pitchFamily="34" charset="0"/>
                <a:cs typeface="Times New Roman" panose="02020603050405020304" pitchFamily="18" charset="0"/>
              </a:rPr>
              <a:t>:</a:t>
            </a:r>
            <a:r>
              <a:rPr lang="en-US" altLang="en-US" sz="5400" b="0">
                <a:solidFill>
                  <a:schemeClr val="bg1"/>
                </a:solidFill>
                <a:effectLst/>
                <a:latin typeface="+mj-lt"/>
                <a:ea typeface="Tahoma" panose="020B0604030504040204" pitchFamily="34" charset="0"/>
                <a:cs typeface="Times New Roman" panose="02020603050405020304" pitchFamily="18" charset="0"/>
              </a:rPr>
              <a:t> </a:t>
            </a:r>
            <a:r>
              <a:rPr lang="vi-VN" sz="5400" b="0">
                <a:solidFill>
                  <a:schemeClr val="bg1"/>
                </a:solidFill>
                <a:effectLst/>
                <a:latin typeface="+mj-lt"/>
                <a:cs typeface="Times New Roman" panose="02020603050405020304" pitchFamily="18" charset="0"/>
              </a:rPr>
              <a:t>Đoàn con tâm nguyện luôn yêu Chúa, bền vững bước theo Chúa liên. Chiếu dãi ánh sáng mọi nơi, tung gieo tin yêu trần đời.</a:t>
            </a:r>
            <a:endParaRPr lang="en-US" altLang="en-US" sz="5400" b="0" u="sng" dirty="0">
              <a:solidFill>
                <a:schemeClr val="bg1"/>
              </a:solidFill>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95250"/>
            <a:ext cx="9144000" cy="5143500"/>
          </a:xfrm>
        </p:spPr>
        <p:txBody>
          <a:bodyPr>
            <a:noAutofit/>
          </a:bodyPr>
          <a:lstStyle/>
          <a:p>
            <a:pPr marL="27385" indent="0" algn="just">
              <a:lnSpc>
                <a:spcPct val="130000"/>
              </a:lnSpc>
              <a:buNone/>
            </a:pPr>
            <a:r>
              <a:rPr lang="en-US" altLang="en-US" sz="5300" b="0" u="sng" dirty="0" err="1">
                <a:solidFill>
                  <a:srgbClr val="FFFF00"/>
                </a:solidFill>
                <a:effectLst/>
                <a:latin typeface="+mj-lt"/>
                <a:ea typeface="Tahoma" panose="020B0604030504040204" pitchFamily="34" charset="0"/>
                <a:cs typeface="Times New Roman" panose="02020603050405020304" pitchFamily="18" charset="0"/>
              </a:rPr>
              <a:t>Đk</a:t>
            </a:r>
            <a:r>
              <a:rPr lang="en-US" altLang="en-US" sz="5300" b="0" u="sng">
                <a:solidFill>
                  <a:srgbClr val="FFFF00"/>
                </a:solidFill>
                <a:effectLst/>
                <a:latin typeface="+mj-lt"/>
                <a:ea typeface="Tahoma" panose="020B0604030504040204" pitchFamily="34" charset="0"/>
                <a:cs typeface="Times New Roman" panose="02020603050405020304" pitchFamily="18" charset="0"/>
              </a:rPr>
              <a:t>:</a:t>
            </a:r>
            <a:r>
              <a:rPr lang="en-US" altLang="en-US" sz="5300" b="0">
                <a:solidFill>
                  <a:schemeClr val="bg1"/>
                </a:solidFill>
                <a:effectLst/>
                <a:latin typeface="+mj-lt"/>
                <a:ea typeface="Tahoma" panose="020B0604030504040204" pitchFamily="34" charset="0"/>
                <a:cs typeface="Times New Roman" panose="02020603050405020304" pitchFamily="18" charset="0"/>
              </a:rPr>
              <a:t> </a:t>
            </a:r>
            <a:r>
              <a:rPr lang="vi-VN" sz="5300" b="0" smtClean="0">
                <a:solidFill>
                  <a:schemeClr val="bg1"/>
                </a:solidFill>
                <a:effectLst/>
                <a:latin typeface="+mj-lt"/>
                <a:cs typeface="Times New Roman" panose="02020603050405020304" pitchFamily="18" charset="0"/>
              </a:rPr>
              <a:t>Kính </a:t>
            </a:r>
            <a:r>
              <a:rPr lang="vi-VN" sz="5300" b="0">
                <a:solidFill>
                  <a:schemeClr val="bg1"/>
                </a:solidFill>
                <a:effectLst/>
                <a:latin typeface="+mj-lt"/>
                <a:cs typeface="Times New Roman" panose="02020603050405020304" pitchFamily="18" charset="0"/>
              </a:rPr>
              <a:t>dâng lễ vật tình yêu bánh thơm kết từ bao đồng lúa. Trái nho ướp nên rượu lành của lễ mọn hèn kính dâng về Ngài. </a:t>
            </a:r>
            <a:endParaRPr lang="en-US" altLang="en-US" sz="5300" b="0" u="sng" dirty="0">
              <a:solidFill>
                <a:srgbClr val="FFFF0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157549733"/>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0">
                <a:solidFill>
                  <a:schemeClr val="bg1"/>
                </a:solidFill>
                <a:effectLst/>
                <a:latin typeface="+mj-lt"/>
              </a:rPr>
              <a:t>Các giáo phận Việt Nam chúng</a:t>
            </a:r>
            <a:r>
              <a:rPr lang="en-US" b="0">
                <a:solidFill>
                  <a:schemeClr val="bg1"/>
                </a:solidFill>
                <a:effectLst/>
                <a:latin typeface="+mj-lt"/>
              </a:rPr>
              <a:t> </a:t>
            </a:r>
            <a:r>
              <a:rPr lang="vi-VN" b="0">
                <a:solidFill>
                  <a:schemeClr val="bg1"/>
                </a:solidFill>
                <a:effectLst/>
                <a:latin typeface="+mj-lt"/>
              </a:rPr>
              <a:t>con</a:t>
            </a:r>
            <a:r>
              <a:rPr lang="en-US" b="0">
                <a:solidFill>
                  <a:schemeClr val="bg1"/>
                </a:solidFill>
                <a:effectLst/>
                <a:latin typeface="+mj-lt"/>
                <a:cs typeface="Times New Roman" pitchFamily="18" charset="0"/>
              </a:rPr>
              <a:t>,</a:t>
            </a:r>
            <a:r>
              <a:rPr lang="vi-VN" b="0">
                <a:solidFill>
                  <a:schemeClr val="bg1"/>
                </a:solidFill>
                <a:effectLst/>
                <a:latin typeface="+mj-lt"/>
              </a:rPr>
              <a:t/>
            </a:r>
            <a:br>
              <a:rPr lang="vi-VN" b="0">
                <a:solidFill>
                  <a:schemeClr val="bg1"/>
                </a:solidFill>
                <a:effectLst/>
                <a:latin typeface="+mj-lt"/>
              </a:rPr>
            </a:br>
            <a:r>
              <a:rPr lang="vi-VN" b="0">
                <a:solidFill>
                  <a:schemeClr val="bg1"/>
                </a:solidFill>
                <a:effectLst/>
                <a:latin typeface="+mj-lt"/>
              </a:rPr>
              <a:t>luôn muốn cùng chung nhịp bước với</a:t>
            </a:r>
            <a:r>
              <a:rPr lang="en-US" b="0">
                <a:solidFill>
                  <a:schemeClr val="bg1"/>
                </a:solidFill>
                <a:effectLst/>
                <a:latin typeface="+mj-lt"/>
              </a:rPr>
              <a:t> </a:t>
            </a:r>
            <a:r>
              <a:rPr lang="vi-VN" b="0">
                <a:solidFill>
                  <a:schemeClr val="bg1"/>
                </a:solidFill>
                <a:effectLst/>
                <a:latin typeface="+mj-lt"/>
              </a:rPr>
              <a:t>Hội</a:t>
            </a:r>
            <a:r>
              <a:rPr lang="en-US" b="0">
                <a:solidFill>
                  <a:schemeClr val="bg1"/>
                </a:solidFill>
                <a:effectLst/>
                <a:latin typeface="+mj-lt"/>
              </a:rPr>
              <a:t> </a:t>
            </a:r>
            <a:r>
              <a:rPr lang="vi-VN" b="0">
                <a:solidFill>
                  <a:schemeClr val="bg1"/>
                </a:solidFill>
                <a:effectLst/>
                <a:latin typeface="+mj-lt"/>
              </a:rPr>
              <a:t>Thánh</a:t>
            </a:r>
            <a:r>
              <a:rPr lang="en-US" b="0">
                <a:solidFill>
                  <a:schemeClr val="bg1"/>
                </a:solidFill>
                <a:effectLst/>
                <a:latin typeface="+mj-lt"/>
              </a:rPr>
              <a:t> </a:t>
            </a:r>
            <a:r>
              <a:rPr lang="vi-VN" b="0">
                <a:solidFill>
                  <a:schemeClr val="bg1"/>
                </a:solidFill>
                <a:effectLst/>
                <a:latin typeface="+mj-lt"/>
              </a:rPr>
              <a:t>hoàn</a:t>
            </a:r>
            <a:r>
              <a:rPr lang="en-US" b="0">
                <a:solidFill>
                  <a:schemeClr val="bg1"/>
                </a:solidFill>
                <a:effectLst/>
                <a:latin typeface="+mj-lt"/>
              </a:rPr>
              <a:t> </a:t>
            </a:r>
            <a:r>
              <a:rPr lang="vi-VN" b="0">
                <a:solidFill>
                  <a:schemeClr val="bg1"/>
                </a:solidFill>
                <a:effectLst/>
                <a:latin typeface="+mj-lt"/>
              </a:rPr>
              <a:t>vũ,</a:t>
            </a:r>
            <a:r>
              <a:rPr lang="en-US" b="0">
                <a:solidFill>
                  <a:schemeClr val="bg1"/>
                </a:solidFill>
                <a:effectLst/>
                <a:latin typeface="+mj-lt"/>
              </a:rPr>
              <a:t> </a:t>
            </a:r>
            <a:r>
              <a:rPr lang="vi-VN" b="0">
                <a:solidFill>
                  <a:schemeClr val="bg1"/>
                </a:solidFill>
                <a:effectLst/>
                <a:latin typeface="+mj-lt"/>
              </a:rPr>
              <a:t>xin cho chúng con</a:t>
            </a:r>
            <a:r>
              <a:rPr lang="en-US" b="0">
                <a:solidFill>
                  <a:schemeClr val="bg1"/>
                </a:solidFill>
                <a:effectLst/>
                <a:latin typeface="+mj-lt"/>
              </a:rPr>
              <a:t> </a:t>
            </a:r>
            <a:r>
              <a:rPr lang="vi-VN" b="0">
                <a:solidFill>
                  <a:schemeClr val="bg1"/>
                </a:solidFill>
                <a:effectLst/>
                <a:latin typeface="+mj-lt"/>
              </a:rPr>
              <a:t>biết đồng cảm với nỗi thao thức của các Mục tử trên toàn thế giới,</a:t>
            </a:r>
            <a:r>
              <a:rPr lang="en-US" b="0">
                <a:solidFill>
                  <a:schemeClr val="bg1"/>
                </a:solidFill>
                <a:effectLst/>
                <a:latin typeface="+mj-lt"/>
              </a:rPr>
              <a:t> </a:t>
            </a:r>
            <a:r>
              <a:rPr lang="vi-VN" b="0">
                <a:solidFill>
                  <a:schemeClr val="bg1"/>
                </a:solidFill>
                <a:effectLst/>
                <a:latin typeface="+mj-lt"/>
              </a:rPr>
              <a:t>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27639234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80621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0" dirty="0">
                <a:solidFill>
                  <a:srgbClr val="FFFF00"/>
                </a:solidFill>
                <a:effectLst/>
                <a:latin typeface="+mj-lt"/>
                <a:ea typeface="Tahoma" pitchFamily="34" charset="0"/>
                <a:cs typeface="Times New Roman" pitchFamily="18" charset="0"/>
              </a:rPr>
              <a:t> </a:t>
            </a:r>
          </a:p>
          <a:p>
            <a:pPr marL="27432" indent="0" algn="ctr">
              <a:lnSpc>
                <a:spcPct val="120000"/>
              </a:lnSpc>
              <a:buNone/>
            </a:pPr>
            <a:r>
              <a:rPr lang="en-US" sz="5400" b="0">
                <a:solidFill>
                  <a:srgbClr val="FFFF00"/>
                </a:solidFill>
                <a:effectLst/>
                <a:latin typeface="+mj-lt"/>
                <a:ea typeface="Tahoma" pitchFamily="34" charset="0"/>
                <a:cs typeface="Times New Roman" pitchFamily="18" charset="0"/>
              </a:rPr>
              <a:t>Ca </a:t>
            </a:r>
            <a:r>
              <a:rPr lang="en-US" sz="5400" b="0" smtClean="0">
                <a:solidFill>
                  <a:srgbClr val="FFFF00"/>
                </a:solidFill>
                <a:effectLst/>
                <a:latin typeface="+mj-lt"/>
                <a:ea typeface="Tahoma" pitchFamily="34" charset="0"/>
                <a:cs typeface="Times New Roman" pitchFamily="18" charset="0"/>
              </a:rPr>
              <a:t>Nguyện Hiệp </a:t>
            </a:r>
            <a:r>
              <a:rPr lang="en-US" sz="5400" b="0" dirty="0" err="1">
                <a:solidFill>
                  <a:srgbClr val="FFFF00"/>
                </a:solidFill>
                <a:effectLst/>
                <a:latin typeface="+mj-lt"/>
                <a:ea typeface="Tahoma" pitchFamily="34" charset="0"/>
                <a:cs typeface="Times New Roman" pitchFamily="18" charset="0"/>
              </a:rPr>
              <a:t>Lễ</a:t>
            </a:r>
            <a:r>
              <a:rPr lang="en-US" sz="5400" b="0" dirty="0">
                <a:solidFill>
                  <a:srgbClr val="FFFF00"/>
                </a:solidFill>
                <a:effectLst/>
                <a:latin typeface="+mj-lt"/>
                <a:ea typeface="Tahoma" pitchFamily="34" charset="0"/>
                <a:cs typeface="Times New Roman" pitchFamily="18" charset="0"/>
              </a:rPr>
              <a:t> </a:t>
            </a:r>
          </a:p>
          <a:p>
            <a:pPr marL="27432" indent="0" algn="ctr">
              <a:lnSpc>
                <a:spcPct val="120000"/>
              </a:lnSpc>
              <a:buNone/>
            </a:pPr>
            <a:r>
              <a:rPr lang="en-US" sz="5400" b="0" smtClean="0">
                <a:solidFill>
                  <a:srgbClr val="FFFF00"/>
                </a:solidFill>
                <a:effectLst/>
                <a:latin typeface="+mj-lt"/>
                <a:ea typeface="Tahoma" pitchFamily="34" charset="0"/>
                <a:cs typeface="Times New Roman" pitchFamily="18" charset="0"/>
              </a:rPr>
              <a:t>Ngọn Lửa Bình An</a:t>
            </a:r>
            <a:endParaRPr lang="en-US" sz="5400" b="0">
              <a:solidFill>
                <a:srgbClr val="FFFF00"/>
              </a:solidFill>
              <a:effectLst/>
              <a:latin typeface="+mj-lt"/>
              <a:ea typeface="Tahoma" pitchFamily="34" charset="0"/>
              <a:cs typeface="Times New Roman" pitchFamily="18" charset="0"/>
            </a:endParaRPr>
          </a:p>
          <a:p>
            <a:pPr marL="27432" indent="0" algn="ctr">
              <a:lnSpc>
                <a:spcPct val="120000"/>
              </a:lnSpc>
              <a:buNone/>
            </a:pPr>
            <a:r>
              <a:rPr lang="en-US" sz="5400" b="0" i="1" smtClean="0">
                <a:solidFill>
                  <a:schemeClr val="bg1"/>
                </a:solidFill>
                <a:effectLst/>
                <a:latin typeface="+mj-lt"/>
                <a:ea typeface="Tahoma" pitchFamily="34" charset="0"/>
                <a:cs typeface="Times New Roman" pitchFamily="18" charset="0"/>
              </a:rPr>
              <a:t>Nguyễn Hùng Lân</a:t>
            </a:r>
            <a:endParaRPr lang="en-US" sz="2000" b="0" i="1" dirty="0">
              <a:solidFill>
                <a:schemeClr val="bg1"/>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400" b="0" u="sng" smtClean="0">
                <a:solidFill>
                  <a:srgbClr val="FFFF00"/>
                </a:solidFill>
                <a:effectLst/>
                <a:latin typeface="+mj-lt"/>
                <a:ea typeface="Tahoma" pitchFamily="34" charset="0"/>
                <a:cs typeface="Times New Roman" pitchFamily="18" charset="0"/>
              </a:rPr>
              <a:t>Đk:</a:t>
            </a:r>
            <a:r>
              <a:rPr lang="en-US" sz="4400" b="0" smtClean="0">
                <a:solidFill>
                  <a:schemeClr val="bg1"/>
                </a:solidFill>
                <a:effectLst/>
                <a:latin typeface="+mj-lt"/>
                <a:ea typeface="Tahoma" pitchFamily="34" charset="0"/>
                <a:cs typeface="Times New Roman" pitchFamily="18" charset="0"/>
              </a:rPr>
              <a:t> </a:t>
            </a:r>
            <a:r>
              <a:rPr lang="vi-VN" sz="4400" b="0">
                <a:solidFill>
                  <a:schemeClr val="bg1"/>
                </a:solidFill>
                <a:effectLst/>
                <a:latin typeface="+mj-lt"/>
                <a:cs typeface="Times New Roman" panose="02020603050405020304" pitchFamily="18" charset="0"/>
              </a:rPr>
              <a:t>Sáng lên ngọn lửa Thánh Thần, ban nguồn ơn thiêng và lửa mến. Thần Linh ngự xuống trong tim con, soi sáng trí con trong yêu thương, khơi nguồn sự sống, ngập ánh sáng trong bình an</a:t>
            </a:r>
            <a:r>
              <a:rPr lang="vi-VN" sz="4400" b="0" smtClean="0">
                <a:solidFill>
                  <a:schemeClr val="bg1"/>
                </a:solidFill>
                <a:effectLst/>
                <a:latin typeface="+mj-lt"/>
                <a:cs typeface="Times New Roman" panose="02020603050405020304" pitchFamily="18" charset="0"/>
              </a:rPr>
              <a:t>.</a:t>
            </a:r>
            <a:endParaRPr lang="en-US" sz="4400" b="0" u="sng" dirty="0">
              <a:solidFill>
                <a:schemeClr val="bg1"/>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800" b="0" u="sng" smtClean="0">
                <a:solidFill>
                  <a:srgbClr val="FFFF00"/>
                </a:solidFill>
                <a:effectLst/>
                <a:latin typeface="+mj-lt"/>
                <a:ea typeface="Tahoma" pitchFamily="34" charset="0"/>
                <a:cs typeface="Times New Roman" pitchFamily="18" charset="0"/>
              </a:rPr>
              <a:t>**:</a:t>
            </a:r>
            <a:r>
              <a:rPr lang="en-US" sz="4800" b="0" smtClean="0">
                <a:solidFill>
                  <a:schemeClr val="bg1"/>
                </a:solidFill>
                <a:effectLst/>
                <a:latin typeface="+mj-lt"/>
                <a:ea typeface="Tahoma" pitchFamily="34" charset="0"/>
                <a:cs typeface="Times New Roman" pitchFamily="18" charset="0"/>
              </a:rPr>
              <a:t> </a:t>
            </a:r>
            <a:r>
              <a:rPr lang="vi-VN" sz="4800" b="0" smtClean="0">
                <a:solidFill>
                  <a:schemeClr val="bg1"/>
                </a:solidFill>
                <a:effectLst/>
                <a:latin typeface="+mj-lt"/>
                <a:cs typeface="Times New Roman" panose="02020603050405020304" pitchFamily="18" charset="0"/>
              </a:rPr>
              <a:t>Tim </a:t>
            </a:r>
            <a:r>
              <a:rPr lang="vi-VN" sz="4800" b="0">
                <a:solidFill>
                  <a:schemeClr val="bg1"/>
                </a:solidFill>
                <a:effectLst/>
                <a:latin typeface="+mj-lt"/>
                <a:cs typeface="Times New Roman" panose="02020603050405020304" pitchFamily="18" charset="0"/>
              </a:rPr>
              <a:t>con đây Ngài hỡi, hãy cho con luôn đổi mới, trong sáng vẹn tuyền như lời kinh, rực sáng niềm tin trong Thần Linh. Lạy Chúa từ nhân.</a:t>
            </a:r>
            <a:endParaRPr lang="en-US" sz="4800" b="0" u="sng" dirty="0">
              <a:solidFill>
                <a:schemeClr val="bg1"/>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79562747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067800" cy="5143500"/>
          </a:xfrm>
        </p:spPr>
        <p:txBody>
          <a:bodyPr>
            <a:noAutofit/>
          </a:bodyPr>
          <a:lstStyle/>
          <a:p>
            <a:pPr marL="27432" indent="0" algn="just">
              <a:lnSpc>
                <a:spcPct val="130000"/>
              </a:lnSpc>
              <a:buNone/>
            </a:pPr>
            <a:r>
              <a:rPr lang="en-US" sz="4500" b="0" u="sng" dirty="0">
                <a:solidFill>
                  <a:srgbClr val="FFFF00"/>
                </a:solidFill>
                <a:effectLst/>
                <a:latin typeface="+mj-lt"/>
                <a:ea typeface="Tahoma" pitchFamily="34" charset="0"/>
                <a:cs typeface="Times New Roman" pitchFamily="18" charset="0"/>
              </a:rPr>
              <a:t>Tk1</a:t>
            </a:r>
            <a:r>
              <a:rPr lang="en-US" sz="4500" b="0" u="sng">
                <a:solidFill>
                  <a:srgbClr val="FFFF00"/>
                </a:solidFill>
                <a:effectLst/>
                <a:latin typeface="+mj-lt"/>
                <a:ea typeface="Tahoma" pitchFamily="34" charset="0"/>
                <a:cs typeface="Times New Roman" pitchFamily="18" charset="0"/>
              </a:rPr>
              <a:t>:</a:t>
            </a:r>
            <a:r>
              <a:rPr lang="en-US" sz="4500" b="0">
                <a:solidFill>
                  <a:schemeClr val="bg1"/>
                </a:solidFill>
                <a:effectLst/>
                <a:latin typeface="+mj-lt"/>
                <a:ea typeface="Tahoma" pitchFamily="34" charset="0"/>
                <a:cs typeface="Times New Roman" pitchFamily="18" charset="0"/>
              </a:rPr>
              <a:t> </a:t>
            </a:r>
            <a:r>
              <a:rPr lang="vi-VN" sz="4500" b="0">
                <a:solidFill>
                  <a:schemeClr val="bg1"/>
                </a:solidFill>
                <a:effectLst/>
                <a:latin typeface="+mj-lt"/>
              </a:rPr>
              <a:t>Thần Linh cực thánh, Ngôi Ba quyền uy phúc ân. Thần Linh sự sáng soi dẫn thế nhân ưu phiền, đưa người lạc bước đêm đen, quay về nguồn sáng uy linh của Chúa nhân hiền.</a:t>
            </a: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400" b="0" u="sng" smtClean="0">
                <a:solidFill>
                  <a:srgbClr val="FFFF00"/>
                </a:solidFill>
                <a:effectLst/>
                <a:latin typeface="+mj-lt"/>
                <a:ea typeface="Tahoma" pitchFamily="34" charset="0"/>
                <a:cs typeface="Times New Roman" pitchFamily="18" charset="0"/>
              </a:rPr>
              <a:t>Đk:</a:t>
            </a:r>
            <a:r>
              <a:rPr lang="en-US" sz="4400" b="0" smtClean="0">
                <a:solidFill>
                  <a:schemeClr val="bg1"/>
                </a:solidFill>
                <a:effectLst/>
                <a:latin typeface="+mj-lt"/>
                <a:ea typeface="Tahoma" pitchFamily="34" charset="0"/>
                <a:cs typeface="Times New Roman" pitchFamily="18" charset="0"/>
              </a:rPr>
              <a:t> </a:t>
            </a:r>
            <a:r>
              <a:rPr lang="vi-VN" sz="4400" b="0">
                <a:solidFill>
                  <a:schemeClr val="bg1"/>
                </a:solidFill>
                <a:effectLst/>
                <a:latin typeface="+mj-lt"/>
                <a:cs typeface="Times New Roman" panose="02020603050405020304" pitchFamily="18" charset="0"/>
              </a:rPr>
              <a:t>Sáng lên ngọn lửa Thánh Thần, ban nguồn ơn thiêng và lửa mến. Thần Linh ngự xuống trong tim con, soi sáng trí con trong yêu thương, khơi nguồn sự sống, ngập ánh sáng trong bình an</a:t>
            </a:r>
            <a:r>
              <a:rPr lang="vi-VN" sz="4400" b="0" smtClean="0">
                <a:solidFill>
                  <a:schemeClr val="bg1"/>
                </a:solidFill>
                <a:effectLst/>
                <a:latin typeface="+mj-lt"/>
                <a:cs typeface="Times New Roman" panose="02020603050405020304" pitchFamily="18" charset="0"/>
              </a:rPr>
              <a:t>.</a:t>
            </a:r>
            <a:endParaRPr lang="en-US" sz="4400" b="0" u="sng" dirty="0">
              <a:solidFill>
                <a:schemeClr val="bg1"/>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718926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800" b="0" u="sng" smtClean="0">
                <a:solidFill>
                  <a:srgbClr val="FFFF00"/>
                </a:solidFill>
                <a:effectLst/>
                <a:latin typeface="+mj-lt"/>
                <a:ea typeface="Tahoma" pitchFamily="34" charset="0"/>
                <a:cs typeface="Times New Roman" pitchFamily="18" charset="0"/>
              </a:rPr>
              <a:t>**:</a:t>
            </a:r>
            <a:r>
              <a:rPr lang="en-US" sz="4800" b="0" smtClean="0">
                <a:solidFill>
                  <a:schemeClr val="bg1"/>
                </a:solidFill>
                <a:effectLst/>
                <a:latin typeface="+mj-lt"/>
                <a:ea typeface="Tahoma" pitchFamily="34" charset="0"/>
                <a:cs typeface="Times New Roman" pitchFamily="18" charset="0"/>
              </a:rPr>
              <a:t> </a:t>
            </a:r>
            <a:r>
              <a:rPr lang="vi-VN" sz="4800" b="0" smtClean="0">
                <a:solidFill>
                  <a:schemeClr val="bg1"/>
                </a:solidFill>
                <a:effectLst/>
                <a:latin typeface="+mj-lt"/>
                <a:cs typeface="Times New Roman" panose="02020603050405020304" pitchFamily="18" charset="0"/>
              </a:rPr>
              <a:t>Tim </a:t>
            </a:r>
            <a:r>
              <a:rPr lang="vi-VN" sz="4800" b="0">
                <a:solidFill>
                  <a:schemeClr val="bg1"/>
                </a:solidFill>
                <a:effectLst/>
                <a:latin typeface="+mj-lt"/>
                <a:cs typeface="Times New Roman" panose="02020603050405020304" pitchFamily="18" charset="0"/>
              </a:rPr>
              <a:t>con đây Ngài hỡi, hãy cho con luôn đổi mới, trong sáng vẹn tuyền như lời kinh, rực sáng niềm tin trong Thần Linh. Lạy Chúa từ nhân.</a:t>
            </a:r>
            <a:endParaRPr lang="en-US" sz="4800" b="0" u="sng" dirty="0">
              <a:solidFill>
                <a:schemeClr val="bg1"/>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30625625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067800" cy="4914900"/>
          </a:xfrm>
        </p:spPr>
        <p:txBody>
          <a:bodyPr>
            <a:noAutofit/>
          </a:bodyPr>
          <a:lstStyle/>
          <a:p>
            <a:pPr marL="27432" indent="0" algn="just">
              <a:lnSpc>
                <a:spcPct val="130000"/>
              </a:lnSpc>
              <a:buNone/>
            </a:pPr>
            <a:r>
              <a:rPr lang="en-US" sz="4400" b="0" u="sng" smtClean="0">
                <a:solidFill>
                  <a:srgbClr val="FFFF00"/>
                </a:solidFill>
                <a:effectLst/>
                <a:latin typeface="+mj-lt"/>
                <a:ea typeface="Tahoma" pitchFamily="34" charset="0"/>
                <a:cs typeface="Times New Roman" pitchFamily="18" charset="0"/>
              </a:rPr>
              <a:t>Tk2:</a:t>
            </a:r>
            <a:r>
              <a:rPr lang="en-US" sz="4400" b="0" smtClean="0">
                <a:solidFill>
                  <a:schemeClr val="bg1"/>
                </a:solidFill>
                <a:effectLst/>
                <a:latin typeface="+mj-lt"/>
                <a:ea typeface="Tahoma" pitchFamily="34" charset="0"/>
                <a:cs typeface="Times New Roman" pitchFamily="18" charset="0"/>
              </a:rPr>
              <a:t> </a:t>
            </a:r>
            <a:r>
              <a:rPr lang="vi-VN" sz="4400" b="0">
                <a:solidFill>
                  <a:schemeClr val="bg1"/>
                </a:solidFill>
                <a:effectLst/>
                <a:latin typeface="+mj-lt"/>
                <a:cs typeface="Times New Roman" panose="02020603050405020304" pitchFamily="18" charset="0"/>
              </a:rPr>
              <a:t>Thần Linh quyền năng luôn bên đoàn con đỡ nâng. Trần gian còn lắm giông tố đớn đau hãi hùng. Trông về ơn thánh cứu vớt, mong chờ ân phúc đổ xuống cùng trái tim hồng.</a:t>
            </a:r>
          </a:p>
        </p:txBody>
      </p:sp>
    </p:spTree>
    <p:extLst>
      <p:ext uri="{BB962C8B-B14F-4D97-AF65-F5344CB8AC3E}">
        <p14:creationId xmlns:p14="http://schemas.microsoft.com/office/powerpoint/2010/main" val="192788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400" b="0" u="sng" smtClean="0">
                <a:solidFill>
                  <a:srgbClr val="FFFF00"/>
                </a:solidFill>
                <a:effectLst/>
                <a:latin typeface="+mj-lt"/>
                <a:ea typeface="Tahoma" pitchFamily="34" charset="0"/>
                <a:cs typeface="Times New Roman" pitchFamily="18" charset="0"/>
              </a:rPr>
              <a:t>Đk:</a:t>
            </a:r>
            <a:r>
              <a:rPr lang="en-US" sz="4400" b="0" smtClean="0">
                <a:solidFill>
                  <a:schemeClr val="bg1"/>
                </a:solidFill>
                <a:effectLst/>
                <a:latin typeface="+mj-lt"/>
                <a:ea typeface="Tahoma" pitchFamily="34" charset="0"/>
                <a:cs typeface="Times New Roman" pitchFamily="18" charset="0"/>
              </a:rPr>
              <a:t> </a:t>
            </a:r>
            <a:r>
              <a:rPr lang="vi-VN" sz="4400" b="0">
                <a:solidFill>
                  <a:schemeClr val="bg1"/>
                </a:solidFill>
                <a:effectLst/>
                <a:latin typeface="+mj-lt"/>
                <a:cs typeface="Times New Roman" panose="02020603050405020304" pitchFamily="18" charset="0"/>
              </a:rPr>
              <a:t>Sáng lên ngọn lửa Thánh Thần, ban nguồn ơn thiêng và lửa mến. Thần Linh ngự xuống trong tim con, soi sáng trí con trong yêu thương, khơi nguồn sự sống, ngập ánh sáng trong bình an</a:t>
            </a:r>
            <a:r>
              <a:rPr lang="vi-VN" sz="4400" b="0" smtClean="0">
                <a:solidFill>
                  <a:schemeClr val="bg1"/>
                </a:solidFill>
                <a:effectLst/>
                <a:latin typeface="+mj-lt"/>
                <a:cs typeface="Times New Roman" panose="02020603050405020304" pitchFamily="18" charset="0"/>
              </a:rPr>
              <a:t>.</a:t>
            </a:r>
            <a:endParaRPr lang="en-US" sz="4400" b="0" u="sng" dirty="0">
              <a:solidFill>
                <a:schemeClr val="bg1"/>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718926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800" b="0" u="sng" smtClean="0">
                <a:solidFill>
                  <a:srgbClr val="FFFF00"/>
                </a:solidFill>
                <a:effectLst/>
                <a:latin typeface="+mj-lt"/>
                <a:ea typeface="Tahoma" pitchFamily="34" charset="0"/>
                <a:cs typeface="Times New Roman" pitchFamily="18" charset="0"/>
              </a:rPr>
              <a:t>**:</a:t>
            </a:r>
            <a:r>
              <a:rPr lang="en-US" sz="4800" b="0" smtClean="0">
                <a:solidFill>
                  <a:schemeClr val="bg1"/>
                </a:solidFill>
                <a:effectLst/>
                <a:latin typeface="+mj-lt"/>
                <a:ea typeface="Tahoma" pitchFamily="34" charset="0"/>
                <a:cs typeface="Times New Roman" pitchFamily="18" charset="0"/>
              </a:rPr>
              <a:t> </a:t>
            </a:r>
            <a:r>
              <a:rPr lang="vi-VN" sz="4800" b="0" smtClean="0">
                <a:solidFill>
                  <a:schemeClr val="bg1"/>
                </a:solidFill>
                <a:effectLst/>
                <a:latin typeface="+mj-lt"/>
                <a:cs typeface="Times New Roman" panose="02020603050405020304" pitchFamily="18" charset="0"/>
              </a:rPr>
              <a:t>Tim </a:t>
            </a:r>
            <a:r>
              <a:rPr lang="vi-VN" sz="4800" b="0">
                <a:solidFill>
                  <a:schemeClr val="bg1"/>
                </a:solidFill>
                <a:effectLst/>
                <a:latin typeface="+mj-lt"/>
                <a:cs typeface="Times New Roman" panose="02020603050405020304" pitchFamily="18" charset="0"/>
              </a:rPr>
              <a:t>con đây Ngài hỡi, hãy cho con luôn đổi mới, trong sáng vẹn tuyền như lời kinh, rực sáng niềm tin trong Thần Linh. Lạy Chúa từ nhân.</a:t>
            </a:r>
            <a:endParaRPr lang="en-US" sz="4800" b="0" u="sng" dirty="0">
              <a:solidFill>
                <a:schemeClr val="bg1"/>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306256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en-US" sz="4900" b="0">
                <a:solidFill>
                  <a:schemeClr val="bg1"/>
                </a:solidFill>
                <a:effectLst/>
                <a:latin typeface="+mj-lt"/>
                <a:cs typeface="Times New Roman" pitchFamily="18" charset="0"/>
              </a:rPr>
              <a:t>Thánh, </a:t>
            </a:r>
            <a:r>
              <a:rPr lang="vi-VN" sz="4900" b="0">
                <a:solidFill>
                  <a:schemeClr val="bg1"/>
                </a:solidFill>
                <a:effectLst/>
                <a:latin typeface="+mj-lt"/>
              </a:rPr>
              <a:t>Nhờ lời chuyển cầu của Đức Trinh</a:t>
            </a:r>
            <a:r>
              <a:rPr lang="en-US" sz="4900" b="0">
                <a:solidFill>
                  <a:schemeClr val="bg1"/>
                </a:solidFill>
                <a:effectLst/>
                <a:latin typeface="+mj-lt"/>
              </a:rPr>
              <a:t> </a:t>
            </a:r>
            <a:r>
              <a:rPr lang="en-US" sz="4900" b="0">
                <a:solidFill>
                  <a:schemeClr val="bg1"/>
                </a:solidFill>
                <a:effectLst/>
                <a:latin typeface="+mj-lt"/>
                <a:cs typeface="Times New Roman" pitchFamily="18" charset="0"/>
              </a:rPr>
              <a:t>Nữ Maria, </a:t>
            </a:r>
            <a:r>
              <a:rPr lang="vi-VN" sz="4900" b="0">
                <a:solidFill>
                  <a:schemeClr val="bg1"/>
                </a:solidFill>
                <a:effectLst/>
                <a:latin typeface="+mj-lt"/>
              </a:rPr>
              <a:t>Nữ Vương các Tông đồ</a:t>
            </a:r>
            <a:r>
              <a:rPr lang="en-US" sz="4900" b="0">
                <a:solidFill>
                  <a:schemeClr val="bg1"/>
                </a:solidFill>
                <a:effectLst/>
                <a:latin typeface="+mj-lt"/>
              </a:rPr>
              <a:t> </a:t>
            </a:r>
            <a:r>
              <a:rPr lang="vi-VN" sz="4900" b="0">
                <a:solidFill>
                  <a:schemeClr val="bg1"/>
                </a:solidFill>
                <a:effectLst/>
                <a:latin typeface="+mj-lt"/>
              </a:rPr>
              <a:t>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27218174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62550"/>
          </a:xfrm>
        </p:spPr>
        <p:txBody>
          <a:bodyPr>
            <a:noAutofit/>
          </a:bodyPr>
          <a:lstStyle/>
          <a:p>
            <a:pPr marL="27432" indent="0" algn="just">
              <a:lnSpc>
                <a:spcPct val="130000"/>
              </a:lnSpc>
              <a:buNone/>
            </a:pPr>
            <a:r>
              <a:rPr lang="en-US" sz="4600" b="0" u="sng" smtClean="0">
                <a:solidFill>
                  <a:srgbClr val="FFFF00"/>
                </a:solidFill>
                <a:effectLst/>
                <a:latin typeface="+mj-lt"/>
                <a:ea typeface="Tahoma" pitchFamily="34" charset="0"/>
                <a:cs typeface="Times New Roman" pitchFamily="18" charset="0"/>
              </a:rPr>
              <a:t>Tk3:</a:t>
            </a:r>
            <a:r>
              <a:rPr lang="en-US" sz="4600" b="0" smtClean="0">
                <a:solidFill>
                  <a:schemeClr val="bg1"/>
                </a:solidFill>
                <a:effectLst/>
                <a:latin typeface="+mj-lt"/>
                <a:ea typeface="Tahoma" pitchFamily="34" charset="0"/>
                <a:cs typeface="Times New Roman" pitchFamily="18" charset="0"/>
              </a:rPr>
              <a:t> </a:t>
            </a:r>
            <a:r>
              <a:rPr lang="vi-VN" sz="4600" b="0">
                <a:solidFill>
                  <a:schemeClr val="bg1"/>
                </a:solidFill>
                <a:effectLst/>
                <a:latin typeface="+mj-lt"/>
                <a:cs typeface="Times New Roman" panose="02020603050405020304" pitchFamily="18" charset="0"/>
              </a:rPr>
              <a:t>Ngọn lửa bình an cho tâm hồn thôi giá băng. Lạy Cha cực thánh xin đổ xuống ơn giao hòa, để đời luôn vang câu ca, ân tình tươi thắm trong ta, rộn khắp muôn nhà.</a:t>
            </a:r>
            <a:endParaRPr lang="en-US" sz="4600" b="0" u="sng" dirty="0">
              <a:solidFill>
                <a:schemeClr val="bg1"/>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4611465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400" b="0" u="sng" smtClean="0">
                <a:solidFill>
                  <a:srgbClr val="FFFF00"/>
                </a:solidFill>
                <a:effectLst/>
                <a:latin typeface="+mj-lt"/>
                <a:ea typeface="Tahoma" pitchFamily="34" charset="0"/>
                <a:cs typeface="Times New Roman" pitchFamily="18" charset="0"/>
              </a:rPr>
              <a:t>Đk:</a:t>
            </a:r>
            <a:r>
              <a:rPr lang="en-US" sz="4400" b="0" smtClean="0">
                <a:solidFill>
                  <a:schemeClr val="bg1"/>
                </a:solidFill>
                <a:effectLst/>
                <a:latin typeface="+mj-lt"/>
                <a:ea typeface="Tahoma" pitchFamily="34" charset="0"/>
                <a:cs typeface="Times New Roman" pitchFamily="18" charset="0"/>
              </a:rPr>
              <a:t> </a:t>
            </a:r>
            <a:r>
              <a:rPr lang="vi-VN" sz="4400" b="0">
                <a:solidFill>
                  <a:schemeClr val="bg1"/>
                </a:solidFill>
                <a:effectLst/>
                <a:latin typeface="+mj-lt"/>
                <a:cs typeface="Times New Roman" panose="02020603050405020304" pitchFamily="18" charset="0"/>
              </a:rPr>
              <a:t>Sáng lên ngọn lửa Thánh Thần, ban nguồn ơn thiêng và lửa mến. Thần Linh ngự xuống trong tim con, soi sáng trí con trong yêu thương, khơi nguồn sự sống, ngập ánh sáng trong bình an</a:t>
            </a:r>
            <a:r>
              <a:rPr lang="vi-VN" sz="4400" b="0" smtClean="0">
                <a:solidFill>
                  <a:schemeClr val="bg1"/>
                </a:solidFill>
                <a:effectLst/>
                <a:latin typeface="+mj-lt"/>
                <a:cs typeface="Times New Roman" panose="02020603050405020304" pitchFamily="18" charset="0"/>
              </a:rPr>
              <a:t>.</a:t>
            </a:r>
            <a:endParaRPr lang="en-US" sz="4400" b="0" u="sng" dirty="0">
              <a:solidFill>
                <a:schemeClr val="bg1"/>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718926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800" b="0" u="sng" smtClean="0">
                <a:solidFill>
                  <a:srgbClr val="FFFF00"/>
                </a:solidFill>
                <a:effectLst/>
                <a:latin typeface="+mj-lt"/>
                <a:ea typeface="Tahoma" pitchFamily="34" charset="0"/>
                <a:cs typeface="Times New Roman" pitchFamily="18" charset="0"/>
              </a:rPr>
              <a:t>**:</a:t>
            </a:r>
            <a:r>
              <a:rPr lang="en-US" sz="4800" b="0" smtClean="0">
                <a:solidFill>
                  <a:schemeClr val="bg1"/>
                </a:solidFill>
                <a:effectLst/>
                <a:latin typeface="+mj-lt"/>
                <a:ea typeface="Tahoma" pitchFamily="34" charset="0"/>
                <a:cs typeface="Times New Roman" pitchFamily="18" charset="0"/>
              </a:rPr>
              <a:t> </a:t>
            </a:r>
            <a:r>
              <a:rPr lang="vi-VN" sz="4800" b="0" smtClean="0">
                <a:solidFill>
                  <a:schemeClr val="bg1"/>
                </a:solidFill>
                <a:effectLst/>
                <a:latin typeface="+mj-lt"/>
                <a:cs typeface="Times New Roman" panose="02020603050405020304" pitchFamily="18" charset="0"/>
              </a:rPr>
              <a:t>Tim </a:t>
            </a:r>
            <a:r>
              <a:rPr lang="vi-VN" sz="4800" b="0">
                <a:solidFill>
                  <a:schemeClr val="bg1"/>
                </a:solidFill>
                <a:effectLst/>
                <a:latin typeface="+mj-lt"/>
                <a:cs typeface="Times New Roman" panose="02020603050405020304" pitchFamily="18" charset="0"/>
              </a:rPr>
              <a:t>con đây Ngài hỡi, hãy cho con luôn đổi mới, trong sáng vẹn tuyền như lời kinh, rực sáng niềm tin trong Thần Linh. Lạy Chúa từ nhân.</a:t>
            </a:r>
            <a:endParaRPr lang="en-US" sz="4800" b="0" u="sng" dirty="0">
              <a:solidFill>
                <a:schemeClr val="bg1"/>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30625625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solidFill>
                <a:schemeClr val="bg1"/>
              </a:solidFill>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14350"/>
            <a:ext cx="9144000" cy="2862322"/>
          </a:xfrm>
          <a:prstGeom prst="rect">
            <a:avLst/>
          </a:prstGeom>
        </p:spPr>
        <p:txBody>
          <a:bodyPr wrap="square">
            <a:spAutoFit/>
          </a:bodyPr>
          <a:lstStyle/>
          <a:p>
            <a:pPr algn="ctr"/>
            <a:r>
              <a:rPr lang="en-US" sz="6000" b="1"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Ca </a:t>
            </a:r>
            <a:r>
              <a:rPr lang="en-US" sz="6000" b="1">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kết lễ</a:t>
            </a:r>
          </a:p>
          <a:p>
            <a:pPr algn="ctr"/>
            <a:r>
              <a:rPr lang="en-US" sz="6000" b="1"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NÀY CHÍNH CHÚA</a:t>
            </a:r>
            <a:endParaRPr lang="en-US" sz="6000" b="1">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en-US" sz="6000" b="1" i="1" smtClean="0">
                <a:solidFill>
                  <a:schemeClr val="bg1"/>
                </a:solidFill>
                <a:effectLst>
                  <a:outerShdw blurRad="38100" dist="38100" dir="2700000" algn="tl">
                    <a:srgbClr val="000000">
                      <a:alpha val="43137"/>
                    </a:srgbClr>
                  </a:outerShdw>
                </a:effectLst>
                <a:latin typeface="+mj-lt"/>
                <a:ea typeface="Times" pitchFamily="34" charset="0"/>
                <a:cs typeface="Times New Roman" pitchFamily="18" charset="0"/>
              </a:rPr>
              <a:t>Đức Tuấn</a:t>
            </a:r>
            <a:endParaRPr lang="en-US" sz="6000" b="1" i="1">
              <a:solidFill>
                <a:schemeClr val="bg1"/>
              </a:solidFill>
              <a:effectLst>
                <a:outerShdw blurRad="38100" dist="38100" dir="2700000" algn="tl">
                  <a:srgbClr val="000000">
                    <a:alpha val="43137"/>
                  </a:srgbClr>
                </a:outerShdw>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0" u="sng" smtClean="0">
                <a:solidFill>
                  <a:srgbClr val="FFFF00"/>
                </a:solidFill>
                <a:effectLst/>
                <a:latin typeface="+mj-lt"/>
                <a:ea typeface="SimHei" pitchFamily="49" charset="-122"/>
                <a:cs typeface="Times New Roman" pitchFamily="18" charset="0"/>
              </a:rPr>
              <a:t>Đk</a:t>
            </a:r>
            <a:r>
              <a:rPr lang="en-US" sz="5400" b="0" u="sng">
                <a:solidFill>
                  <a:srgbClr val="FFFF00"/>
                </a:solidFill>
                <a:effectLst/>
                <a:latin typeface="+mj-lt"/>
                <a:ea typeface="SimHei" pitchFamily="49" charset="-122"/>
                <a:cs typeface="Times New Roman" pitchFamily="18" charset="0"/>
              </a:rPr>
              <a:t>:</a:t>
            </a:r>
            <a:r>
              <a:rPr lang="en-US" sz="5400" b="0">
                <a:solidFill>
                  <a:schemeClr val="bg1"/>
                </a:solidFill>
                <a:effectLst/>
                <a:latin typeface="+mj-lt"/>
                <a:ea typeface="SimHei" pitchFamily="49" charset="-122"/>
                <a:cs typeface="Times New Roman" pitchFamily="18" charset="0"/>
              </a:rPr>
              <a:t> </a:t>
            </a:r>
            <a:r>
              <a:rPr lang="vi-VN" sz="5400" b="0">
                <a:solidFill>
                  <a:schemeClr val="bg1"/>
                </a:solidFill>
                <a:effectLst/>
                <a:latin typeface="+mj-lt"/>
                <a:ea typeface="SimHei" pitchFamily="49" charset="-122"/>
                <a:cs typeface="Times New Roman" panose="02020603050405020304" pitchFamily="18" charset="0"/>
              </a:rPr>
              <a:t>Này chính Chúa đã sai tôi đi. Sai tôi đi loan báo Tin Mừng. Này chính Chúa đã thánh hiến tôi. Sai tôi đi Ngài sai tôi đi</a:t>
            </a:r>
            <a:r>
              <a:rPr lang="vi-VN" sz="5400" b="0" smtClean="0">
                <a:solidFill>
                  <a:schemeClr val="bg1"/>
                </a:solidFill>
                <a:effectLst/>
                <a:latin typeface="+mj-lt"/>
                <a:ea typeface="SimHei" pitchFamily="49" charset="-122"/>
                <a:cs typeface="Times New Roman" panose="02020603050405020304" pitchFamily="18" charset="0"/>
              </a:rPr>
              <a:t>.</a:t>
            </a:r>
            <a:endParaRPr lang="vi-VN" sz="5400" b="0" dirty="0" err="1">
              <a:solidFill>
                <a:schemeClr val="bg1"/>
              </a:solidFill>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39322243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9050"/>
            <a:ext cx="9144000" cy="4991100"/>
          </a:xfrm>
        </p:spPr>
        <p:txBody>
          <a:bodyPr>
            <a:noAutofit/>
          </a:bodyPr>
          <a:lstStyle/>
          <a:p>
            <a:pPr marL="0" indent="0" algn="just">
              <a:lnSpc>
                <a:spcPct val="120000"/>
              </a:lnSpc>
              <a:buNone/>
            </a:pPr>
            <a:r>
              <a:rPr lang="en-US" sz="5400" b="0" u="sng" smtClean="0">
                <a:solidFill>
                  <a:srgbClr val="FFFF00"/>
                </a:solidFill>
                <a:effectLst/>
                <a:latin typeface="+mj-lt"/>
                <a:ea typeface="SimHei" pitchFamily="49" charset="-122"/>
                <a:cs typeface="Times New Roman" pitchFamily="18" charset="0"/>
              </a:rPr>
              <a:t>Tk1:</a:t>
            </a:r>
            <a:r>
              <a:rPr lang="en-US" sz="5400" b="0" smtClean="0">
                <a:solidFill>
                  <a:schemeClr val="bg1"/>
                </a:solidFill>
                <a:effectLst/>
                <a:latin typeface="+mj-lt"/>
                <a:ea typeface="SimHei" pitchFamily="49" charset="-122"/>
                <a:cs typeface="Times New Roman" pitchFamily="18" charset="0"/>
              </a:rPr>
              <a:t> </a:t>
            </a:r>
            <a:r>
              <a:rPr lang="vi-VN" sz="5400" b="0">
                <a:solidFill>
                  <a:schemeClr val="bg1"/>
                </a:solidFill>
                <a:effectLst/>
                <a:latin typeface="+mj-lt"/>
                <a:cs typeface="Times New Roman" panose="02020603050405020304" pitchFamily="18" charset="0"/>
              </a:rPr>
              <a:t>Sai tôi đến với người nghèo khó. Sai tôi đến với người lao tù. Mang Tin Mừng giải thoát Thiên Chúa đã cứu tôi</a:t>
            </a:r>
            <a:r>
              <a:rPr lang="vi-VN" sz="5400" b="0" smtClean="0">
                <a:solidFill>
                  <a:schemeClr val="bg1"/>
                </a:solidFill>
                <a:effectLst/>
                <a:latin typeface="+mj-lt"/>
                <a:cs typeface="Times New Roman" panose="02020603050405020304" pitchFamily="18" charset="0"/>
              </a:rPr>
              <a:t>.</a:t>
            </a:r>
            <a:endParaRPr lang="en-US" sz="5400" b="0" dirty="0">
              <a:solidFill>
                <a:schemeClr val="bg1"/>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71450"/>
            <a:ext cx="9144000" cy="4972050"/>
          </a:xfrm>
        </p:spPr>
        <p:txBody>
          <a:bodyPr>
            <a:noAutofit/>
          </a:bodyPr>
          <a:lstStyle/>
          <a:p>
            <a:pPr marL="0" indent="0" algn="just">
              <a:lnSpc>
                <a:spcPct val="120000"/>
              </a:lnSpc>
              <a:buNone/>
            </a:pPr>
            <a:r>
              <a:rPr lang="en-US" sz="5600" b="0" u="sng" smtClean="0">
                <a:solidFill>
                  <a:srgbClr val="FFFF00"/>
                </a:solidFill>
                <a:effectLst/>
                <a:latin typeface="+mj-lt"/>
                <a:ea typeface="SimHei" pitchFamily="49" charset="-122"/>
                <a:cs typeface="Times New Roman" pitchFamily="18" charset="0"/>
              </a:rPr>
              <a:t>Tk2:</a:t>
            </a:r>
            <a:r>
              <a:rPr lang="en-US" sz="5600" b="0" smtClean="0">
                <a:solidFill>
                  <a:schemeClr val="bg1"/>
                </a:solidFill>
                <a:effectLst/>
                <a:latin typeface="+mj-lt"/>
                <a:ea typeface="SimHei" pitchFamily="49" charset="-122"/>
                <a:cs typeface="Times New Roman" pitchFamily="18" charset="0"/>
              </a:rPr>
              <a:t> </a:t>
            </a:r>
            <a:r>
              <a:rPr lang="vi-VN" sz="5600" b="0">
                <a:solidFill>
                  <a:schemeClr val="bg1"/>
                </a:solidFill>
                <a:effectLst/>
                <a:latin typeface="+mj-lt"/>
                <a:ea typeface="SimHei" pitchFamily="49" charset="-122"/>
                <a:cs typeface="Times New Roman" panose="02020603050405020304" pitchFamily="18" charset="0"/>
              </a:rPr>
              <a:t>Sai tôi đến với người than khóc. Sai tôi đến với người âu sầu. Mang Tin Mừng an ủi Thiên Chúa đã cứu tôi</a:t>
            </a:r>
            <a:r>
              <a:rPr lang="vi-VN" sz="5600" b="0" smtClean="0">
                <a:solidFill>
                  <a:schemeClr val="bg1"/>
                </a:solidFill>
                <a:effectLst/>
                <a:latin typeface="+mj-lt"/>
                <a:ea typeface="SimHei" pitchFamily="49" charset="-122"/>
                <a:cs typeface="Times New Roman" panose="02020603050405020304" pitchFamily="18" charset="0"/>
              </a:rPr>
              <a:t>.</a:t>
            </a:r>
            <a:endParaRPr lang="vi-VN" sz="5600" b="0">
              <a:solidFill>
                <a:schemeClr val="bg1"/>
              </a:solidFill>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6455831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0" u="sng" smtClean="0">
                <a:solidFill>
                  <a:srgbClr val="FFFF00"/>
                </a:solidFill>
                <a:effectLst/>
                <a:latin typeface="+mj-lt"/>
                <a:ea typeface="SimHei" pitchFamily="49" charset="-122"/>
                <a:cs typeface="Times New Roman" pitchFamily="18" charset="0"/>
              </a:rPr>
              <a:t>Đk</a:t>
            </a:r>
            <a:r>
              <a:rPr lang="en-US" sz="5400" b="0" u="sng">
                <a:solidFill>
                  <a:srgbClr val="FFFF00"/>
                </a:solidFill>
                <a:effectLst/>
                <a:latin typeface="+mj-lt"/>
                <a:ea typeface="SimHei" pitchFamily="49" charset="-122"/>
                <a:cs typeface="Times New Roman" pitchFamily="18" charset="0"/>
              </a:rPr>
              <a:t>:</a:t>
            </a:r>
            <a:r>
              <a:rPr lang="en-US" sz="5400" b="0">
                <a:solidFill>
                  <a:schemeClr val="bg1"/>
                </a:solidFill>
                <a:effectLst/>
                <a:latin typeface="+mj-lt"/>
                <a:ea typeface="SimHei" pitchFamily="49" charset="-122"/>
                <a:cs typeface="Times New Roman" pitchFamily="18" charset="0"/>
              </a:rPr>
              <a:t> </a:t>
            </a:r>
            <a:r>
              <a:rPr lang="vi-VN" sz="5400" b="0">
                <a:solidFill>
                  <a:schemeClr val="bg1"/>
                </a:solidFill>
                <a:effectLst/>
                <a:latin typeface="+mj-lt"/>
                <a:ea typeface="SimHei" pitchFamily="49" charset="-122"/>
                <a:cs typeface="Times New Roman" panose="02020603050405020304" pitchFamily="18" charset="0"/>
              </a:rPr>
              <a:t>Này chính Chúa đã sai tôi đi. Sai tôi đi loan báo Tin Mừng. Này chính Chúa đã thánh hiến tôi. Sai tôi đi Ngài sai tôi đi</a:t>
            </a:r>
            <a:r>
              <a:rPr lang="vi-VN" sz="5400" b="0" smtClean="0">
                <a:solidFill>
                  <a:schemeClr val="bg1"/>
                </a:solidFill>
                <a:effectLst/>
                <a:latin typeface="+mj-lt"/>
                <a:ea typeface="SimHei" pitchFamily="49" charset="-122"/>
                <a:cs typeface="Times New Roman" panose="02020603050405020304" pitchFamily="18" charset="0"/>
              </a:rPr>
              <a:t>.</a:t>
            </a:r>
            <a:endParaRPr lang="vi-VN" sz="5400" b="0" dirty="0" err="1">
              <a:solidFill>
                <a:schemeClr val="bg1"/>
              </a:solidFill>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035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0" u="sng">
                <a:solidFill>
                  <a:srgbClr val="FFFF00"/>
                </a:solidFill>
                <a:effectLst/>
                <a:latin typeface="+mj-lt"/>
                <a:cs typeface="Times New Roman" pitchFamily="18" charset="0"/>
              </a:rPr>
              <a:t>Amen.</a:t>
            </a:r>
          </a:p>
        </p:txBody>
      </p:sp>
    </p:spTree>
    <p:extLst>
      <p:ext uri="{BB962C8B-B14F-4D97-AF65-F5344CB8AC3E}">
        <p14:creationId xmlns:p14="http://schemas.microsoft.com/office/powerpoint/2010/main" val="2870489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743417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3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1024</TotalTime>
  <Words>2077</Words>
  <Application>Microsoft Office PowerPoint</Application>
  <PresentationFormat>On-screen Show (16:9)</PresentationFormat>
  <Paragraphs>127</Paragraphs>
  <Slides>90</Slides>
  <Notes>0</Notes>
  <HiddenSlides>0</HiddenSlides>
  <MMClips>0</MMClips>
  <ScaleCrop>false</ScaleCrop>
  <HeadingPairs>
    <vt:vector size="4" baseType="variant">
      <vt:variant>
        <vt:lpstr>Theme</vt:lpstr>
      </vt:variant>
      <vt:variant>
        <vt:i4>26</vt:i4>
      </vt:variant>
      <vt:variant>
        <vt:lpstr>Slide Titles</vt:lpstr>
      </vt:variant>
      <vt:variant>
        <vt:i4>90</vt:i4>
      </vt:variant>
    </vt:vector>
  </HeadingPairs>
  <TitlesOfParts>
    <vt:vector size="116" baseType="lpstr">
      <vt:lpstr>Office Theme</vt:lpstr>
      <vt:lpstr>1_Default Design</vt:lpstr>
      <vt:lpstr>Default Design</vt:lpstr>
      <vt:lpstr>7_Office Theme</vt:lpstr>
      <vt:lpstr>36_Default Design</vt:lpstr>
      <vt:lpstr>2_Office Theme</vt:lpstr>
      <vt:lpstr>1_Office Theme</vt:lpstr>
      <vt:lpstr>10_Office Theme</vt:lpstr>
      <vt:lpstr>37_Default Design</vt:lpstr>
      <vt:lpstr>9_Office Theme</vt:lpstr>
      <vt:lpstr>11_Office Theme</vt:lpstr>
      <vt:lpstr>21_Office Theme</vt:lpstr>
      <vt:lpstr>24_Office Theme</vt:lpstr>
      <vt:lpstr>8_Office Theme</vt:lpstr>
      <vt:lpstr>6_Office Theme</vt:lpstr>
      <vt:lpstr>4_Office Theme</vt:lpstr>
      <vt:lpstr>17_Office Theme</vt:lpstr>
      <vt:lpstr>33_Office Theme</vt:lpstr>
      <vt:lpstr>5_Office Theme</vt:lpstr>
      <vt:lpstr>12_Office Theme</vt:lpstr>
      <vt:lpstr>15_Office Theme</vt:lpstr>
      <vt:lpstr>13_Office Theme</vt:lpstr>
      <vt:lpstr>14_Office Theme</vt:lpstr>
      <vt:lpstr>16_Office Theme</vt:lpstr>
      <vt:lpstr>18_Office Theme</vt:lpstr>
      <vt:lpstr>19_Office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 </vt:lpstr>
      <vt:lpstr>Đk: Xin sai Thánh Thần Chúa đến để Người đổi mới mặt đất này.</vt:lpstr>
      <vt:lpstr>Tk1: Hồn tôi hỡi chúc tụng Chúa đi, lạy Thiên Chúa Đấng con thờ kính, Ngài cao cả muôn trùng. Quá nhiều việc đều do tay Chúa làm, địa cầu đầy dẫy những vật Chúa tạo ra.</vt:lpstr>
      <vt:lpstr>Đk: Xin sai Thánh Thần Chúa đến để Người đổi mới mặt đất này.</vt:lpstr>
      <vt:lpstr>Tk3: Kỳ công Chúa, quá nhiều Chúa ơi, thật phong phú với muôn màu sắc đầy ắp dương gian này. Với vạn vật Ngài khôn ngoan tác thành, linh hồn tôi hỡi, ca tụng Chúa Trời đi.</vt:lpstr>
      <vt:lpstr>Đk: Xin sai Thánh Thần Chúa đến để Người đổi mới mặt đất này.</vt:lpstr>
      <vt:lpstr>Tk4: Kìa muông thú ngước nhìn Chúa luôn, đợi trông Chúa dủ thương nhìn đến dọn bữa cho no lòng. Chúng vội vàng lượm ngay khi Chúa tặng, thỏa lòng vì những ân lộc Chúa rộng ban.</vt:lpstr>
      <vt:lpstr>Đk: Xin sai Thánh Thần Chúa đến để Người đổi mới mặt đất này.</vt:lpstr>
      <vt:lpstr>Tk5: Vừa khi Chúa rút lại khí thiêng, là thân chúng trở lui bụi cát vì tắt thở lâu rồi. Muốn tạo lại Ngài ban sinh khí vào, bởi Ngài đổi mới bộ mặt của trần gian.</vt:lpstr>
      <vt:lpstr>Đk: Xin sai Thánh Thần Chúa đến để Người đổi mới mặt đất này.</vt:lpstr>
      <vt:lpstr>PowerPoint Presentation</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LỄ DÂNG Thu Hương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159</cp:revision>
  <dcterms:created xsi:type="dcterms:W3CDTF">2021-05-09T08:36:44Z</dcterms:created>
  <dcterms:modified xsi:type="dcterms:W3CDTF">2023-05-25T07:30:32Z</dcterms:modified>
</cp:coreProperties>
</file>