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916" r:id="rId7"/>
    <p:sldMasterId id="2147483928" r:id="rId8"/>
    <p:sldMasterId id="2147483940" r:id="rId9"/>
    <p:sldMasterId id="2147483948" r:id="rId10"/>
    <p:sldMasterId id="2147483960" r:id="rId11"/>
    <p:sldMasterId id="2147484128" r:id="rId12"/>
    <p:sldMasterId id="2147484140" r:id="rId13"/>
    <p:sldMasterId id="2147484152" r:id="rId14"/>
    <p:sldMasterId id="2147484164" r:id="rId15"/>
    <p:sldMasterId id="2147484188" r:id="rId16"/>
  </p:sldMasterIdLst>
  <p:notesMasterIdLst>
    <p:notesMasterId r:id="rId103"/>
  </p:notesMasterIdLst>
  <p:sldIdLst>
    <p:sldId id="256" r:id="rId17"/>
    <p:sldId id="9838" r:id="rId18"/>
    <p:sldId id="9839" r:id="rId19"/>
    <p:sldId id="9840" r:id="rId20"/>
    <p:sldId id="9841" r:id="rId21"/>
    <p:sldId id="9842" r:id="rId22"/>
    <p:sldId id="9843" r:id="rId23"/>
    <p:sldId id="9844" r:id="rId24"/>
    <p:sldId id="9845" r:id="rId25"/>
    <p:sldId id="9924" r:id="rId26"/>
    <p:sldId id="9927" r:id="rId27"/>
    <p:sldId id="9928" r:id="rId28"/>
    <p:sldId id="9929" r:id="rId29"/>
    <p:sldId id="9959" r:id="rId30"/>
    <p:sldId id="9931" r:id="rId31"/>
    <p:sldId id="9960" r:id="rId32"/>
    <p:sldId id="9925" r:id="rId33"/>
    <p:sldId id="9846" r:id="rId34"/>
    <p:sldId id="9847" r:id="rId35"/>
    <p:sldId id="9848" r:id="rId36"/>
    <p:sldId id="9849" r:id="rId37"/>
    <p:sldId id="9850" r:id="rId38"/>
    <p:sldId id="9851" r:id="rId39"/>
    <p:sldId id="9852" r:id="rId40"/>
    <p:sldId id="9853" r:id="rId41"/>
    <p:sldId id="9926" r:id="rId42"/>
    <p:sldId id="9855" r:id="rId43"/>
    <p:sldId id="9856" r:id="rId44"/>
    <p:sldId id="9857" r:id="rId45"/>
    <p:sldId id="9858" r:id="rId46"/>
    <p:sldId id="9859" r:id="rId47"/>
    <p:sldId id="9860" r:id="rId48"/>
    <p:sldId id="9861" r:id="rId49"/>
    <p:sldId id="9862" r:id="rId50"/>
    <p:sldId id="9883" r:id="rId51"/>
    <p:sldId id="9835" r:id="rId52"/>
    <p:sldId id="9863" r:id="rId53"/>
    <p:sldId id="9864" r:id="rId54"/>
    <p:sldId id="9956" r:id="rId55"/>
    <p:sldId id="9866" r:id="rId56"/>
    <p:sldId id="9957" r:id="rId57"/>
    <p:sldId id="9868" r:id="rId58"/>
    <p:sldId id="9958" r:id="rId59"/>
    <p:sldId id="9884" r:id="rId60"/>
    <p:sldId id="9837" r:id="rId61"/>
    <p:sldId id="9756" r:id="rId62"/>
    <p:sldId id="9899" r:id="rId63"/>
    <p:sldId id="9885" r:id="rId64"/>
    <p:sldId id="9886" r:id="rId65"/>
    <p:sldId id="9887" r:id="rId66"/>
    <p:sldId id="9888" r:id="rId67"/>
    <p:sldId id="9889" r:id="rId68"/>
    <p:sldId id="9890" r:id="rId69"/>
    <p:sldId id="9891" r:id="rId70"/>
    <p:sldId id="9892" r:id="rId71"/>
    <p:sldId id="9893" r:id="rId72"/>
    <p:sldId id="9894" r:id="rId73"/>
    <p:sldId id="9895" r:id="rId74"/>
    <p:sldId id="9896" r:id="rId75"/>
    <p:sldId id="9897" r:id="rId76"/>
    <p:sldId id="9898" r:id="rId77"/>
    <p:sldId id="9902" r:id="rId78"/>
    <p:sldId id="9961" r:id="rId79"/>
    <p:sldId id="9962" r:id="rId80"/>
    <p:sldId id="9963" r:id="rId81"/>
    <p:sldId id="9964" r:id="rId82"/>
    <p:sldId id="9965" r:id="rId83"/>
    <p:sldId id="9669" r:id="rId84"/>
    <p:sldId id="9901" r:id="rId85"/>
    <p:sldId id="9940" r:id="rId86"/>
    <p:sldId id="9966" r:id="rId87"/>
    <p:sldId id="9967" r:id="rId88"/>
    <p:sldId id="9968" r:id="rId89"/>
    <p:sldId id="9969" r:id="rId90"/>
    <p:sldId id="9970" r:id="rId91"/>
    <p:sldId id="9971" r:id="rId92"/>
    <p:sldId id="9972" r:id="rId93"/>
    <p:sldId id="9900" r:id="rId94"/>
    <p:sldId id="9514" r:id="rId95"/>
    <p:sldId id="9948" r:id="rId96"/>
    <p:sldId id="9949" r:id="rId97"/>
    <p:sldId id="9950" r:id="rId98"/>
    <p:sldId id="9973" r:id="rId99"/>
    <p:sldId id="9952" r:id="rId100"/>
    <p:sldId id="9974" r:id="rId101"/>
    <p:sldId id="9513" r:id="rId10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07" Type="http://schemas.openxmlformats.org/officeDocument/2006/relationships/tableStyles" Target="tableStyles.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slide" Target="slides/slide71.xml"/><Relationship Id="rId102" Type="http://schemas.openxmlformats.org/officeDocument/2006/relationships/slide" Target="slides/slide86.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slide" Target="slides/slide74.xml"/><Relationship Id="rId95" Type="http://schemas.openxmlformats.org/officeDocument/2006/relationships/slide" Target="slides/slide79.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103" Type="http://schemas.openxmlformats.org/officeDocument/2006/relationships/notesMaster" Target="notesMasters/notesMaster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6/8/2023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77814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6439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497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40130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08/06/2023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66982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08/06/2023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80755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08/06/2023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83486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79570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1410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8111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8176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7473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852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7033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82091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08/06/2023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84941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08/06/2023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5478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08/06/2023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671712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33754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17119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853822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553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3.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6/8/2023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08/06/2023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68175441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08/06/2023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79192469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03.xml"/><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6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4.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7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7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3.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8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90000"/>
              </a:lnSpc>
              <a:spcBef>
                <a:spcPts val="0"/>
              </a:spcBef>
            </a:pPr>
            <a:r>
              <a:rPr lang="en-US" sz="7400" b="0" spc="-150">
                <a:solidFill>
                  <a:srgbClr val="FF0000"/>
                </a:solidFill>
                <a:latin typeface="+mj-lt"/>
              </a:rPr>
              <a:t> </a:t>
            </a:r>
            <a:r>
              <a:rPr lang="en-US" sz="7400" b="0" spc="-150" smtClean="0">
                <a:solidFill>
                  <a:srgbClr val="FF0000"/>
                </a:solidFill>
                <a:latin typeface="+mj-lt"/>
              </a:rPr>
              <a:t>Ca Nhập Lễ</a:t>
            </a:r>
          </a:p>
          <a:p>
            <a:pPr>
              <a:lnSpc>
                <a:spcPct val="90000"/>
              </a:lnSpc>
              <a:spcBef>
                <a:spcPts val="0"/>
              </a:spcBef>
            </a:pPr>
            <a:r>
              <a:rPr lang="en-US" sz="7400" b="0" spc="-150" smtClean="0">
                <a:solidFill>
                  <a:srgbClr val="FF0000"/>
                </a:solidFill>
                <a:latin typeface="+mj-lt"/>
              </a:rPr>
              <a:t>Người Ơi Mau Tới</a:t>
            </a:r>
            <a:endParaRPr lang="en-US" sz="7400" b="0" spc="-150" smtClean="0">
              <a:solidFill>
                <a:srgbClr val="FF0000"/>
              </a:solidFill>
              <a:latin typeface="+mj-lt"/>
            </a:endParaRPr>
          </a:p>
          <a:p>
            <a:pPr>
              <a:lnSpc>
                <a:spcPct val="90000"/>
              </a:lnSpc>
              <a:spcBef>
                <a:spcPts val="0"/>
              </a:spcBef>
            </a:pPr>
            <a:r>
              <a:rPr lang="en-US" sz="6600" i="1" spc="-150" smtClean="0">
                <a:solidFill>
                  <a:srgbClr val="0B297F"/>
                </a:solidFill>
                <a:latin typeface="+mj-lt"/>
              </a:rPr>
              <a:t>Mi Trầm</a:t>
            </a:r>
            <a:endParaRPr lang="en-US" sz="6600" b="0" i="1">
              <a:solidFill>
                <a:srgbClr val="0B297F"/>
              </a:solidFill>
              <a:latin typeface="+mj-lt"/>
            </a:endParaRPr>
          </a:p>
        </p:txBody>
      </p:sp>
    </p:spTree>
    <p:extLst>
      <p:ext uri="{BB962C8B-B14F-4D97-AF65-F5344CB8AC3E}">
        <p14:creationId xmlns:p14="http://schemas.microsoft.com/office/powerpoint/2010/main" val="233189536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spc="-150" smtClean="0">
                <a:solidFill>
                  <a:srgbClr val="FF0000"/>
                </a:solidFill>
                <a:latin typeface="+mj-lt"/>
              </a:rPr>
              <a:t>ĐK</a:t>
            </a:r>
            <a:r>
              <a:rPr lang="vi-VN" sz="5400" b="0" spc="-150" smtClean="0">
                <a:solidFill>
                  <a:srgbClr val="FF0000"/>
                </a:solidFill>
                <a:latin typeface="+mj-lt"/>
              </a:rPr>
              <a:t>:</a:t>
            </a:r>
            <a:r>
              <a:rPr lang="vi-VN" sz="5400" b="0" spc="-150" smtClean="0">
                <a:solidFill>
                  <a:srgbClr val="002060"/>
                </a:solidFill>
                <a:latin typeface="+mj-lt"/>
              </a:rPr>
              <a:t> </a:t>
            </a:r>
            <a:r>
              <a:rPr lang="vi-VN" sz="5400" spc="-150">
                <a:solidFill>
                  <a:srgbClr val="003399"/>
                </a:solidFill>
                <a:latin typeface="+mj-lt"/>
              </a:rPr>
              <a:t> Người ơi mau tới tôn thờ Mình Máu Thánh. Thần lương nuôi dưỡng linh hồn giữa trần gian. Người ơi mau tới lãnh nhận Mình Máu Thánh. Sức sống nuôi hồn về tới quê thanh nhàn. </a:t>
            </a:r>
            <a:endParaRPr lang="en-US" sz="5400" b="0">
              <a:solidFill>
                <a:srgbClr val="003399"/>
              </a:solidFill>
              <a:latin typeface="+mj-lt"/>
            </a:endParaRPr>
          </a:p>
        </p:txBody>
      </p:sp>
    </p:spTree>
    <p:extLst>
      <p:ext uri="{BB962C8B-B14F-4D97-AF65-F5344CB8AC3E}">
        <p14:creationId xmlns:p14="http://schemas.microsoft.com/office/powerpoint/2010/main" val="338620208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400" b="0" u="sng" smtClean="0">
                <a:solidFill>
                  <a:srgbClr val="FF0000"/>
                </a:solidFill>
                <a:latin typeface="+mj-lt"/>
              </a:rPr>
              <a:t>Tk</a:t>
            </a:r>
            <a:r>
              <a:rPr lang="vi-VN" sz="5400" b="0" u="sng" smtClean="0">
                <a:solidFill>
                  <a:srgbClr val="FF0000"/>
                </a:solidFill>
                <a:latin typeface="+mj-lt"/>
              </a:rPr>
              <a:t>1</a:t>
            </a:r>
            <a:r>
              <a:rPr lang="en-US" sz="5400" u="sng">
                <a:solidFill>
                  <a:srgbClr val="FF0000"/>
                </a:solidFill>
                <a:latin typeface="+mj-lt"/>
              </a:rPr>
              <a:t>:</a:t>
            </a:r>
            <a:r>
              <a:rPr lang="vi-VN" sz="5400" b="0" smtClean="0">
                <a:solidFill>
                  <a:srgbClr val="002060"/>
                </a:solidFill>
                <a:latin typeface="+mj-lt"/>
              </a:rPr>
              <a:t> </a:t>
            </a:r>
            <a:r>
              <a:rPr lang="vi-VN" sz="5400">
                <a:solidFill>
                  <a:srgbClr val="003399"/>
                </a:solidFill>
                <a:latin typeface="+mj-lt"/>
              </a:rPr>
              <a:t>Hãy mau về đây chung tiếng ca mừng. Thế nhân tội lỗi Người luôn mãi thương. Dẫu đã về trời vẫn sống giữa đời. Ban Mình Máu Thánh nuôi hồn người khắp </a:t>
            </a:r>
            <a:r>
              <a:rPr lang="vi-VN" sz="5400">
                <a:solidFill>
                  <a:srgbClr val="003399"/>
                </a:solidFill>
                <a:latin typeface="+mj-lt"/>
              </a:rPr>
              <a:t>nơi</a:t>
            </a:r>
            <a:r>
              <a:rPr lang="vi-VN" sz="5400" smtClean="0">
                <a:solidFill>
                  <a:srgbClr val="003399"/>
                </a:solidFill>
                <a:latin typeface="+mj-lt"/>
              </a:rPr>
              <a:t>.</a:t>
            </a:r>
            <a:endParaRPr lang="vi-VN" sz="5400" b="0">
              <a:solidFill>
                <a:srgbClr val="003399"/>
              </a:solidFill>
              <a:latin typeface="+mj-lt"/>
            </a:endParaRPr>
          </a:p>
        </p:txBody>
      </p:sp>
    </p:spTree>
    <p:extLst>
      <p:ext uri="{BB962C8B-B14F-4D97-AF65-F5344CB8AC3E}">
        <p14:creationId xmlns:p14="http://schemas.microsoft.com/office/powerpoint/2010/main" val="105727384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spc="-150" smtClean="0">
                <a:solidFill>
                  <a:srgbClr val="FF0000"/>
                </a:solidFill>
                <a:latin typeface="+mj-lt"/>
              </a:rPr>
              <a:t>ĐK</a:t>
            </a:r>
            <a:r>
              <a:rPr lang="vi-VN" sz="5400" b="0" spc="-150" smtClean="0">
                <a:solidFill>
                  <a:srgbClr val="FF0000"/>
                </a:solidFill>
                <a:latin typeface="+mj-lt"/>
              </a:rPr>
              <a:t>:</a:t>
            </a:r>
            <a:r>
              <a:rPr lang="vi-VN" sz="5400" b="0" spc="-150" smtClean="0">
                <a:solidFill>
                  <a:srgbClr val="002060"/>
                </a:solidFill>
                <a:latin typeface="+mj-lt"/>
              </a:rPr>
              <a:t> </a:t>
            </a:r>
            <a:r>
              <a:rPr lang="vi-VN" sz="5400" spc="-150">
                <a:solidFill>
                  <a:srgbClr val="003399"/>
                </a:solidFill>
                <a:latin typeface="+mj-lt"/>
              </a:rPr>
              <a:t> Người ơi mau tới tôn thờ Mình Máu Thánh. Thần lương nuôi dưỡng linh hồn giữa trần gian. Người ơi mau tới lãnh nhận Mình Máu Thánh. Sức sống nuôi hồn về tới quê thanh nhàn. </a:t>
            </a:r>
            <a:endParaRPr lang="en-US" sz="5400" b="0">
              <a:solidFill>
                <a:srgbClr val="003399"/>
              </a:solidFill>
              <a:latin typeface="+mj-lt"/>
            </a:endParaRPr>
          </a:p>
        </p:txBody>
      </p:sp>
    </p:spTree>
    <p:extLst>
      <p:ext uri="{BB962C8B-B14F-4D97-AF65-F5344CB8AC3E}">
        <p14:creationId xmlns:p14="http://schemas.microsoft.com/office/powerpoint/2010/main" val="190411127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0000"/>
                </a:solidFill>
                <a:latin typeface="+mj-lt"/>
              </a:rPr>
              <a:t>Tk</a:t>
            </a:r>
            <a:r>
              <a:rPr lang="vi-VN" sz="5400" b="0" u="sng" smtClean="0">
                <a:solidFill>
                  <a:srgbClr val="FF0000"/>
                </a:solidFill>
                <a:latin typeface="+mj-lt"/>
              </a:rPr>
              <a:t>2</a:t>
            </a:r>
            <a:r>
              <a:rPr lang="en-US" sz="5400" u="sng" smtClean="0">
                <a:solidFill>
                  <a:srgbClr val="FF0000"/>
                </a:solidFill>
                <a:latin typeface="+mj-lt"/>
              </a:rPr>
              <a:t>:</a:t>
            </a:r>
            <a:r>
              <a:rPr lang="en-US" sz="5400">
                <a:solidFill>
                  <a:srgbClr val="002060"/>
                </a:solidFill>
                <a:latin typeface="+mj-lt"/>
              </a:rPr>
              <a:t> </a:t>
            </a:r>
            <a:r>
              <a:rPr lang="vi-VN" sz="5400" smtClean="0">
                <a:solidFill>
                  <a:srgbClr val="003399"/>
                </a:solidFill>
                <a:latin typeface="+mj-lt"/>
              </a:rPr>
              <a:t>Chúa </a:t>
            </a:r>
            <a:r>
              <a:rPr lang="vi-VN" sz="5400">
                <a:solidFill>
                  <a:srgbClr val="003399"/>
                </a:solidFill>
                <a:latin typeface="+mj-lt"/>
              </a:rPr>
              <a:t>thương trần gian ban Bánh Thiên Thần. Bánh ban sự sống niềm vui thế nhân. Bánh Thánh trợ lực Máu Thánh rửa sạch. Nuôi người mau tới lãnh nhận muôn thánh ân. </a:t>
            </a:r>
            <a:endParaRPr lang="vi-VN" sz="5400" b="0">
              <a:solidFill>
                <a:srgbClr val="003399"/>
              </a:solidFill>
              <a:latin typeface="+mj-lt"/>
            </a:endParaRPr>
          </a:p>
        </p:txBody>
      </p:sp>
    </p:spTree>
    <p:extLst>
      <p:ext uri="{BB962C8B-B14F-4D97-AF65-F5344CB8AC3E}">
        <p14:creationId xmlns:p14="http://schemas.microsoft.com/office/powerpoint/2010/main" val="31589407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spc="-150" smtClean="0">
                <a:solidFill>
                  <a:srgbClr val="FF0000"/>
                </a:solidFill>
                <a:latin typeface="+mj-lt"/>
              </a:rPr>
              <a:t>ĐK</a:t>
            </a:r>
            <a:r>
              <a:rPr lang="vi-VN" sz="5400" b="0" spc="-150" smtClean="0">
                <a:solidFill>
                  <a:srgbClr val="FF0000"/>
                </a:solidFill>
                <a:latin typeface="+mj-lt"/>
              </a:rPr>
              <a:t>:</a:t>
            </a:r>
            <a:r>
              <a:rPr lang="vi-VN" sz="5400" b="0" spc="-150" smtClean="0">
                <a:solidFill>
                  <a:srgbClr val="002060"/>
                </a:solidFill>
                <a:latin typeface="+mj-lt"/>
              </a:rPr>
              <a:t> </a:t>
            </a:r>
            <a:r>
              <a:rPr lang="vi-VN" sz="5400" spc="-150">
                <a:solidFill>
                  <a:srgbClr val="003399"/>
                </a:solidFill>
                <a:latin typeface="+mj-lt"/>
              </a:rPr>
              <a:t> Người ơi mau tới tôn thờ Mình Máu Thánh. Thần lương nuôi dưỡng linh hồn giữa trần gian. Người ơi mau tới lãnh nhận Mình Máu Thánh. Sức sống nuôi hồn về tới quê thanh nhàn. </a:t>
            </a:r>
            <a:endParaRPr lang="en-US" sz="5400" b="0">
              <a:solidFill>
                <a:srgbClr val="003399"/>
              </a:solidFill>
              <a:latin typeface="+mj-lt"/>
            </a:endParaRPr>
          </a:p>
        </p:txBody>
      </p:sp>
    </p:spTree>
    <p:extLst>
      <p:ext uri="{BB962C8B-B14F-4D97-AF65-F5344CB8AC3E}">
        <p14:creationId xmlns:p14="http://schemas.microsoft.com/office/powerpoint/2010/main" val="190411127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3399"/>
                </a:solidFill>
                <a:latin typeface="+mj-lt"/>
                <a:cs typeface="Times New Roman" panose="02020603050405020304" pitchFamily="18" charset="0"/>
              </a:rPr>
              <a:t>Và </a:t>
            </a:r>
            <a:r>
              <a:rPr lang="vi-VN" sz="5400" b="1">
                <a:solidFill>
                  <a:srgbClr val="003399"/>
                </a:solidFill>
                <a:latin typeface="+mj-lt"/>
                <a:cs typeface="Times New Roman" panose="02020603050405020304" pitchFamily="18" charset="0"/>
              </a:rPr>
              <a:t>bình an dưới thế, bình an dưới thế cho người thiện tâm. </a:t>
            </a:r>
            <a:endParaRPr lang="vi-VN" sz="72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3399"/>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3399"/>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3399"/>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3399"/>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3399"/>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a:t>
            </a:r>
            <a:r>
              <a:rPr lang="en-US" sz="4400" b="1">
                <a:solidFill>
                  <a:srgbClr val="002060"/>
                </a:solidFill>
                <a:latin typeface="+mj-lt"/>
                <a:cs typeface="Times New Roman" panose="02020603050405020304" pitchFamily="18" charset="0"/>
              </a:rPr>
              <a:t>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043223"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Đệ Nhị Luật</a:t>
            </a:r>
            <a:endParaRPr lang="en-US" sz="2800">
              <a:solidFill>
                <a:srgbClr val="FFFF00"/>
              </a:solidFill>
            </a:endParaRPr>
          </a:p>
        </p:txBody>
      </p:sp>
      <p:sp>
        <p:nvSpPr>
          <p:cNvPr id="9" name="TextBox 8"/>
          <p:cNvSpPr txBox="1"/>
          <p:nvPr/>
        </p:nvSpPr>
        <p:spPr>
          <a:xfrm>
            <a:off x="76200" y="3790951"/>
            <a:ext cx="8382000" cy="1077218"/>
          </a:xfrm>
          <a:prstGeom prst="rect">
            <a:avLst/>
          </a:prstGeom>
          <a:noFill/>
        </p:spPr>
        <p:txBody>
          <a:bodyPr wrap="square" rtlCol="0">
            <a:spAutoFit/>
          </a:bodyPr>
          <a:lstStyle/>
          <a:p>
            <a:r>
              <a:rPr lang="en-US" sz="3200" smtClean="0">
                <a:solidFill>
                  <a:srgbClr val="FFFF00"/>
                </a:solidFill>
              </a:rPr>
              <a:t>Thiên Chúa đã ban cho anh em thức ăn mà anh em chũng như cha ông anh em chưa từng biết</a:t>
            </a:r>
            <a:endParaRPr lang="en-US" sz="32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400" b="1" smtClean="0">
                <a:solidFill>
                  <a:srgbClr val="FF0000"/>
                </a:solidFill>
                <a:effectLst>
                  <a:outerShdw blurRad="38100" dist="38100" dir="2700000" algn="tl">
                    <a:srgbClr val="000000">
                      <a:alpha val="43137"/>
                    </a:srgbClr>
                  </a:outerShdw>
                </a:effectLst>
                <a:latin typeface="+mj-lt"/>
                <a:cs typeface="Tahoma" pitchFamily="34" charset="0"/>
              </a:rPr>
              <a:t>Thánh Vịnh 147</a:t>
            </a:r>
          </a:p>
          <a:p>
            <a:pPr eaLnBrk="1" hangingPunct="1">
              <a:lnSpc>
                <a:spcPct val="105000"/>
              </a:lnSpc>
              <a:defRPr/>
            </a:pPr>
            <a:r>
              <a:rPr lang="en-US" sz="4400" b="1" smtClean="0">
                <a:solidFill>
                  <a:srgbClr val="FF0000"/>
                </a:solidFill>
                <a:effectLst>
                  <a:outerShdw blurRad="38100" dist="38100" dir="2700000" algn="tl">
                    <a:srgbClr val="000000">
                      <a:alpha val="43137"/>
                    </a:srgbClr>
                  </a:outerShdw>
                </a:effectLst>
                <a:latin typeface="+mj-lt"/>
                <a:cs typeface="Tahoma" pitchFamily="34" charset="0"/>
              </a:rPr>
              <a:t>Chúa Nhật X Thường Niên</a:t>
            </a:r>
            <a:br>
              <a:rPr lang="en-US" sz="4400" b="1" smtClean="0">
                <a:solidFill>
                  <a:srgbClr val="FF0000"/>
                </a:solidFill>
                <a:effectLst>
                  <a:outerShdw blurRad="38100" dist="38100" dir="2700000" algn="tl">
                    <a:srgbClr val="000000">
                      <a:alpha val="43137"/>
                    </a:srgbClr>
                  </a:outerShdw>
                </a:effectLst>
                <a:latin typeface="+mj-lt"/>
                <a:cs typeface="Tahoma" pitchFamily="34" charset="0"/>
              </a:rPr>
            </a:br>
            <a:r>
              <a:rPr lang="en-US" sz="4400" b="1" smtClean="0">
                <a:solidFill>
                  <a:srgbClr val="FF0000"/>
                </a:solidFill>
                <a:effectLst>
                  <a:outerShdw blurRad="38100" dist="38100" dir="2700000" algn="tl">
                    <a:srgbClr val="000000">
                      <a:alpha val="43137"/>
                    </a:srgbClr>
                  </a:outerShdw>
                </a:effectLst>
                <a:latin typeface="+mj-lt"/>
                <a:cs typeface="Tahoma" pitchFamily="34" charset="0"/>
              </a:rPr>
              <a:t>Năm A</a:t>
            </a:r>
          </a:p>
          <a:p>
            <a:pPr eaLnBrk="1" hangingPunct="1">
              <a:lnSpc>
                <a:spcPct val="105000"/>
              </a:lnSpc>
              <a:defRPr/>
            </a:pPr>
            <a:r>
              <a:rPr lang="en-US" sz="4400" b="1" smtClean="0">
                <a:solidFill>
                  <a:srgbClr val="FF0000"/>
                </a:solidFill>
                <a:effectLst>
                  <a:outerShdw blurRad="38100" dist="38100" dir="2700000" algn="tl">
                    <a:srgbClr val="000000">
                      <a:alpha val="43137"/>
                    </a:srgbClr>
                  </a:outerShdw>
                </a:effectLst>
                <a:latin typeface="+mj-lt"/>
                <a:cs typeface="Tahoma" pitchFamily="34" charset="0"/>
              </a:rPr>
              <a:t>Mình và Máu Thánh Chúa Ki-tô</a:t>
            </a:r>
          </a:p>
          <a:p>
            <a:pPr eaLnBrk="1" hangingPunct="1">
              <a:lnSpc>
                <a:spcPct val="105000"/>
              </a:lnSpc>
              <a:defRPr/>
            </a:pPr>
            <a:r>
              <a:rPr lang="en-US" sz="4400" b="1" i="1"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400" b="1" i="1" smtClean="0">
                <a:solidFill>
                  <a:srgbClr val="003399"/>
                </a:solidFill>
                <a:effectLst>
                  <a:outerShdw blurRad="38100" dist="38100" dir="2700000" algn="tl">
                    <a:srgbClr val="000000">
                      <a:alpha val="43137"/>
                    </a:srgbClr>
                  </a:outerShdw>
                </a:effectLst>
                <a:latin typeface="+mj-lt"/>
                <a:cs typeface="Tahoma" pitchFamily="34" charset="0"/>
              </a:rPr>
              <a:t>03 câu</a:t>
            </a:r>
            <a:endParaRPr lang="en-US" sz="4000" b="1" i="1"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Này Gia-liêm hỡi hãy ca mừng Chúa Trời.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Tk1</a:t>
            </a:r>
            <a:r>
              <a:rPr lang="en-US" sz="4800" b="1" u="sng">
                <a:solidFill>
                  <a:srgbClr val="FF0000"/>
                </a:solidFill>
                <a:effectLst>
                  <a:outerShdw blurRad="38100" dist="38100" dir="2700000" algn="tl">
                    <a:srgbClr val="000000">
                      <a:alpha val="43137"/>
                    </a:srgbClr>
                  </a:outerShdw>
                </a:effectLst>
                <a:cs typeface="Times New Roman" pitchFamily="18" charset="0"/>
              </a:rPr>
              <a:t>:</a:t>
            </a:r>
            <a:r>
              <a:rPr lang="en-US" sz="4800" b="1">
                <a:solidFill>
                  <a:srgbClr val="FF0000"/>
                </a:solidFill>
                <a:effectLst>
                  <a:outerShdw blurRad="38100" dist="38100" dir="2700000" algn="tl">
                    <a:srgbClr val="000000">
                      <a:alpha val="43137"/>
                    </a:srgbClr>
                  </a:outerShdw>
                </a:effectLst>
                <a:cs typeface="Times New Roman" pitchFamily="18" charset="0"/>
              </a:rPr>
              <a:t> </a:t>
            </a:r>
            <a:r>
              <a:rPr lang="vi-VN" sz="4800" b="1">
                <a:solidFill>
                  <a:srgbClr val="003399"/>
                </a:solidFill>
              </a:rPr>
              <a:t> Hãy ca mừng Thượng Đế, này Gia-liêm hỡi. Ca ngợi Chúa ngươi thờ, nào hỡi Xi-on. Chúa làm thêm cho vững then cửa nhà ngươi, bao con cái trong thành, Người giáng phúc thi ân.</a:t>
            </a:r>
            <a:endParaRPr lang="en-US" sz="4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Này Gia-liêm hỡi hãy ca mừng Chúa Trời.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48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4800" b="1">
                <a:solidFill>
                  <a:srgbClr val="003399"/>
                </a:solidFill>
                <a:latin typeface="+mn-lt"/>
              </a:rPr>
              <a:t>Chúa ban lệnh truyền xuống mọi nơi dương thế. Đây Lời Chúa tỏ bày chạy tức tốc đi. Lãnh địa ngươi nay Chúa thiết lập bình an, nuôi ngươi mãi no đầy bằng lúa miến thơm ngon.</a:t>
            </a:r>
            <a:endParaRPr lang="en-US" sz="48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Này Gia-liêm hỡi hãy ca mừng Chúa Trời.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Tk3</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003399"/>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Chúa tỏ bày Lời Chúa cùng nhà Gia-cóp. Ban chỉ thị, luật pháp cùng Ít-ra-el. Chúa nào xử hư thế với một dân khác, không cho chúng hay được luật pháp Chúa khi nao.</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Này Gia-liêm hỡi hãy ca mừng Chúa Trời.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6019800" cy="1384995"/>
          </a:xfrm>
          <a:prstGeom prst="rect">
            <a:avLst/>
          </a:prstGeom>
          <a:noFill/>
        </p:spPr>
        <p:txBody>
          <a:bodyPr wrap="square" rtlCol="0">
            <a:spAutoFit/>
          </a:bodyPr>
          <a:lstStyle/>
          <a:p>
            <a:r>
              <a:rPr lang="en-US" sz="2800" smtClean="0">
                <a:solidFill>
                  <a:srgbClr val="FFFF00"/>
                </a:solidFill>
              </a:rPr>
              <a:t>Bài đọc 2</a:t>
            </a:r>
          </a:p>
          <a:p>
            <a:r>
              <a:rPr lang="en-US" sz="2800" smtClean="0">
                <a:solidFill>
                  <a:srgbClr val="FFFF00"/>
                </a:solidFill>
              </a:rPr>
              <a:t>Bài trích thư thánh Phaolô Tông Đồ</a:t>
            </a:r>
          </a:p>
          <a:p>
            <a:r>
              <a:rPr lang="en-US" sz="2800" smtClean="0">
                <a:solidFill>
                  <a:srgbClr val="FFFF00"/>
                </a:solidFill>
              </a:rPr>
              <a:t>Gửi tín hữu Cô-rin-tô</a:t>
            </a:r>
            <a:endParaRPr lang="en-US" sz="2800">
              <a:solidFill>
                <a:srgbClr val="FFFF00"/>
              </a:solidFill>
            </a:endParaRPr>
          </a:p>
        </p:txBody>
      </p:sp>
      <p:sp>
        <p:nvSpPr>
          <p:cNvPr id="9" name="TextBox 8"/>
          <p:cNvSpPr txBox="1"/>
          <p:nvPr/>
        </p:nvSpPr>
        <p:spPr>
          <a:xfrm>
            <a:off x="76200" y="3790950"/>
            <a:ext cx="8610600" cy="1200329"/>
          </a:xfrm>
          <a:prstGeom prst="rect">
            <a:avLst/>
          </a:prstGeom>
          <a:noFill/>
        </p:spPr>
        <p:txBody>
          <a:bodyPr wrap="square" rtlCol="0">
            <a:spAutoFit/>
          </a:bodyPr>
          <a:lstStyle/>
          <a:p>
            <a:r>
              <a:rPr lang="en-US" sz="3600" smtClean="0">
                <a:solidFill>
                  <a:srgbClr val="FFFF00"/>
                </a:solidFill>
              </a:rPr>
              <a:t>Chỉ một tấm Bánh, nên tuy nhiên nhiều người, chúng ta cũng chỉ là một thân thể.</a:t>
            </a: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60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60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en-US" sz="6000" b="1" smtClean="0">
                <a:solidFill>
                  <a:srgbClr val="003296"/>
                </a:solidFill>
                <a:effectLst>
                  <a:outerShdw blurRad="38100" dist="38100" dir="2700000" algn="tl">
                    <a:srgbClr val="000000">
                      <a:alpha val="43137"/>
                    </a:srgbClr>
                  </a:outerShdw>
                </a:effectLst>
                <a:latin typeface="+mj-lt"/>
                <a:cs typeface="Times New Roman" pitchFamily="18" charset="0"/>
              </a:rPr>
              <a:t>Chúa phán: Ta là bánh hằng sống từ trời xuống, ai ăn bánh này sẽ được sống muôn đời</a:t>
            </a:r>
            <a:r>
              <a:rPr lang="vi-VN" sz="6000" b="1"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Ca Dâng </a:t>
            </a:r>
            <a:r>
              <a:rPr lang="en-US" sz="5400" b="1">
                <a:solidFill>
                  <a:srgbClr val="003399"/>
                </a:solidFill>
                <a:effectLst>
                  <a:outerShdw blurRad="38100" dist="38100" dir="2700000" algn="tl">
                    <a:srgbClr val="000000">
                      <a:alpha val="43137"/>
                    </a:srgbClr>
                  </a:outerShdw>
                </a:effectLst>
                <a:cs typeface="Times New Roman" pitchFamily="18" charset="0"/>
              </a:rPr>
              <a:t>Lễ</a:t>
            </a:r>
            <a:br>
              <a:rPr lang="en-US" sz="5400" b="1">
                <a:solidFill>
                  <a:srgbClr val="003399"/>
                </a:solidFill>
                <a:effectLst>
                  <a:outerShdw blurRad="38100" dist="38100" dir="2700000" algn="tl">
                    <a:srgbClr val="000000">
                      <a:alpha val="43137"/>
                    </a:srgbClr>
                  </a:outerShdw>
                </a:effectLst>
                <a:cs typeface="Times New Roman" pitchFamily="18" charset="0"/>
              </a:rPr>
            </a:br>
            <a:r>
              <a:rPr lang="en-US" sz="3600" b="1" smtClean="0">
                <a:solidFill>
                  <a:srgbClr val="C00000"/>
                </a:solidFill>
                <a:effectLst>
                  <a:outerShdw blurRad="38100" dist="38100" dir="2700000" algn="tl">
                    <a:srgbClr val="000000">
                      <a:alpha val="43137"/>
                    </a:srgbClr>
                  </a:outerShdw>
                </a:effectLst>
                <a:cs typeface="Times New Roman" pitchFamily="18" charset="0"/>
              </a:rPr>
              <a:t>Dâng Lên Chúa</a:t>
            </a:r>
            <a:r>
              <a:rPr lang="en-US" sz="3600" b="1">
                <a:solidFill>
                  <a:srgbClr val="003399"/>
                </a:solidFill>
                <a:effectLst>
                  <a:outerShdw blurRad="38100" dist="38100" dir="2700000" algn="tl">
                    <a:srgbClr val="000000">
                      <a:alpha val="43137"/>
                    </a:srgbClr>
                  </a:outerShdw>
                </a:effectLst>
                <a:cs typeface="Times New Roman" pitchFamily="18" charset="0"/>
              </a:rPr>
              <a:t/>
            </a:r>
            <a:br>
              <a:rPr lang="en-US" sz="3600" b="1">
                <a:solidFill>
                  <a:srgbClr val="003399"/>
                </a:solidFill>
                <a:effectLst>
                  <a:outerShdw blurRad="38100" dist="38100" dir="2700000" algn="tl">
                    <a:srgbClr val="000000">
                      <a:alpha val="43137"/>
                    </a:srgbClr>
                  </a:outerShdw>
                </a:effectLst>
                <a:cs typeface="Times New Roman" pitchFamily="18" charset="0"/>
              </a:rPr>
            </a:br>
            <a:r>
              <a:rPr lang="en-US" sz="3600" b="1" i="1" smtClean="0">
                <a:solidFill>
                  <a:srgbClr val="003399"/>
                </a:solidFill>
                <a:effectLst>
                  <a:outerShdw blurRad="38100" dist="38100" dir="2700000" algn="tl">
                    <a:srgbClr val="000000">
                      <a:alpha val="43137"/>
                    </a:srgbClr>
                  </a:outerShdw>
                </a:effectLst>
                <a:cs typeface="Times New Roman" pitchFamily="18" charset="0"/>
              </a:rPr>
              <a:t>Lm. </a:t>
            </a:r>
            <a:r>
              <a:rPr lang="en-US" sz="3600" b="1" i="1" smtClean="0">
                <a:solidFill>
                  <a:srgbClr val="003399"/>
                </a:solidFill>
                <a:effectLst>
                  <a:outerShdw blurRad="38100" dist="38100" dir="2700000" algn="tl">
                    <a:srgbClr val="000000">
                      <a:alpha val="43137"/>
                    </a:srgbClr>
                  </a:outerShdw>
                </a:effectLst>
                <a:cs typeface="Times New Roman" pitchFamily="18" charset="0"/>
              </a:rPr>
              <a:t>Duy Thiên</a:t>
            </a:r>
            <a:r>
              <a:rPr lang="en-US" sz="5400" b="1">
                <a:solidFill>
                  <a:srgbClr val="003399"/>
                </a:solidFill>
                <a:effectLst>
                  <a:outerShdw blurRad="38100" dist="38100" dir="2700000" algn="tl">
                    <a:srgbClr val="000000">
                      <a:alpha val="43137"/>
                    </a:srgbClr>
                  </a:outerShdw>
                </a:effectLst>
                <a:cs typeface="Times New Roman" pitchFamily="18" charset="0"/>
              </a:rPr>
              <a:t/>
            </a:r>
            <a:br>
              <a:rPr lang="en-US" sz="5400" b="1">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spc="-150" smtClean="0">
                <a:solidFill>
                  <a:srgbClr val="FF0000"/>
                </a:solidFill>
                <a:latin typeface="+mj-lt"/>
              </a:rPr>
              <a:t>ĐK</a:t>
            </a:r>
            <a:r>
              <a:rPr lang="vi-VN" sz="5400" b="0" spc="-150" smtClean="0">
                <a:solidFill>
                  <a:srgbClr val="FF0000"/>
                </a:solidFill>
                <a:latin typeface="+mj-lt"/>
              </a:rPr>
              <a:t>:</a:t>
            </a:r>
            <a:r>
              <a:rPr lang="vi-VN" sz="5400" b="0" spc="-150" smtClean="0">
                <a:solidFill>
                  <a:srgbClr val="002060"/>
                </a:solidFill>
                <a:latin typeface="+mj-lt"/>
              </a:rPr>
              <a:t> </a:t>
            </a:r>
            <a:r>
              <a:rPr lang="vi-VN" sz="5400" spc="-150">
                <a:solidFill>
                  <a:srgbClr val="003399"/>
                </a:solidFill>
                <a:latin typeface="+mj-lt"/>
              </a:rPr>
              <a:t>Dâng lên Chúa bánh miến và rượu nho khiết tinh, góp về từ muôn cánh đồng dân Chúa. Dâng lên Chúa chí thánh là con Cha chí nhân, như khi xưa Người dâng hiến cho </a:t>
            </a:r>
            <a:r>
              <a:rPr lang="vi-VN" sz="5400" spc="-150">
                <a:solidFill>
                  <a:srgbClr val="003399"/>
                </a:solidFill>
                <a:latin typeface="+mj-lt"/>
              </a:rPr>
              <a:t>nhân </a:t>
            </a:r>
            <a:r>
              <a:rPr lang="vi-VN" sz="5400" spc="-150" smtClean="0">
                <a:solidFill>
                  <a:srgbClr val="003399"/>
                </a:solidFill>
                <a:latin typeface="+mj-lt"/>
              </a:rPr>
              <a:t>trần</a:t>
            </a:r>
            <a:r>
              <a:rPr lang="en-US" sz="5400" spc="-150" smtClean="0">
                <a:solidFill>
                  <a:srgbClr val="003399"/>
                </a:solidFill>
                <a:latin typeface="+mj-lt"/>
              </a:rPr>
              <a:t>.</a:t>
            </a:r>
            <a:endParaRPr lang="en-US" sz="5400" b="0">
              <a:solidFill>
                <a:srgbClr val="003399"/>
              </a:solidFill>
              <a:latin typeface="+mj-lt"/>
            </a:endParaRPr>
          </a:p>
        </p:txBody>
      </p:sp>
    </p:spTree>
    <p:extLst>
      <p:ext uri="{BB962C8B-B14F-4D97-AF65-F5344CB8AC3E}">
        <p14:creationId xmlns:p14="http://schemas.microsoft.com/office/powerpoint/2010/main" val="71098668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400" b="0" u="sng" smtClean="0">
                <a:solidFill>
                  <a:srgbClr val="FF0000"/>
                </a:solidFill>
                <a:latin typeface="+mj-lt"/>
              </a:rPr>
              <a:t>Tk</a:t>
            </a:r>
            <a:r>
              <a:rPr lang="vi-VN" sz="5400" b="0" u="sng" smtClean="0">
                <a:solidFill>
                  <a:srgbClr val="FF0000"/>
                </a:solidFill>
                <a:latin typeface="+mj-lt"/>
              </a:rPr>
              <a:t>1</a:t>
            </a:r>
            <a:r>
              <a:rPr lang="en-US" sz="5400" u="sng">
                <a:solidFill>
                  <a:srgbClr val="FF0000"/>
                </a:solidFill>
                <a:latin typeface="+mj-lt"/>
              </a:rPr>
              <a:t>:</a:t>
            </a:r>
            <a:r>
              <a:rPr lang="vi-VN" sz="5400" b="0" smtClean="0">
                <a:solidFill>
                  <a:srgbClr val="002060"/>
                </a:solidFill>
                <a:latin typeface="+mj-lt"/>
              </a:rPr>
              <a:t> </a:t>
            </a:r>
            <a:r>
              <a:rPr lang="vi-VN" sz="5400">
                <a:solidFill>
                  <a:srgbClr val="003399"/>
                </a:solidFill>
                <a:latin typeface="+mj-lt"/>
              </a:rPr>
              <a:t>Như trầm hương bay lên trước tòa Thiên Chúa. Như lời kinh con dâng trước ngai tòa cao. Con thành tâm xin Chúa thương nhận lễ vật, sai Sứ thần dâng về trước </a:t>
            </a:r>
            <a:r>
              <a:rPr lang="vi-VN" sz="5400">
                <a:solidFill>
                  <a:srgbClr val="003399"/>
                </a:solidFill>
                <a:latin typeface="+mj-lt"/>
              </a:rPr>
              <a:t>thiên </a:t>
            </a:r>
            <a:r>
              <a:rPr lang="vi-VN" sz="5400" smtClean="0">
                <a:solidFill>
                  <a:srgbClr val="003399"/>
                </a:solidFill>
                <a:latin typeface="+mj-lt"/>
              </a:rPr>
              <a:t>nhan</a:t>
            </a:r>
            <a:r>
              <a:rPr lang="en-US" sz="5400" smtClean="0">
                <a:solidFill>
                  <a:srgbClr val="003399"/>
                </a:solidFill>
                <a:latin typeface="+mj-lt"/>
              </a:rPr>
              <a:t>.</a:t>
            </a:r>
            <a:endParaRPr lang="vi-VN" sz="5400" b="0">
              <a:solidFill>
                <a:srgbClr val="003399"/>
              </a:solidFill>
              <a:latin typeface="+mj-lt"/>
            </a:endParaRPr>
          </a:p>
        </p:txBody>
      </p:sp>
    </p:spTree>
    <p:extLst>
      <p:ext uri="{BB962C8B-B14F-4D97-AF65-F5344CB8AC3E}">
        <p14:creationId xmlns:p14="http://schemas.microsoft.com/office/powerpoint/2010/main" val="3999975715"/>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spc="-150" smtClean="0">
                <a:solidFill>
                  <a:srgbClr val="FF0000"/>
                </a:solidFill>
                <a:latin typeface="+mj-lt"/>
              </a:rPr>
              <a:t>ĐK</a:t>
            </a:r>
            <a:r>
              <a:rPr lang="vi-VN" sz="5400" b="0" spc="-150" smtClean="0">
                <a:solidFill>
                  <a:srgbClr val="FF0000"/>
                </a:solidFill>
                <a:latin typeface="+mj-lt"/>
              </a:rPr>
              <a:t>:</a:t>
            </a:r>
            <a:r>
              <a:rPr lang="vi-VN" sz="5400" b="0" spc="-150" smtClean="0">
                <a:solidFill>
                  <a:srgbClr val="002060"/>
                </a:solidFill>
                <a:latin typeface="+mj-lt"/>
              </a:rPr>
              <a:t> </a:t>
            </a:r>
            <a:r>
              <a:rPr lang="vi-VN" sz="5400" spc="-150" smtClean="0">
                <a:solidFill>
                  <a:srgbClr val="003399"/>
                </a:solidFill>
                <a:latin typeface="+mj-lt"/>
              </a:rPr>
              <a:t>Dâng </a:t>
            </a:r>
            <a:r>
              <a:rPr lang="vi-VN" sz="5400" spc="-150">
                <a:solidFill>
                  <a:srgbClr val="003399"/>
                </a:solidFill>
                <a:latin typeface="+mj-lt"/>
              </a:rPr>
              <a:t>lên Chúa bánh miến và rượu nho khiết tinh, góp về từ muôn cánh đồng dân Chúa. Dâng lên Chúa chí thánh là con Cha chí nhân, như khi xưa Người dâng hiến cho </a:t>
            </a:r>
            <a:r>
              <a:rPr lang="vi-VN" sz="5400" spc="-150">
                <a:solidFill>
                  <a:srgbClr val="003399"/>
                </a:solidFill>
                <a:latin typeface="+mj-lt"/>
              </a:rPr>
              <a:t>nhân </a:t>
            </a:r>
            <a:r>
              <a:rPr lang="vi-VN" sz="5400" spc="-150" smtClean="0">
                <a:solidFill>
                  <a:srgbClr val="003399"/>
                </a:solidFill>
                <a:latin typeface="+mj-lt"/>
              </a:rPr>
              <a:t>trần</a:t>
            </a:r>
            <a:r>
              <a:rPr lang="en-US" sz="5400" spc="-150" smtClean="0">
                <a:solidFill>
                  <a:srgbClr val="003399"/>
                </a:solidFill>
                <a:latin typeface="+mj-lt"/>
              </a:rPr>
              <a:t>.</a:t>
            </a:r>
            <a:endParaRPr lang="en-US" sz="5400" b="0">
              <a:solidFill>
                <a:srgbClr val="003399"/>
              </a:solidFill>
              <a:latin typeface="+mj-lt"/>
            </a:endParaRPr>
          </a:p>
        </p:txBody>
      </p:sp>
    </p:spTree>
    <p:extLst>
      <p:ext uri="{BB962C8B-B14F-4D97-AF65-F5344CB8AC3E}">
        <p14:creationId xmlns:p14="http://schemas.microsoft.com/office/powerpoint/2010/main" val="3857586296"/>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0000"/>
                </a:solidFill>
                <a:latin typeface="+mj-lt"/>
              </a:rPr>
              <a:t>Tk</a:t>
            </a:r>
            <a:r>
              <a:rPr lang="vi-VN" sz="5400" b="0" u="sng" smtClean="0">
                <a:solidFill>
                  <a:srgbClr val="FF0000"/>
                </a:solidFill>
                <a:latin typeface="+mj-lt"/>
              </a:rPr>
              <a:t>2</a:t>
            </a:r>
            <a:r>
              <a:rPr lang="en-US" sz="5400" u="sng" smtClean="0">
                <a:solidFill>
                  <a:srgbClr val="FF0000"/>
                </a:solidFill>
                <a:latin typeface="+mj-lt"/>
              </a:rPr>
              <a:t>:</a:t>
            </a:r>
            <a:r>
              <a:rPr lang="en-US" sz="5400">
                <a:solidFill>
                  <a:srgbClr val="002060"/>
                </a:solidFill>
                <a:latin typeface="+mj-lt"/>
              </a:rPr>
              <a:t> </a:t>
            </a:r>
            <a:r>
              <a:rPr lang="vi-VN" sz="5400">
                <a:solidFill>
                  <a:srgbClr val="003399"/>
                </a:solidFill>
                <a:latin typeface="+mj-lt"/>
              </a:rPr>
              <a:t>Đây đời con xin dâng trước tòa cao sang, xác hồn con dâng lên với bao buồn vui. Con thành tâm dâng hiến trên bàn thờ này, xin chúc lành thương nhận lễ </a:t>
            </a:r>
            <a:r>
              <a:rPr lang="vi-VN" sz="5400">
                <a:solidFill>
                  <a:srgbClr val="003399"/>
                </a:solidFill>
                <a:latin typeface="+mj-lt"/>
              </a:rPr>
              <a:t>con </a:t>
            </a:r>
            <a:r>
              <a:rPr lang="vi-VN" sz="5400" smtClean="0">
                <a:solidFill>
                  <a:srgbClr val="003399"/>
                </a:solidFill>
                <a:latin typeface="+mj-lt"/>
              </a:rPr>
              <a:t>dâng</a:t>
            </a:r>
            <a:r>
              <a:rPr lang="en-US" sz="5400" smtClean="0">
                <a:solidFill>
                  <a:srgbClr val="003399"/>
                </a:solidFill>
                <a:latin typeface="+mj-lt"/>
              </a:rPr>
              <a:t>.</a:t>
            </a:r>
            <a:endParaRPr lang="vi-VN" sz="5400" b="0">
              <a:solidFill>
                <a:srgbClr val="003399"/>
              </a:solidFill>
              <a:latin typeface="+mj-lt"/>
            </a:endParaRPr>
          </a:p>
        </p:txBody>
      </p:sp>
    </p:spTree>
    <p:extLst>
      <p:ext uri="{BB962C8B-B14F-4D97-AF65-F5344CB8AC3E}">
        <p14:creationId xmlns:p14="http://schemas.microsoft.com/office/powerpoint/2010/main" val="309348327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spc="-150" smtClean="0">
                <a:solidFill>
                  <a:srgbClr val="FF0000"/>
                </a:solidFill>
                <a:latin typeface="+mj-lt"/>
              </a:rPr>
              <a:t>ĐK</a:t>
            </a:r>
            <a:r>
              <a:rPr lang="vi-VN" sz="5400" b="0" spc="-150" smtClean="0">
                <a:solidFill>
                  <a:srgbClr val="FF0000"/>
                </a:solidFill>
                <a:latin typeface="+mj-lt"/>
              </a:rPr>
              <a:t>:</a:t>
            </a:r>
            <a:r>
              <a:rPr lang="vi-VN" sz="5400" b="0" spc="-150" smtClean="0">
                <a:solidFill>
                  <a:srgbClr val="002060"/>
                </a:solidFill>
                <a:latin typeface="+mj-lt"/>
              </a:rPr>
              <a:t> </a:t>
            </a:r>
            <a:r>
              <a:rPr lang="vi-VN" sz="5400" spc="-150" smtClean="0">
                <a:solidFill>
                  <a:srgbClr val="003399"/>
                </a:solidFill>
                <a:latin typeface="+mj-lt"/>
              </a:rPr>
              <a:t>Dâng </a:t>
            </a:r>
            <a:r>
              <a:rPr lang="vi-VN" sz="5400" spc="-150">
                <a:solidFill>
                  <a:srgbClr val="003399"/>
                </a:solidFill>
                <a:latin typeface="+mj-lt"/>
              </a:rPr>
              <a:t>lên Chúa bánh miến và rượu nho khiết tinh, góp về từ muôn cánh đồng dân Chúa. Dâng lên Chúa chí thánh là con Cha chí nhân, như khi xưa Người dâng hiến cho </a:t>
            </a:r>
            <a:r>
              <a:rPr lang="vi-VN" sz="5400" spc="-150">
                <a:solidFill>
                  <a:srgbClr val="003399"/>
                </a:solidFill>
                <a:latin typeface="+mj-lt"/>
              </a:rPr>
              <a:t>nhân </a:t>
            </a:r>
            <a:r>
              <a:rPr lang="vi-VN" sz="5400" spc="-150" smtClean="0">
                <a:solidFill>
                  <a:srgbClr val="003399"/>
                </a:solidFill>
                <a:latin typeface="+mj-lt"/>
              </a:rPr>
              <a:t>trần</a:t>
            </a:r>
            <a:r>
              <a:rPr lang="en-US" sz="5400" spc="-150" smtClean="0">
                <a:solidFill>
                  <a:srgbClr val="003399"/>
                </a:solidFill>
                <a:latin typeface="+mj-lt"/>
              </a:rPr>
              <a:t>.</a:t>
            </a:r>
            <a:endParaRPr lang="en-US" sz="5400" b="0">
              <a:solidFill>
                <a:srgbClr val="003399"/>
              </a:solidFill>
              <a:latin typeface="+mj-lt"/>
            </a:endParaRPr>
          </a:p>
        </p:txBody>
      </p:sp>
    </p:spTree>
    <p:extLst>
      <p:ext uri="{BB962C8B-B14F-4D97-AF65-F5344CB8AC3E}">
        <p14:creationId xmlns:p14="http://schemas.microsoft.com/office/powerpoint/2010/main" val="138161996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3928" y="555526"/>
            <a:ext cx="9182842" cy="304698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000" b="1" smtClean="0">
                <a:ln w="11430"/>
                <a:solidFill>
                  <a:srgbClr val="FF0000"/>
                </a:solidFill>
                <a:effectLst>
                  <a:outerShdw blurRad="50800" dist="39000" dir="5460000" algn="tl">
                    <a:srgbClr val="000000">
                      <a:alpha val="38000"/>
                    </a:srgbClr>
                  </a:outerShdw>
                </a:effectLst>
                <a:cs typeface="Arial" pitchFamily="34" charset="0"/>
              </a:rPr>
              <a:t>Ca Nguyện Hiệp Lễ</a:t>
            </a:r>
          </a:p>
          <a:p>
            <a:pPr algn="ctr" fontAlgn="base">
              <a:spcBef>
                <a:spcPct val="0"/>
              </a:spcBef>
              <a:spcAft>
                <a:spcPct val="0"/>
              </a:spcAft>
            </a:pPr>
            <a:r>
              <a:rPr lang="en-US" sz="7200" b="1" smtClean="0">
                <a:ln w="11430"/>
                <a:solidFill>
                  <a:srgbClr val="FF0000"/>
                </a:solidFill>
                <a:effectLst>
                  <a:outerShdw blurRad="50800" dist="39000" dir="5460000" algn="tl">
                    <a:srgbClr val="000000">
                      <a:alpha val="38000"/>
                    </a:srgbClr>
                  </a:outerShdw>
                </a:effectLst>
                <a:cs typeface="Arial" pitchFamily="34" charset="0"/>
              </a:rPr>
              <a:t>Đến Dự Tiệc Thánh</a:t>
            </a:r>
            <a:endParaRPr lang="en-US" sz="7200" b="1" smtClean="0">
              <a:ln w="11430"/>
              <a:solidFill>
                <a:srgbClr val="FF00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6000" b="1" i="1" smtClean="0">
                <a:ln w="11430"/>
                <a:solidFill>
                  <a:srgbClr val="0B297F"/>
                </a:solidFill>
                <a:effectLst>
                  <a:outerShdw blurRad="50800" dist="39000" dir="5460000" algn="tl">
                    <a:srgbClr val="000000">
                      <a:alpha val="38000"/>
                    </a:srgbClr>
                  </a:outerShdw>
                </a:effectLst>
                <a:cs typeface="Arial" pitchFamily="34" charset="0"/>
              </a:rPr>
              <a:t>Nguyễn Duy</a:t>
            </a:r>
            <a:endParaRPr lang="en-US" sz="6000" b="1" i="1">
              <a:ln w="11430"/>
              <a:solidFill>
                <a:srgbClr val="0B297F"/>
              </a:solidFill>
              <a:effectLst>
                <a:outerShdw blurRad="50800" dist="39000" dir="5460000" algn="tl">
                  <a:srgbClr val="000000">
                    <a:alpha val="38000"/>
                  </a:srgbClr>
                </a:outerShdw>
              </a:effectLst>
              <a:cs typeface="Arial" pitchFamily="34" charset="0"/>
            </a:endParaRPr>
          </a:p>
        </p:txBody>
      </p:sp>
    </p:spTree>
    <p:extLst>
      <p:ext uri="{BB962C8B-B14F-4D97-AF65-F5344CB8AC3E}">
        <p14:creationId xmlns:p14="http://schemas.microsoft.com/office/powerpoint/2010/main" val="42681143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spc="-150" smtClean="0">
                <a:solidFill>
                  <a:srgbClr val="FF0000"/>
                </a:solidFill>
                <a:latin typeface="+mj-lt"/>
              </a:rPr>
              <a:t>ĐK</a:t>
            </a:r>
            <a:r>
              <a:rPr lang="vi-VN" sz="5400" b="0" spc="-150" smtClean="0">
                <a:solidFill>
                  <a:srgbClr val="FF0000"/>
                </a:solidFill>
                <a:latin typeface="+mj-lt"/>
              </a:rPr>
              <a:t>:</a:t>
            </a:r>
            <a:r>
              <a:rPr lang="vi-VN" sz="5400" b="0" spc="-150" smtClean="0">
                <a:solidFill>
                  <a:srgbClr val="002060"/>
                </a:solidFill>
                <a:latin typeface="+mj-lt"/>
              </a:rPr>
              <a:t> </a:t>
            </a:r>
            <a:r>
              <a:rPr lang="vi-VN" sz="5400" spc="-150">
                <a:solidFill>
                  <a:srgbClr val="003399"/>
                </a:solidFill>
                <a:latin typeface="+mj-lt"/>
              </a:rPr>
              <a:t>Chúa mời gọi con đến dự tiệc thánh, con hân hoan vui mừng, con hân hoan vui mừng tạ ơn Chúa. Chúa ơi! Vì Chúa là lẽ sống của con rồi, là hạnh phúc suốt cuộc đời đến với Ngài nhận lãnh </a:t>
            </a:r>
            <a:r>
              <a:rPr lang="vi-VN" sz="5400" spc="-150">
                <a:solidFill>
                  <a:srgbClr val="003399"/>
                </a:solidFill>
                <a:latin typeface="+mj-lt"/>
              </a:rPr>
              <a:t>Nước </a:t>
            </a:r>
            <a:r>
              <a:rPr lang="vi-VN" sz="5400" spc="-150" smtClean="0">
                <a:solidFill>
                  <a:srgbClr val="003399"/>
                </a:solidFill>
                <a:latin typeface="+mj-lt"/>
              </a:rPr>
              <a:t>Trời</a:t>
            </a:r>
            <a:r>
              <a:rPr lang="en-US" sz="5400" spc="-150" smtClean="0">
                <a:solidFill>
                  <a:srgbClr val="003399"/>
                </a:solidFill>
                <a:latin typeface="+mj-lt"/>
              </a:rPr>
              <a:t>.</a:t>
            </a:r>
            <a:endParaRPr lang="en-US" sz="5400" b="0">
              <a:solidFill>
                <a:srgbClr val="003399"/>
              </a:solidFill>
              <a:latin typeface="+mj-lt"/>
            </a:endParaRPr>
          </a:p>
        </p:txBody>
      </p:sp>
    </p:spTree>
    <p:extLst>
      <p:ext uri="{BB962C8B-B14F-4D97-AF65-F5344CB8AC3E}">
        <p14:creationId xmlns:p14="http://schemas.microsoft.com/office/powerpoint/2010/main" val="956560939"/>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400" b="0" u="sng" smtClean="0">
                <a:solidFill>
                  <a:srgbClr val="FF0000"/>
                </a:solidFill>
                <a:latin typeface="+mj-lt"/>
              </a:rPr>
              <a:t>Tk</a:t>
            </a:r>
            <a:r>
              <a:rPr lang="vi-VN" sz="4400" b="0" u="sng" smtClean="0">
                <a:solidFill>
                  <a:srgbClr val="FF0000"/>
                </a:solidFill>
                <a:latin typeface="+mj-lt"/>
              </a:rPr>
              <a:t>1</a:t>
            </a:r>
            <a:r>
              <a:rPr lang="en-US" sz="4400" u="sng">
                <a:solidFill>
                  <a:srgbClr val="FF0000"/>
                </a:solidFill>
                <a:latin typeface="+mj-lt"/>
              </a:rPr>
              <a:t>:</a:t>
            </a:r>
            <a:r>
              <a:rPr lang="vi-VN" sz="4400" b="0" smtClean="0">
                <a:solidFill>
                  <a:srgbClr val="002060"/>
                </a:solidFill>
                <a:latin typeface="+mj-lt"/>
              </a:rPr>
              <a:t> </a:t>
            </a:r>
            <a:r>
              <a:rPr lang="vi-VN" sz="4400">
                <a:solidFill>
                  <a:srgbClr val="003399"/>
                </a:solidFill>
                <a:latin typeface="+mj-lt"/>
              </a:rPr>
              <a:t>Đây là tiệc thánh Chúa thương ban tặng cho thế giới, thật hạnh phúc cho con một đời được hưởng nếm hương hoa tình ái. Nay thịt và máu Chúa nên lương thần nuôi con cái, dự tiệc thánh no say tràn đầy lòng con sướng vui luôn </a:t>
            </a:r>
            <a:r>
              <a:rPr lang="vi-VN" sz="4400">
                <a:solidFill>
                  <a:srgbClr val="003399"/>
                </a:solidFill>
                <a:latin typeface="+mj-lt"/>
              </a:rPr>
              <a:t>từ </a:t>
            </a:r>
            <a:r>
              <a:rPr lang="vi-VN" sz="4400" smtClean="0">
                <a:solidFill>
                  <a:srgbClr val="003399"/>
                </a:solidFill>
                <a:latin typeface="+mj-lt"/>
              </a:rPr>
              <a:t>đây</a:t>
            </a:r>
            <a:r>
              <a:rPr lang="en-US" sz="4400" smtClean="0">
                <a:solidFill>
                  <a:srgbClr val="003399"/>
                </a:solidFill>
                <a:latin typeface="+mj-lt"/>
              </a:rPr>
              <a:t>.</a:t>
            </a:r>
            <a:endParaRPr lang="vi-VN" sz="4400" b="0">
              <a:solidFill>
                <a:srgbClr val="003399"/>
              </a:solidFill>
              <a:latin typeface="+mj-lt"/>
            </a:endParaRPr>
          </a:p>
        </p:txBody>
      </p:sp>
    </p:spTree>
    <p:extLst>
      <p:ext uri="{BB962C8B-B14F-4D97-AF65-F5344CB8AC3E}">
        <p14:creationId xmlns:p14="http://schemas.microsoft.com/office/powerpoint/2010/main" val="133681463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spc="-150" smtClean="0">
                <a:solidFill>
                  <a:srgbClr val="FF0000"/>
                </a:solidFill>
                <a:latin typeface="+mj-lt"/>
              </a:rPr>
              <a:t>ĐK</a:t>
            </a:r>
            <a:r>
              <a:rPr lang="vi-VN" sz="5400" b="0" spc="-150" smtClean="0">
                <a:solidFill>
                  <a:srgbClr val="FF0000"/>
                </a:solidFill>
                <a:latin typeface="+mj-lt"/>
              </a:rPr>
              <a:t>:</a:t>
            </a:r>
            <a:r>
              <a:rPr lang="vi-VN" sz="5400" b="0" spc="-150" smtClean="0">
                <a:solidFill>
                  <a:srgbClr val="002060"/>
                </a:solidFill>
                <a:latin typeface="+mj-lt"/>
              </a:rPr>
              <a:t> </a:t>
            </a:r>
            <a:r>
              <a:rPr lang="vi-VN" sz="5400" spc="-150">
                <a:solidFill>
                  <a:srgbClr val="003399"/>
                </a:solidFill>
                <a:latin typeface="+mj-lt"/>
              </a:rPr>
              <a:t>Chúa mời gọi con đến dự tiệc thánh, con hân hoan vui mừng, con hân hoan vui mừng tạ ơn Chúa. Chúa ơi! Vì Chúa là lẽ sống của con rồi, là hạnh phúc suốt cuộc đời đến với Ngài nhận lãnh </a:t>
            </a:r>
            <a:r>
              <a:rPr lang="vi-VN" sz="5400" spc="-150">
                <a:solidFill>
                  <a:srgbClr val="003399"/>
                </a:solidFill>
                <a:latin typeface="+mj-lt"/>
              </a:rPr>
              <a:t>Nước </a:t>
            </a:r>
            <a:r>
              <a:rPr lang="vi-VN" sz="5400" spc="-150" smtClean="0">
                <a:solidFill>
                  <a:srgbClr val="003399"/>
                </a:solidFill>
                <a:latin typeface="+mj-lt"/>
              </a:rPr>
              <a:t>Trời</a:t>
            </a:r>
            <a:r>
              <a:rPr lang="en-US" sz="5400" spc="-150" smtClean="0">
                <a:solidFill>
                  <a:srgbClr val="003399"/>
                </a:solidFill>
                <a:latin typeface="+mj-lt"/>
              </a:rPr>
              <a:t>.</a:t>
            </a:r>
            <a:endParaRPr lang="en-US" sz="5400" b="0">
              <a:solidFill>
                <a:srgbClr val="003399"/>
              </a:solidFill>
              <a:latin typeface="+mj-lt"/>
            </a:endParaRPr>
          </a:p>
        </p:txBody>
      </p:sp>
    </p:spTree>
    <p:extLst>
      <p:ext uri="{BB962C8B-B14F-4D97-AF65-F5344CB8AC3E}">
        <p14:creationId xmlns:p14="http://schemas.microsoft.com/office/powerpoint/2010/main" val="1522496178"/>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700" b="0" u="sng" smtClean="0">
                <a:solidFill>
                  <a:srgbClr val="FF0000"/>
                </a:solidFill>
                <a:latin typeface="+mj-lt"/>
              </a:rPr>
              <a:t>Tk</a:t>
            </a:r>
            <a:r>
              <a:rPr lang="vi-VN" sz="4700" b="0" u="sng" smtClean="0">
                <a:solidFill>
                  <a:srgbClr val="FF0000"/>
                </a:solidFill>
                <a:latin typeface="+mj-lt"/>
              </a:rPr>
              <a:t>2</a:t>
            </a:r>
            <a:r>
              <a:rPr lang="en-US" sz="4700" u="sng" smtClean="0">
                <a:solidFill>
                  <a:srgbClr val="FF0000"/>
                </a:solidFill>
                <a:latin typeface="+mj-lt"/>
              </a:rPr>
              <a:t>:</a:t>
            </a:r>
            <a:r>
              <a:rPr lang="en-US" sz="4700">
                <a:solidFill>
                  <a:srgbClr val="002060"/>
                </a:solidFill>
                <a:latin typeface="+mj-lt"/>
              </a:rPr>
              <a:t> </a:t>
            </a:r>
            <a:r>
              <a:rPr lang="vi-VN" sz="4700">
                <a:solidFill>
                  <a:srgbClr val="003399"/>
                </a:solidFill>
                <a:latin typeface="+mj-lt"/>
              </a:rPr>
              <a:t>Đây là tiệc thánh chứa chan ân tình và ân phúc, vì tình Chúa yêu thương đời đời Ngài dọn sẵn cho ai nghèo đói. Đây là giòng suối mát giữa sa mạc hoang khô cháy, này là bóng cây giữa hành trình cành nặng trĩu trái ngon </a:t>
            </a:r>
            <a:r>
              <a:rPr lang="vi-VN" sz="4700">
                <a:solidFill>
                  <a:srgbClr val="003399"/>
                </a:solidFill>
                <a:latin typeface="+mj-lt"/>
              </a:rPr>
              <a:t>trường </a:t>
            </a:r>
            <a:r>
              <a:rPr lang="vi-VN" sz="4700" smtClean="0">
                <a:solidFill>
                  <a:srgbClr val="003399"/>
                </a:solidFill>
                <a:latin typeface="+mj-lt"/>
              </a:rPr>
              <a:t>sinh</a:t>
            </a:r>
            <a:r>
              <a:rPr lang="en-US" sz="4700" smtClean="0">
                <a:solidFill>
                  <a:srgbClr val="003399"/>
                </a:solidFill>
                <a:latin typeface="+mj-lt"/>
              </a:rPr>
              <a:t>.</a:t>
            </a:r>
            <a:endParaRPr lang="vi-VN" sz="4700" b="0">
              <a:solidFill>
                <a:srgbClr val="003399"/>
              </a:solidFill>
              <a:latin typeface="+mj-lt"/>
            </a:endParaRPr>
          </a:p>
        </p:txBody>
      </p:sp>
    </p:spTree>
    <p:extLst>
      <p:ext uri="{BB962C8B-B14F-4D97-AF65-F5344CB8AC3E}">
        <p14:creationId xmlns:p14="http://schemas.microsoft.com/office/powerpoint/2010/main" val="3109467137"/>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spc="-150" smtClean="0">
                <a:solidFill>
                  <a:srgbClr val="FF0000"/>
                </a:solidFill>
                <a:latin typeface="+mj-lt"/>
              </a:rPr>
              <a:t>ĐK</a:t>
            </a:r>
            <a:r>
              <a:rPr lang="vi-VN" sz="5400" b="0" spc="-150" smtClean="0">
                <a:solidFill>
                  <a:srgbClr val="FF0000"/>
                </a:solidFill>
                <a:latin typeface="+mj-lt"/>
              </a:rPr>
              <a:t>:</a:t>
            </a:r>
            <a:r>
              <a:rPr lang="vi-VN" sz="5400" b="0" spc="-150" smtClean="0">
                <a:solidFill>
                  <a:srgbClr val="002060"/>
                </a:solidFill>
                <a:latin typeface="+mj-lt"/>
              </a:rPr>
              <a:t> </a:t>
            </a:r>
            <a:r>
              <a:rPr lang="vi-VN" sz="5400" spc="-150">
                <a:solidFill>
                  <a:srgbClr val="003399"/>
                </a:solidFill>
                <a:latin typeface="+mj-lt"/>
              </a:rPr>
              <a:t>Chúa mời gọi con đến dự tiệc thánh, con hân hoan vui mừng, con hân hoan vui mừng tạ ơn Chúa. Chúa ơi! Vì Chúa là lẽ sống của con rồi, là hạnh phúc suốt cuộc đời đến với Ngài nhận lãnh </a:t>
            </a:r>
            <a:r>
              <a:rPr lang="vi-VN" sz="5400" spc="-150">
                <a:solidFill>
                  <a:srgbClr val="003399"/>
                </a:solidFill>
                <a:latin typeface="+mj-lt"/>
              </a:rPr>
              <a:t>Nước </a:t>
            </a:r>
            <a:r>
              <a:rPr lang="vi-VN" sz="5400" spc="-150" smtClean="0">
                <a:solidFill>
                  <a:srgbClr val="003399"/>
                </a:solidFill>
                <a:latin typeface="+mj-lt"/>
              </a:rPr>
              <a:t>Trời</a:t>
            </a:r>
            <a:r>
              <a:rPr lang="en-US" sz="5400" spc="-150" smtClean="0">
                <a:solidFill>
                  <a:srgbClr val="003399"/>
                </a:solidFill>
                <a:latin typeface="+mj-lt"/>
              </a:rPr>
              <a:t>.</a:t>
            </a:r>
            <a:endParaRPr lang="en-US" sz="5400" b="0">
              <a:solidFill>
                <a:srgbClr val="003399"/>
              </a:solidFill>
              <a:latin typeface="+mj-lt"/>
            </a:endParaRPr>
          </a:p>
        </p:txBody>
      </p:sp>
    </p:spTree>
    <p:extLst>
      <p:ext uri="{BB962C8B-B14F-4D97-AF65-F5344CB8AC3E}">
        <p14:creationId xmlns:p14="http://schemas.microsoft.com/office/powerpoint/2010/main" val="1763445564"/>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smtClean="0">
                <a:solidFill>
                  <a:srgbClr val="FF0000"/>
                </a:solidFill>
                <a:latin typeface="+mj-lt"/>
              </a:rPr>
              <a:t>Tk3</a:t>
            </a:r>
            <a:r>
              <a:rPr lang="en-US" sz="4400" u="sng" smtClean="0">
                <a:solidFill>
                  <a:srgbClr val="FF0000"/>
                </a:solidFill>
                <a:latin typeface="+mj-lt"/>
              </a:rPr>
              <a:t>:</a:t>
            </a:r>
            <a:r>
              <a:rPr lang="en-US" sz="4400" smtClean="0">
                <a:solidFill>
                  <a:srgbClr val="002060"/>
                </a:solidFill>
                <a:latin typeface="+mj-lt"/>
              </a:rPr>
              <a:t> </a:t>
            </a:r>
            <a:r>
              <a:rPr lang="vi-VN" sz="4400">
                <a:solidFill>
                  <a:srgbClr val="003399"/>
                </a:solidFill>
                <a:latin typeface="+mj-lt"/>
              </a:rPr>
              <a:t>Muôn người từ khắp các nơi ăn cùng một tấm bánh, ngàn giọng nói chung câu nguyện cầu ngàn ánh mắt chung trong niềm tin. Xin Ngài hiệp nhất các dân trong cùng một Thiên Chúa, tình hiệp nhất bao la tràn đầy tựa như nhánh chung trong </a:t>
            </a:r>
            <a:r>
              <a:rPr lang="vi-VN" sz="4400">
                <a:solidFill>
                  <a:srgbClr val="003399"/>
                </a:solidFill>
                <a:latin typeface="+mj-lt"/>
              </a:rPr>
              <a:t>một </a:t>
            </a:r>
            <a:r>
              <a:rPr lang="vi-VN" sz="4400" smtClean="0">
                <a:solidFill>
                  <a:srgbClr val="003399"/>
                </a:solidFill>
                <a:latin typeface="+mj-lt"/>
              </a:rPr>
              <a:t>cây</a:t>
            </a:r>
            <a:r>
              <a:rPr lang="en-US" sz="4400" smtClean="0">
                <a:solidFill>
                  <a:srgbClr val="003399"/>
                </a:solidFill>
                <a:latin typeface="+mj-lt"/>
              </a:rPr>
              <a:t>.</a:t>
            </a:r>
            <a:endParaRPr lang="vi-VN" sz="4400" b="0">
              <a:solidFill>
                <a:srgbClr val="003399"/>
              </a:solidFill>
              <a:latin typeface="+mj-lt"/>
            </a:endParaRPr>
          </a:p>
        </p:txBody>
      </p:sp>
    </p:spTree>
    <p:extLst>
      <p:ext uri="{BB962C8B-B14F-4D97-AF65-F5344CB8AC3E}">
        <p14:creationId xmlns:p14="http://schemas.microsoft.com/office/powerpoint/2010/main" val="765295909"/>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spc="-150" smtClean="0">
                <a:solidFill>
                  <a:srgbClr val="FF0000"/>
                </a:solidFill>
                <a:latin typeface="+mj-lt"/>
              </a:rPr>
              <a:t>ĐK</a:t>
            </a:r>
            <a:r>
              <a:rPr lang="vi-VN" sz="5400" b="0" spc="-150" smtClean="0">
                <a:solidFill>
                  <a:srgbClr val="FF0000"/>
                </a:solidFill>
                <a:latin typeface="+mj-lt"/>
              </a:rPr>
              <a:t>:</a:t>
            </a:r>
            <a:r>
              <a:rPr lang="vi-VN" sz="5400" b="0" spc="-150" smtClean="0">
                <a:solidFill>
                  <a:srgbClr val="002060"/>
                </a:solidFill>
                <a:latin typeface="+mj-lt"/>
              </a:rPr>
              <a:t> </a:t>
            </a:r>
            <a:r>
              <a:rPr lang="vi-VN" sz="5400" spc="-150">
                <a:solidFill>
                  <a:srgbClr val="003399"/>
                </a:solidFill>
                <a:latin typeface="+mj-lt"/>
              </a:rPr>
              <a:t>Chúa mời gọi con đến dự tiệc thánh, con hân hoan vui mừng, con hân hoan vui mừng tạ ơn Chúa. Chúa ơi! Vì Chúa là lẽ sống của con rồi, là hạnh phúc suốt cuộc đời đến với Ngài nhận lãnh </a:t>
            </a:r>
            <a:r>
              <a:rPr lang="vi-VN" sz="5400" spc="-150">
                <a:solidFill>
                  <a:srgbClr val="003399"/>
                </a:solidFill>
                <a:latin typeface="+mj-lt"/>
              </a:rPr>
              <a:t>Nước </a:t>
            </a:r>
            <a:r>
              <a:rPr lang="vi-VN" sz="5400" spc="-150" smtClean="0">
                <a:solidFill>
                  <a:srgbClr val="003399"/>
                </a:solidFill>
                <a:latin typeface="+mj-lt"/>
              </a:rPr>
              <a:t>Trời</a:t>
            </a:r>
            <a:r>
              <a:rPr lang="en-US" sz="5400" spc="-150" smtClean="0">
                <a:solidFill>
                  <a:srgbClr val="003399"/>
                </a:solidFill>
                <a:latin typeface="+mj-lt"/>
              </a:rPr>
              <a:t>.</a:t>
            </a:r>
            <a:endParaRPr lang="en-US" sz="5400" b="0">
              <a:solidFill>
                <a:srgbClr val="003399"/>
              </a:solidFill>
              <a:latin typeface="+mj-lt"/>
            </a:endParaRPr>
          </a:p>
        </p:txBody>
      </p:sp>
    </p:spTree>
    <p:extLst>
      <p:ext uri="{BB962C8B-B14F-4D97-AF65-F5344CB8AC3E}">
        <p14:creationId xmlns:p14="http://schemas.microsoft.com/office/powerpoint/2010/main" val="3471689675"/>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748898"/>
            <a:ext cx="9263992" cy="34778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8800" smtClean="0">
                <a:ln w="11430"/>
                <a:solidFill>
                  <a:srgbClr val="FF0000"/>
                </a:solidFill>
                <a:cs typeface="Arial" panose="020B0604020202020204" pitchFamily="34" charset="0"/>
              </a:rPr>
              <a:t>Ca Kết Lễ</a:t>
            </a:r>
          </a:p>
          <a:p>
            <a:pPr algn="ctr" fontAlgn="base">
              <a:spcBef>
                <a:spcPct val="0"/>
              </a:spcBef>
              <a:spcAft>
                <a:spcPct val="0"/>
              </a:spcAft>
            </a:pPr>
            <a:r>
              <a:rPr lang="en-US" sz="6600" smtClean="0">
                <a:ln w="11430"/>
                <a:solidFill>
                  <a:srgbClr val="FF0000"/>
                </a:solidFill>
                <a:cs typeface="Arial" panose="020B0604020202020204" pitchFamily="34" charset="0"/>
              </a:rPr>
              <a:t>Ra Đi Làm Nhân Chứng</a:t>
            </a:r>
            <a:endParaRPr lang="en-US" sz="6600" smtClean="0">
              <a:ln w="11430"/>
              <a:solidFill>
                <a:srgbClr val="FF0000"/>
              </a:solidFill>
              <a:cs typeface="Arial" panose="020B0604020202020204" pitchFamily="34" charset="0"/>
            </a:endParaRPr>
          </a:p>
          <a:p>
            <a:pPr algn="ctr" fontAlgn="base">
              <a:spcBef>
                <a:spcPct val="0"/>
              </a:spcBef>
              <a:spcAft>
                <a:spcPct val="0"/>
              </a:spcAft>
            </a:pPr>
            <a:r>
              <a:rPr lang="en-US" sz="6600" i="1" smtClean="0">
                <a:ln w="11430"/>
                <a:solidFill>
                  <a:srgbClr val="0B297F"/>
                </a:solidFill>
                <a:cs typeface="Arial" panose="020B0604020202020204" pitchFamily="34" charset="0"/>
              </a:rPr>
              <a:t>Đinh Công Huỳnh</a:t>
            </a:r>
            <a:endParaRPr lang="en-US" sz="4800" i="1" dirty="0">
              <a:ln w="11430"/>
              <a:solidFill>
                <a:srgbClr val="0B297F"/>
              </a:solidFill>
              <a:cs typeface="Arial" panose="020B0604020202020204" pitchFamily="34" charset="0"/>
            </a:endParaRPr>
          </a:p>
        </p:txBody>
      </p:sp>
    </p:spTree>
    <p:extLst>
      <p:ext uri="{BB962C8B-B14F-4D97-AF65-F5344CB8AC3E}">
        <p14:creationId xmlns:p14="http://schemas.microsoft.com/office/powerpoint/2010/main" val="4085426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4800" b="0" u="sng" smtClean="0">
                <a:solidFill>
                  <a:srgbClr val="FF0000"/>
                </a:solidFill>
                <a:latin typeface="+mj-lt"/>
                <a:cs typeface="Arial" panose="020B0604020202020204" pitchFamily="34" charset="0"/>
              </a:rPr>
              <a:t>Đk</a:t>
            </a:r>
            <a:r>
              <a:rPr lang="en-US" sz="4800" b="0" smtClean="0">
                <a:solidFill>
                  <a:srgbClr val="FF0000"/>
                </a:solidFill>
                <a:latin typeface="+mj-lt"/>
                <a:cs typeface="Arial" panose="020B0604020202020204" pitchFamily="34" charset="0"/>
              </a:rPr>
              <a:t>: </a:t>
            </a:r>
            <a:r>
              <a:rPr lang="vi-VN" sz="4800">
                <a:solidFill>
                  <a:srgbClr val="003399"/>
                </a:solidFill>
                <a:latin typeface="+mj-lt"/>
                <a:cs typeface="Arial" panose="020B0604020202020204" pitchFamily="34" charset="0"/>
              </a:rPr>
              <a:t>Ra đi làm nhân chứng tình yêu Chúa cho muôn người, đi rao truyền lời Chúa lời nuôi dưỡng linh hồn tôi. Được dự tiệc cao sang vào đời làm chứng tá, rắc gieo Phúc Âm gần xa đến ai chưa nhận ra Cha.</a:t>
            </a:r>
            <a:endParaRPr lang="vi-VN" sz="4800" dirty="0">
              <a:solidFill>
                <a:srgbClr val="003399"/>
              </a:solidFill>
              <a:latin typeface="+mj-lt"/>
              <a:cs typeface="Arial" panose="020B0604020202020204" pitchFamily="34" charset="0"/>
            </a:endParaRPr>
          </a:p>
        </p:txBody>
      </p:sp>
    </p:spTree>
    <p:extLst>
      <p:ext uri="{BB962C8B-B14F-4D97-AF65-F5344CB8AC3E}">
        <p14:creationId xmlns:p14="http://schemas.microsoft.com/office/powerpoint/2010/main" val="37904258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6600" b="0" u="sng" spc="-150" smtClean="0">
                <a:solidFill>
                  <a:srgbClr val="FF0000"/>
                </a:solidFill>
                <a:latin typeface="+mj-lt"/>
              </a:rPr>
              <a:t>Tk1:</a:t>
            </a:r>
            <a:r>
              <a:rPr lang="vi-VN" sz="6600" b="0" spc="-150" smtClean="0">
                <a:solidFill>
                  <a:srgbClr val="002060"/>
                </a:solidFill>
                <a:latin typeface="+mj-lt"/>
              </a:rPr>
              <a:t> </a:t>
            </a:r>
            <a:r>
              <a:rPr lang="vi-VN" sz="6600" spc="-150">
                <a:solidFill>
                  <a:srgbClr val="003399"/>
                </a:solidFill>
                <a:latin typeface="+mj-lt"/>
              </a:rPr>
              <a:t>Xin cho cuộc đời con phản chiếu đức tin sáng ngời, để họ luôn tin nhận chính Ngài là Chúa muôn loài.</a:t>
            </a:r>
            <a:endParaRPr lang="vi-VN" sz="6600" b="0" spc="-300">
              <a:solidFill>
                <a:srgbClr val="003399"/>
              </a:solidFill>
              <a:latin typeface="+mj-lt"/>
            </a:endParaRPr>
          </a:p>
        </p:txBody>
      </p:sp>
    </p:spTree>
    <p:extLst>
      <p:ext uri="{BB962C8B-B14F-4D97-AF65-F5344CB8AC3E}">
        <p14:creationId xmlns:p14="http://schemas.microsoft.com/office/powerpoint/2010/main" val="1941845411"/>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4800" b="0" u="sng" smtClean="0">
                <a:solidFill>
                  <a:srgbClr val="FF0000"/>
                </a:solidFill>
                <a:latin typeface="+mj-lt"/>
                <a:cs typeface="Arial" panose="020B0604020202020204" pitchFamily="34" charset="0"/>
              </a:rPr>
              <a:t>Đk</a:t>
            </a:r>
            <a:r>
              <a:rPr lang="en-US" sz="4800" b="0" smtClean="0">
                <a:solidFill>
                  <a:srgbClr val="FF0000"/>
                </a:solidFill>
                <a:latin typeface="+mj-lt"/>
                <a:cs typeface="Arial" panose="020B0604020202020204" pitchFamily="34" charset="0"/>
              </a:rPr>
              <a:t>: </a:t>
            </a:r>
            <a:r>
              <a:rPr lang="vi-VN" sz="4800">
                <a:solidFill>
                  <a:srgbClr val="003399"/>
                </a:solidFill>
                <a:latin typeface="+mj-lt"/>
                <a:cs typeface="Arial" panose="020B0604020202020204" pitchFamily="34" charset="0"/>
              </a:rPr>
              <a:t>Ra đi làm nhân chứng tình yêu Chúa cho muôn người, đi rao truyền lời Chúa lời nuôi dưỡng linh hồn tôi. Được dự tiệc cao sang vào đời làm chứng tá, rắc gieo Phúc Âm gần xa đến ai chưa nhận ra Cha.</a:t>
            </a:r>
            <a:endParaRPr lang="vi-VN" sz="4800" dirty="0">
              <a:solidFill>
                <a:srgbClr val="003399"/>
              </a:solidFill>
              <a:latin typeface="+mj-lt"/>
              <a:cs typeface="Arial" panose="020B0604020202020204" pitchFamily="34" charset="0"/>
            </a:endParaRPr>
          </a:p>
        </p:txBody>
      </p:sp>
    </p:spTree>
    <p:extLst>
      <p:ext uri="{BB962C8B-B14F-4D97-AF65-F5344CB8AC3E}">
        <p14:creationId xmlns:p14="http://schemas.microsoft.com/office/powerpoint/2010/main" val="5569949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300" smtClean="0">
                <a:solidFill>
                  <a:srgbClr val="FF0000"/>
                </a:solidFill>
                <a:latin typeface="+mj-lt"/>
              </a:rPr>
              <a:t>Tk</a:t>
            </a:r>
            <a:r>
              <a:rPr lang="vi-VN" sz="7200" b="0" u="sng" spc="-300" smtClean="0">
                <a:solidFill>
                  <a:srgbClr val="FF0000"/>
                </a:solidFill>
                <a:latin typeface="+mj-lt"/>
              </a:rPr>
              <a:t>2</a:t>
            </a:r>
            <a:r>
              <a:rPr lang="en-US" sz="7200" b="0" u="sng" spc="-300" smtClean="0">
                <a:solidFill>
                  <a:srgbClr val="FF0000"/>
                </a:solidFill>
                <a:latin typeface="+mj-lt"/>
              </a:rPr>
              <a:t>:</a:t>
            </a:r>
            <a:r>
              <a:rPr lang="vi-VN" sz="7200" b="0" spc="-300" smtClean="0">
                <a:solidFill>
                  <a:srgbClr val="FF0000"/>
                </a:solidFill>
                <a:latin typeface="+mj-lt"/>
              </a:rPr>
              <a:t> </a:t>
            </a:r>
            <a:r>
              <a:rPr lang="vi-VN" sz="7200" spc="-300">
                <a:solidFill>
                  <a:srgbClr val="003399"/>
                </a:solidFill>
                <a:latin typeface="+mj-lt"/>
              </a:rPr>
              <a:t>Gieo Tin Mừng vào nơi sầu khổ, khóc than, thất vọng, và ủi an bao người đã từng lạc mất Thiên Đường.</a:t>
            </a:r>
            <a:endParaRPr lang="vi-VN" sz="7200" b="0" spc="-150">
              <a:solidFill>
                <a:srgbClr val="003399"/>
              </a:solidFill>
              <a:latin typeface="+mj-lt"/>
            </a:endParaRPr>
          </a:p>
        </p:txBody>
      </p:sp>
    </p:spTree>
    <p:extLst>
      <p:ext uri="{BB962C8B-B14F-4D97-AF65-F5344CB8AC3E}">
        <p14:creationId xmlns:p14="http://schemas.microsoft.com/office/powerpoint/2010/main" val="1542561607"/>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4800" b="0" u="sng" smtClean="0">
                <a:solidFill>
                  <a:srgbClr val="FF0000"/>
                </a:solidFill>
                <a:latin typeface="+mj-lt"/>
                <a:cs typeface="Arial" panose="020B0604020202020204" pitchFamily="34" charset="0"/>
              </a:rPr>
              <a:t>Đk</a:t>
            </a:r>
            <a:r>
              <a:rPr lang="en-US" sz="4800" b="0" smtClean="0">
                <a:solidFill>
                  <a:srgbClr val="FF0000"/>
                </a:solidFill>
                <a:latin typeface="+mj-lt"/>
                <a:cs typeface="Arial" panose="020B0604020202020204" pitchFamily="34" charset="0"/>
              </a:rPr>
              <a:t>: </a:t>
            </a:r>
            <a:r>
              <a:rPr lang="vi-VN" sz="4800">
                <a:solidFill>
                  <a:srgbClr val="003399"/>
                </a:solidFill>
                <a:latin typeface="+mj-lt"/>
                <a:cs typeface="Arial" panose="020B0604020202020204" pitchFamily="34" charset="0"/>
              </a:rPr>
              <a:t>Ra đi làm nhân chứng tình yêu Chúa cho muôn người, đi rao truyền lời Chúa lời nuôi dưỡng linh hồn tôi. Được dự tiệc cao sang vào đời làm chứng tá, rắc gieo Phúc Âm gần xa đến ai chưa nhận ra Cha.</a:t>
            </a:r>
            <a:endParaRPr lang="vi-VN" sz="4800" dirty="0">
              <a:solidFill>
                <a:srgbClr val="003399"/>
              </a:solidFill>
              <a:latin typeface="+mj-lt"/>
              <a:cs typeface="Arial" panose="020B0604020202020204" pitchFamily="34" charset="0"/>
            </a:endParaRPr>
          </a:p>
        </p:txBody>
      </p:sp>
    </p:spTree>
    <p:extLst>
      <p:ext uri="{BB962C8B-B14F-4D97-AF65-F5344CB8AC3E}">
        <p14:creationId xmlns:p14="http://schemas.microsoft.com/office/powerpoint/2010/main" val="55699492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856</TotalTime>
  <Words>2143</Words>
  <Application>Microsoft Office PowerPoint</Application>
  <PresentationFormat>On-screen Show (16:9)</PresentationFormat>
  <Paragraphs>121</Paragraphs>
  <Slides>86</Slides>
  <Notes>0</Notes>
  <HiddenSlides>0</HiddenSlides>
  <MMClips>0</MMClips>
  <ScaleCrop>false</ScaleCrop>
  <HeadingPairs>
    <vt:vector size="4" baseType="variant">
      <vt:variant>
        <vt:lpstr>Theme</vt:lpstr>
      </vt:variant>
      <vt:variant>
        <vt:i4>16</vt:i4>
      </vt:variant>
      <vt:variant>
        <vt:lpstr>Slide Titles</vt:lpstr>
      </vt:variant>
      <vt:variant>
        <vt:i4>86</vt:i4>
      </vt:variant>
    </vt:vector>
  </HeadingPairs>
  <TitlesOfParts>
    <vt:vector size="102" baseType="lpstr">
      <vt:lpstr>Office Theme</vt:lpstr>
      <vt:lpstr>1_Default Design</vt:lpstr>
      <vt:lpstr>Default Design</vt:lpstr>
      <vt:lpstr>7_Office Theme</vt:lpstr>
      <vt:lpstr>36_Default Design</vt:lpstr>
      <vt:lpstr>2_Office Theme</vt:lpstr>
      <vt:lpstr>1_Office Theme</vt:lpstr>
      <vt:lpstr>10_Office Theme</vt:lpstr>
      <vt:lpstr>37_Default Design</vt:lpstr>
      <vt:lpstr>9_Office Theme</vt:lpstr>
      <vt:lpstr>11_Office Theme</vt:lpstr>
      <vt:lpstr>8_Office Theme</vt:lpstr>
      <vt:lpstr>6_Office Theme</vt:lpstr>
      <vt:lpstr>3_Office Theme</vt:lpstr>
      <vt:lpstr>2_Default Design</vt:lpstr>
      <vt:lpstr>4_Default Design</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Đk: Này Gia-liêm hỡi hãy ca mừng Chúa Trời.</vt:lpstr>
      <vt:lpstr>Tk1:  Hãy ca mừng Thượng Đế, này Gia-liêm hỡi. Ca ngợi Chúa ngươi thờ, nào hỡi Xi-on. Chúa làm thêm cho vững then cửa nhà ngươi, bao con cái trong thành, Người giáng phúc thi ân.</vt:lpstr>
      <vt:lpstr>Đk: Này Gia-liêm hỡi hãy ca mừng Chúa Trời.</vt:lpstr>
      <vt:lpstr>Tk2: Chúa ban lệnh truyền xuống mọi nơi dương thế. Đây Lời Chúa tỏ bày chạy tức tốc đi. Lãnh địa ngươi nay Chúa thiết lập bình an, nuôi ngươi mãi no đầy bằng lúa miến thơm ngon.</vt:lpstr>
      <vt:lpstr>Đk: Này Gia-liêm hỡi hãy ca mừng Chúa Trời.</vt:lpstr>
      <vt:lpstr>Tk3: Chúa tỏ bày Lời Chúa cùng nhà Gia-cóp. Ban chỉ thị, luật pháp cùng Ít-ra-el. Chúa nào xử hư thế với một dân khác, không cho chúng hay được luật pháp Chúa khi nao.</vt:lpstr>
      <vt:lpstr>Đk: Này Gia-liêm hỡi hãy ca mừng Chúa Trời.</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Dâng Lên Chúa Lm. Duy Thiên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142</cp:revision>
  <dcterms:created xsi:type="dcterms:W3CDTF">2021-05-09T08:36:44Z</dcterms:created>
  <dcterms:modified xsi:type="dcterms:W3CDTF">2023-06-07T19:24:43Z</dcterms:modified>
</cp:coreProperties>
</file>