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2" r:id="rId5"/>
    <p:sldMasterId id="2147483704" r:id="rId6"/>
    <p:sldMasterId id="2147483712" r:id="rId7"/>
    <p:sldMasterId id="2147483724" r:id="rId8"/>
    <p:sldMasterId id="2147483736" r:id="rId9"/>
  </p:sldMasterIdLst>
  <p:sldIdLst>
    <p:sldId id="380" r:id="rId10"/>
    <p:sldId id="367" r:id="rId11"/>
    <p:sldId id="368" r:id="rId12"/>
    <p:sldId id="369" r:id="rId13"/>
    <p:sldId id="370" r:id="rId14"/>
    <p:sldId id="371" r:id="rId15"/>
    <p:sldId id="372" r:id="rId16"/>
    <p:sldId id="373" r:id="rId17"/>
    <p:sldId id="374" r:id="rId18"/>
    <p:sldId id="375" r:id="rId19"/>
    <p:sldId id="256" r:id="rId20"/>
    <p:sldId id="257" r:id="rId21"/>
    <p:sldId id="258" r:id="rId22"/>
    <p:sldId id="418" r:id="rId23"/>
    <p:sldId id="259" r:id="rId24"/>
    <p:sldId id="419" r:id="rId25"/>
    <p:sldId id="260" r:id="rId26"/>
    <p:sldId id="420" r:id="rId27"/>
    <p:sldId id="261" r:id="rId28"/>
    <p:sldId id="384" r:id="rId29"/>
    <p:sldId id="385" r:id="rId30"/>
    <p:sldId id="386" r:id="rId31"/>
    <p:sldId id="387" r:id="rId32"/>
    <p:sldId id="388" r:id="rId33"/>
    <p:sldId id="389" r:id="rId34"/>
    <p:sldId id="390" r:id="rId35"/>
    <p:sldId id="391" r:id="rId36"/>
    <p:sldId id="392" r:id="rId37"/>
    <p:sldId id="393" r:id="rId38"/>
    <p:sldId id="394" r:id="rId39"/>
    <p:sldId id="395" r:id="rId40"/>
    <p:sldId id="396" r:id="rId41"/>
    <p:sldId id="397" r:id="rId42"/>
    <p:sldId id="398" r:id="rId43"/>
    <p:sldId id="399" r:id="rId44"/>
    <p:sldId id="415" r:id="rId45"/>
    <p:sldId id="262" r:id="rId46"/>
    <p:sldId id="263" r:id="rId47"/>
    <p:sldId id="264" r:id="rId48"/>
    <p:sldId id="283" r:id="rId49"/>
    <p:sldId id="265" r:id="rId50"/>
    <p:sldId id="284" r:id="rId51"/>
    <p:sldId id="266" r:id="rId52"/>
    <p:sldId id="285" r:id="rId53"/>
    <p:sldId id="417" r:id="rId54"/>
    <p:sldId id="268" r:id="rId55"/>
    <p:sldId id="269" r:id="rId56"/>
    <p:sldId id="383" r:id="rId57"/>
    <p:sldId id="400" r:id="rId58"/>
    <p:sldId id="401" r:id="rId59"/>
    <p:sldId id="402" r:id="rId60"/>
    <p:sldId id="403" r:id="rId61"/>
    <p:sldId id="404" r:id="rId62"/>
    <p:sldId id="405" r:id="rId63"/>
    <p:sldId id="406" r:id="rId64"/>
    <p:sldId id="407" r:id="rId65"/>
    <p:sldId id="408" r:id="rId66"/>
    <p:sldId id="409" r:id="rId67"/>
    <p:sldId id="410" r:id="rId68"/>
    <p:sldId id="411" r:id="rId69"/>
    <p:sldId id="412" r:id="rId70"/>
    <p:sldId id="413" r:id="rId71"/>
    <p:sldId id="414" r:id="rId72"/>
    <p:sldId id="271" r:id="rId73"/>
    <p:sldId id="272" r:id="rId74"/>
    <p:sldId id="273" r:id="rId75"/>
    <p:sldId id="286" r:id="rId76"/>
    <p:sldId id="274" r:id="rId77"/>
    <p:sldId id="287" r:id="rId78"/>
    <p:sldId id="276" r:id="rId79"/>
    <p:sldId id="381" r:id="rId80"/>
    <p:sldId id="277" r:id="rId81"/>
    <p:sldId id="278" r:id="rId82"/>
    <p:sldId id="289" r:id="rId83"/>
    <p:sldId id="279" r:id="rId84"/>
    <p:sldId id="358" r:id="rId85"/>
    <p:sldId id="290" r:id="rId86"/>
    <p:sldId id="359" r:id="rId87"/>
    <p:sldId id="361" r:id="rId88"/>
    <p:sldId id="362" r:id="rId89"/>
    <p:sldId id="291" r:id="rId90"/>
    <p:sldId id="360" r:id="rId91"/>
    <p:sldId id="363" r:id="rId92"/>
    <p:sldId id="364" r:id="rId93"/>
    <p:sldId id="292" r:id="rId94"/>
    <p:sldId id="382" r:id="rId95"/>
    <p:sldId id="293" r:id="rId96"/>
    <p:sldId id="295" r:id="rId97"/>
    <p:sldId id="296" r:id="rId98"/>
    <p:sldId id="297" r:id="rId99"/>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73" autoAdjust="0"/>
    <p:restoredTop sz="94693" autoAdjust="0"/>
  </p:normalViewPr>
  <p:slideViewPr>
    <p:cSldViewPr>
      <p:cViewPr>
        <p:scale>
          <a:sx n="125" d="100"/>
          <a:sy n="125" d="100"/>
        </p:scale>
        <p:origin x="-1618" y="-672"/>
      </p:cViewPr>
      <p:guideLst>
        <p:guide orient="horz" pos="1620"/>
        <p:guide pos="2880"/>
      </p:guideLst>
    </p:cSldViewPr>
  </p:slideViewPr>
  <p:outlineViewPr>
    <p:cViewPr>
      <p:scale>
        <a:sx n="33" d="100"/>
        <a:sy n="33" d="100"/>
      </p:scale>
      <p:origin x="0" y="21595"/>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slide" Target="slides/slide65.xml"/><Relationship Id="rId79" Type="http://schemas.openxmlformats.org/officeDocument/2006/relationships/slide" Target="slides/slide70.xml"/><Relationship Id="rId87" Type="http://schemas.openxmlformats.org/officeDocument/2006/relationships/slide" Target="slides/slide78.xml"/><Relationship Id="rId102"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2.xml"/><Relationship Id="rId82" Type="http://schemas.openxmlformats.org/officeDocument/2006/relationships/slide" Target="slides/slide73.xml"/><Relationship Id="rId90" Type="http://schemas.openxmlformats.org/officeDocument/2006/relationships/slide" Target="slides/slide81.xml"/><Relationship Id="rId95" Type="http://schemas.openxmlformats.org/officeDocument/2006/relationships/slide" Target="slides/slide86.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100"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slide" Target="slides/slide76.xml"/><Relationship Id="rId93" Type="http://schemas.openxmlformats.org/officeDocument/2006/relationships/slide" Target="slides/slide84.xml"/><Relationship Id="rId98" Type="http://schemas.openxmlformats.org/officeDocument/2006/relationships/slide" Target="slides/slide89.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103" Type="http://schemas.openxmlformats.org/officeDocument/2006/relationships/tableStyles" Target="tableStyle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slide" Target="slides/slide82.xml"/><Relationship Id="rId96" Type="http://schemas.openxmlformats.org/officeDocument/2006/relationships/slide" Target="slides/slide8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t>6/15/2023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6081222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t>6/15/2023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7161805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t>6/15/2023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21464772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5526643"/>
      </p:ext>
    </p:extLst>
  </p:cSld>
  <p:clrMapOvr>
    <a:masterClrMapping/>
  </p:clrMapOvr>
  <p:transition spd="slow" advClick="0"/>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1319383"/>
      </p:ext>
    </p:extLst>
  </p:cSld>
  <p:clrMapOvr>
    <a:masterClrMapping/>
  </p:clrMapOvr>
  <p:transition spd="slow" advClick="0"/>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9365108"/>
      </p:ext>
    </p:extLst>
  </p:cSld>
  <p:clrMapOvr>
    <a:masterClrMapping/>
  </p:clrMapOvr>
  <p:transition spd="slow" advClick="0"/>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0193730"/>
      </p:ext>
    </p:extLst>
  </p:cSld>
  <p:clrMapOvr>
    <a:masterClrMapping/>
  </p:clrMapOvr>
  <p:transition spd="slow" advClick="0"/>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CA3318-CD7F-4429-B228-68E731F393B3}" type="datetimeFigureOut">
              <a:rPr lang="en-US" smtClean="0">
                <a:solidFill>
                  <a:prstClr val="black">
                    <a:tint val="75000"/>
                  </a:prstClr>
                </a:solidFill>
              </a:rPr>
              <a:pPr/>
              <a:t>6/15/2023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0216233"/>
      </p:ext>
    </p:extLst>
  </p:cSld>
  <p:clrMapOvr>
    <a:masterClrMapping/>
  </p:clrMapOvr>
  <p:transition spd="slow" advClick="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CA3318-CD7F-4429-B228-68E731F393B3}" type="datetimeFigureOut">
              <a:rPr lang="en-US" smtClean="0">
                <a:solidFill>
                  <a:prstClr val="black">
                    <a:tint val="75000"/>
                  </a:prstClr>
                </a:solidFill>
              </a:rPr>
              <a:pPr/>
              <a:t>6/15/2023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806212"/>
      </p:ext>
    </p:extLst>
  </p:cSld>
  <p:clrMapOvr>
    <a:masterClrMapping/>
  </p:clrMapOvr>
  <p:transition spd="slow" advClick="0"/>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CA3318-CD7F-4429-B228-68E731F393B3}" type="datetimeFigureOut">
              <a:rPr lang="en-US" smtClean="0">
                <a:solidFill>
                  <a:prstClr val="black">
                    <a:tint val="75000"/>
                  </a:prstClr>
                </a:solidFill>
              </a:rPr>
              <a:pPr/>
              <a:t>6/15/2023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3819458"/>
      </p:ext>
    </p:extLst>
  </p:cSld>
  <p:clrMapOvr>
    <a:masterClrMapping/>
  </p:clrMapOvr>
  <p:transition spd="slow" advClick="0"/>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7205029"/>
      </p:ext>
    </p:extLst>
  </p:cSld>
  <p:clrMapOvr>
    <a:masterClrMapping/>
  </p:clrMapOvr>
  <p:transition spd="slow" advClick="0"/>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t>6/15/2023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21628363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08986"/>
      </p:ext>
    </p:extLst>
  </p:cSld>
  <p:clrMapOvr>
    <a:masterClrMapping/>
  </p:clrMapOvr>
  <p:transition spd="slow" advClick="0"/>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5039423"/>
      </p:ext>
    </p:extLst>
  </p:cSld>
  <p:clrMapOvr>
    <a:masterClrMapping/>
  </p:clrMapOvr>
  <p:transition spd="slow" advClick="0"/>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7237270"/>
      </p:ext>
    </p:extLst>
  </p:cSld>
  <p:clrMapOvr>
    <a:masterClrMapping/>
  </p:clrMapOvr>
  <p:transition spd="slow" advClick="0"/>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2600753"/>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8465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88753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97123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a:solidFill>
                  <a:prstClr val="black">
                    <a:tint val="75000"/>
                  </a:prstClr>
                </a:solidFill>
              </a:rPr>
              <a:pPr/>
              <a:t>6/15/2023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6764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a:solidFill>
                  <a:prstClr val="black">
                    <a:tint val="75000"/>
                  </a:prstClr>
                </a:solidFill>
              </a:rPr>
              <a:pPr/>
              <a:t>6/15/2023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44216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a:solidFill>
                  <a:prstClr val="black">
                    <a:tint val="75000"/>
                  </a:prstClr>
                </a:solidFill>
              </a:rPr>
              <a:pPr/>
              <a:t>6/15/2023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60574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t>6/15/2023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21306415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724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51179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069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8966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0B6AECE-F762-405E-A9F9-80749D3B17FE}" type="slidenum">
              <a:rPr lang="en-US"/>
              <a:pPr>
                <a:defRPr/>
              </a:pPr>
              <a:t>‹#›</a:t>
            </a:fld>
            <a:endParaRPr lang="en-US"/>
          </a:p>
        </p:txBody>
      </p:sp>
    </p:spTree>
    <p:extLst>
      <p:ext uri="{BB962C8B-B14F-4D97-AF65-F5344CB8AC3E}">
        <p14:creationId xmlns:p14="http://schemas.microsoft.com/office/powerpoint/2010/main" val="241344305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36BCFC-0261-44C7-B52D-A98F9B981B28}" type="slidenum">
              <a:rPr lang="en-US"/>
              <a:pPr>
                <a:defRPr/>
              </a:pPr>
              <a:t>‹#›</a:t>
            </a:fld>
            <a:endParaRPr lang="en-US"/>
          </a:p>
        </p:txBody>
      </p:sp>
    </p:spTree>
    <p:extLst>
      <p:ext uri="{BB962C8B-B14F-4D97-AF65-F5344CB8AC3E}">
        <p14:creationId xmlns:p14="http://schemas.microsoft.com/office/powerpoint/2010/main" val="246565057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2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E882164-64AF-4813-9BBB-7A12F931FA0E}" type="slidenum">
              <a:rPr lang="en-US"/>
              <a:pPr>
                <a:defRPr/>
              </a:pPr>
              <a:t>‹#›</a:t>
            </a:fld>
            <a:endParaRPr lang="en-US"/>
          </a:p>
        </p:txBody>
      </p:sp>
    </p:spTree>
    <p:extLst>
      <p:ext uri="{BB962C8B-B14F-4D97-AF65-F5344CB8AC3E}">
        <p14:creationId xmlns:p14="http://schemas.microsoft.com/office/powerpoint/2010/main" val="13344171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709D22-BAB0-4F79-B0C6-3A5AD063986E}" type="slidenum">
              <a:rPr lang="en-US"/>
              <a:pPr>
                <a:defRPr/>
              </a:pPr>
              <a:t>‹#›</a:t>
            </a:fld>
            <a:endParaRPr lang="en-US"/>
          </a:p>
        </p:txBody>
      </p:sp>
    </p:spTree>
    <p:extLst>
      <p:ext uri="{BB962C8B-B14F-4D97-AF65-F5344CB8AC3E}">
        <p14:creationId xmlns:p14="http://schemas.microsoft.com/office/powerpoint/2010/main" val="258032719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4B6C1C5-E091-4325-A7FB-826ADBD54AF5}" type="slidenum">
              <a:rPr lang="en-US"/>
              <a:pPr>
                <a:defRPr/>
              </a:pPr>
              <a:t>‹#›</a:t>
            </a:fld>
            <a:endParaRPr lang="en-US"/>
          </a:p>
        </p:txBody>
      </p:sp>
    </p:spTree>
    <p:extLst>
      <p:ext uri="{BB962C8B-B14F-4D97-AF65-F5344CB8AC3E}">
        <p14:creationId xmlns:p14="http://schemas.microsoft.com/office/powerpoint/2010/main" val="415446244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8A115E5-8745-4216-9AE1-5F2F4097CAD5}" type="slidenum">
              <a:rPr lang="en-US"/>
              <a:pPr>
                <a:defRPr/>
              </a:pPr>
              <a:t>‹#›</a:t>
            </a:fld>
            <a:endParaRPr lang="en-US"/>
          </a:p>
        </p:txBody>
      </p:sp>
    </p:spTree>
    <p:extLst>
      <p:ext uri="{BB962C8B-B14F-4D97-AF65-F5344CB8AC3E}">
        <p14:creationId xmlns:p14="http://schemas.microsoft.com/office/powerpoint/2010/main" val="118576382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t>6/15/2023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8583785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EFACC6D-1749-434E-8C30-49D0F452E83C}" type="slidenum">
              <a:rPr lang="en-US"/>
              <a:pPr>
                <a:defRPr/>
              </a:pPr>
              <a:t>‹#›</a:t>
            </a:fld>
            <a:endParaRPr lang="en-US"/>
          </a:p>
        </p:txBody>
      </p:sp>
    </p:spTree>
    <p:extLst>
      <p:ext uri="{BB962C8B-B14F-4D97-AF65-F5344CB8AC3E}">
        <p14:creationId xmlns:p14="http://schemas.microsoft.com/office/powerpoint/2010/main" val="5137380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74044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62972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4868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90309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39A25E-7F15-44F1-94F4-2A12B1BB4C41}" type="datetimeFigureOut">
              <a:rPr lang="en-US" smtClean="0">
                <a:solidFill>
                  <a:prstClr val="black">
                    <a:tint val="75000"/>
                  </a:prstClr>
                </a:solidFill>
              </a:rPr>
              <a:pPr/>
              <a:t>6/15/2023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95266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39A25E-7F15-44F1-94F4-2A12B1BB4C41}" type="datetimeFigureOut">
              <a:rPr lang="en-US" smtClean="0">
                <a:solidFill>
                  <a:prstClr val="black">
                    <a:tint val="75000"/>
                  </a:prstClr>
                </a:solidFill>
              </a:rPr>
              <a:pPr/>
              <a:t>6/15/2023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61020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39A25E-7F15-44F1-94F4-2A12B1BB4C41}" type="datetimeFigureOut">
              <a:rPr lang="en-US" smtClean="0">
                <a:solidFill>
                  <a:prstClr val="black">
                    <a:tint val="75000"/>
                  </a:prstClr>
                </a:solidFill>
              </a:rPr>
              <a:pPr/>
              <a:t>6/15/2023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7857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81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18826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2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96830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t>6/15/2023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7264358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3465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55913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0B6AECE-F762-405E-A9F9-80749D3B17FE}" type="slidenum">
              <a:rPr lang="en-US"/>
              <a:pPr>
                <a:defRPr/>
              </a:pPr>
              <a:t>‹#›</a:t>
            </a:fld>
            <a:endParaRPr lang="en-US"/>
          </a:p>
        </p:txBody>
      </p:sp>
    </p:spTree>
    <p:extLst>
      <p:ext uri="{BB962C8B-B14F-4D97-AF65-F5344CB8AC3E}">
        <p14:creationId xmlns:p14="http://schemas.microsoft.com/office/powerpoint/2010/main" val="33427019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36BCFC-0261-44C7-B52D-A98F9B981B28}" type="slidenum">
              <a:rPr lang="en-US"/>
              <a:pPr>
                <a:defRPr/>
              </a:pPr>
              <a:t>‹#›</a:t>
            </a:fld>
            <a:endParaRPr lang="en-US"/>
          </a:p>
        </p:txBody>
      </p:sp>
    </p:spTree>
    <p:extLst>
      <p:ext uri="{BB962C8B-B14F-4D97-AF65-F5344CB8AC3E}">
        <p14:creationId xmlns:p14="http://schemas.microsoft.com/office/powerpoint/2010/main" val="19276462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E882164-64AF-4813-9BBB-7A12F931FA0E}" type="slidenum">
              <a:rPr lang="en-US"/>
              <a:pPr>
                <a:defRPr/>
              </a:pPr>
              <a:t>‹#›</a:t>
            </a:fld>
            <a:endParaRPr lang="en-US"/>
          </a:p>
        </p:txBody>
      </p:sp>
    </p:spTree>
    <p:extLst>
      <p:ext uri="{BB962C8B-B14F-4D97-AF65-F5344CB8AC3E}">
        <p14:creationId xmlns:p14="http://schemas.microsoft.com/office/powerpoint/2010/main" val="31022885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709D22-BAB0-4F79-B0C6-3A5AD063986E}" type="slidenum">
              <a:rPr lang="en-US"/>
              <a:pPr>
                <a:defRPr/>
              </a:pPr>
              <a:t>‹#›</a:t>
            </a:fld>
            <a:endParaRPr lang="en-US"/>
          </a:p>
        </p:txBody>
      </p:sp>
    </p:spTree>
    <p:extLst>
      <p:ext uri="{BB962C8B-B14F-4D97-AF65-F5344CB8AC3E}">
        <p14:creationId xmlns:p14="http://schemas.microsoft.com/office/powerpoint/2010/main" val="4296468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4B6C1C5-E091-4325-A7FB-826ADBD54AF5}" type="slidenum">
              <a:rPr lang="en-US"/>
              <a:pPr>
                <a:defRPr/>
              </a:pPr>
              <a:t>‹#›</a:t>
            </a:fld>
            <a:endParaRPr lang="en-US"/>
          </a:p>
        </p:txBody>
      </p:sp>
    </p:spTree>
    <p:extLst>
      <p:ext uri="{BB962C8B-B14F-4D97-AF65-F5344CB8AC3E}">
        <p14:creationId xmlns:p14="http://schemas.microsoft.com/office/powerpoint/2010/main" val="8483879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8A115E5-8745-4216-9AE1-5F2F4097CAD5}" type="slidenum">
              <a:rPr lang="en-US"/>
              <a:pPr>
                <a:defRPr/>
              </a:pPr>
              <a:t>‹#›</a:t>
            </a:fld>
            <a:endParaRPr lang="en-US"/>
          </a:p>
        </p:txBody>
      </p:sp>
    </p:spTree>
    <p:extLst>
      <p:ext uri="{BB962C8B-B14F-4D97-AF65-F5344CB8AC3E}">
        <p14:creationId xmlns:p14="http://schemas.microsoft.com/office/powerpoint/2010/main" val="24887967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EFACC6D-1749-434E-8C30-49D0F452E83C}" type="slidenum">
              <a:rPr lang="en-US"/>
              <a:pPr>
                <a:defRPr/>
              </a:pPr>
              <a:t>‹#›</a:t>
            </a:fld>
            <a:endParaRPr lang="en-US"/>
          </a:p>
        </p:txBody>
      </p:sp>
    </p:spTree>
    <p:extLst>
      <p:ext uri="{BB962C8B-B14F-4D97-AF65-F5344CB8AC3E}">
        <p14:creationId xmlns:p14="http://schemas.microsoft.com/office/powerpoint/2010/main" val="27196069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414467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t>6/15/2023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0265763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22316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93736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467868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84323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17141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314741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520672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7683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828555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835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t>6/15/2023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62349463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4144676"/>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223160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937365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467868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843236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171418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314741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520672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76831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8285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t>6/15/2023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96442600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83524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0317339"/>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264975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492463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450732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513047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330667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877115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764347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04837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t>6/15/2023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27354484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298476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36319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 Id="rId9" Type="http://schemas.openxmlformats.org/officeDocument/2006/relationships/image" Target="../media/image2.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image" Target="../media/image3.jp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54.xml"/><Relationship Id="rId7" Type="http://schemas.openxmlformats.org/officeDocument/2006/relationships/slideLayout" Target="../slideLayouts/slideLayout58.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5" Type="http://schemas.openxmlformats.org/officeDocument/2006/relationships/slideLayout" Target="../slideLayouts/slideLayout56.xml"/><Relationship Id="rId4" Type="http://schemas.openxmlformats.org/officeDocument/2006/relationships/slideLayout" Target="../slideLayouts/slideLayout55.xml"/><Relationship Id="rId9" Type="http://schemas.openxmlformats.org/officeDocument/2006/relationships/image" Target="../media/image3.jp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1.jp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7.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media/image1.jp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8.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1.jp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9.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t>6/15/2023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t>‹#›</a:t>
            </a:fld>
            <a:endParaRPr lang="en-US"/>
          </a:p>
        </p:txBody>
      </p:sp>
    </p:spTree>
    <p:extLst>
      <p:ext uri="{BB962C8B-B14F-4D97-AF65-F5344CB8AC3E}">
        <p14:creationId xmlns:p14="http://schemas.microsoft.com/office/powerpoint/2010/main" val="20223431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8CA3318-CD7F-4429-B228-68E731F393B3}"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35489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advClick="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102473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b="0">
                <a:solidFill>
                  <a:srgbClr val="000000"/>
                </a:solidFill>
                <a:latin typeface="Arial" panose="020B0604020202020204" pitchFamily="34" charset="0"/>
              </a:defRPr>
            </a:lvl1pPr>
          </a:lstStyle>
          <a:p>
            <a:pPr fontAlgn="base">
              <a:spcBef>
                <a:spcPct val="0"/>
              </a:spcBef>
              <a:spcAft>
                <a:spcPct val="0"/>
              </a:spcAft>
              <a:defRPr/>
            </a:pPr>
            <a:fld id="{0363BCF7-B196-4513-AC8D-3A0C7964A06D}"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249205771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rtl="0" eaLnBrk="0" fontAlgn="base" hangingPunct="0">
        <a:spcBef>
          <a:spcPct val="0"/>
        </a:spcBef>
        <a:spcAft>
          <a:spcPct val="0"/>
        </a:spcAft>
        <a:defRPr sz="44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defRPr>
      </a:lvl3pPr>
      <a:lvl4pPr marL="1600200" indent="-228600"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7400" indent="-228600"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839A25E-7F15-44F1-94F4-2A12B1BB4C41}"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9015726"/>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b="0">
                <a:solidFill>
                  <a:srgbClr val="000000"/>
                </a:solidFill>
                <a:latin typeface="Arial" panose="020B0604020202020204" pitchFamily="34" charset="0"/>
              </a:defRPr>
            </a:lvl1pPr>
          </a:lstStyle>
          <a:p>
            <a:pPr fontAlgn="base">
              <a:spcBef>
                <a:spcPct val="0"/>
              </a:spcBef>
              <a:spcAft>
                <a:spcPct val="0"/>
              </a:spcAft>
              <a:defRPr/>
            </a:pPr>
            <a:fld id="{0363BCF7-B196-4513-AC8D-3A0C7964A06D}"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1683493516"/>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Lst>
  <p:txStyles>
    <p:titleStyle>
      <a:lvl1pPr algn="ctr" rtl="0" eaLnBrk="0" fontAlgn="base" hangingPunct="0">
        <a:spcBef>
          <a:spcPct val="0"/>
        </a:spcBef>
        <a:spcAft>
          <a:spcPct val="0"/>
        </a:spcAft>
        <a:defRPr sz="44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defRPr>
      </a:lvl3pPr>
      <a:lvl4pPr marL="1600200" indent="-228600"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7400" indent="-228600"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666299"/>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66629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6596749"/>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9.xml"/></Relationships>
</file>

<file path=ppt/slides/_rels/slide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9.xml"/></Relationships>
</file>

<file path=ppt/slides/_rels/slide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9.xml"/></Relationships>
</file>

<file path=ppt/slides/_rels/slide2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9.xml"/></Relationships>
</file>

<file path=ppt/slides/_rels/slide2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9.xml"/></Relationships>
</file>

<file path=ppt/slides/_rels/slide3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9.xml"/></Relationships>
</file>

<file path=ppt/slides/_rels/slide3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9.xml"/></Relationships>
</file>

<file path=ppt/slides/_rels/slide3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9.xml"/></Relationships>
</file>

<file path=ppt/slides/_rels/slide3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9.xml"/></Relationships>
</file>

<file path=ppt/slides/_rels/slide3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8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1.xml"/></Relationships>
</file>

<file path=ppt/slides/_rels/slide5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1.xml"/></Relationships>
</file>

<file path=ppt/slides/_rels/slide5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1.xml"/></Relationships>
</file>

<file path=ppt/slides/_rels/slide5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1.xml"/></Relationships>
</file>

<file path=ppt/slides/_rels/slide5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1.xml"/></Relationships>
</file>

<file path=ppt/slides/_rels/slide5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1.xml"/></Relationships>
</file>

<file path=ppt/slides/_rels/slide5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2.xml"/></Relationships>
</file>

<file path=ppt/slides/_rels/slide5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1.xml"/></Relationships>
</file>

<file path=ppt/slides/_rels/slide5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1.xml"/></Relationships>
</file>

<file path=ppt/slides/_rels/slide5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1.xml"/></Relationships>
</file>

<file path=ppt/slides/_rels/slide6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1.xml"/></Relationships>
</file>

<file path=ppt/slides/_rels/slide6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9.xml"/></Relationships>
</file>

<file path=ppt/slides/_rels/slide6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4936824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794063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6000" b="0" smtClean="0">
                <a:solidFill>
                  <a:srgbClr val="FFFF00"/>
                </a:solidFill>
                <a:effectLst/>
              </a:rPr>
              <a:t>Ca Nhập Lễ</a:t>
            </a:r>
            <a:br>
              <a:rPr lang="en-US" sz="6000" b="0" smtClean="0">
                <a:solidFill>
                  <a:srgbClr val="FFFF00"/>
                </a:solidFill>
                <a:effectLst/>
              </a:rPr>
            </a:br>
            <a:r>
              <a:rPr lang="en-US" sz="6000" b="0" smtClean="0">
                <a:solidFill>
                  <a:srgbClr val="FFFF00"/>
                </a:solidFill>
                <a:effectLst/>
              </a:rPr>
              <a:t>Chúc Tụng Chúa</a:t>
            </a:r>
            <a:br>
              <a:rPr lang="en-US" sz="6000" b="0" smtClean="0">
                <a:solidFill>
                  <a:srgbClr val="FFFF00"/>
                </a:solidFill>
                <a:effectLst/>
              </a:rPr>
            </a:br>
            <a:r>
              <a:rPr lang="en-US" sz="6000" b="0" i="1" smtClean="0">
                <a:solidFill>
                  <a:srgbClr val="FFFF00"/>
                </a:solidFill>
                <a:effectLst/>
              </a:rPr>
              <a:t>Lm</a:t>
            </a:r>
            <a:r>
              <a:rPr lang="en-US" sz="6000" b="0" i="1" smtClean="0">
                <a:solidFill>
                  <a:srgbClr val="FFFF00"/>
                </a:solidFill>
                <a:effectLst/>
              </a:rPr>
              <a:t>. </a:t>
            </a:r>
            <a:r>
              <a:rPr lang="en-US" sz="6000" b="0" i="1" smtClean="0">
                <a:solidFill>
                  <a:srgbClr val="FFFF00"/>
                </a:solidFill>
                <a:effectLst/>
              </a:rPr>
              <a:t>Nguyễn Duy</a:t>
            </a:r>
            <a:endParaRPr lang="en-US" sz="6000" b="0" i="1">
              <a:solidFill>
                <a:srgbClr val="FFFF00"/>
              </a:solidFill>
              <a:effectLst/>
            </a:endParaRPr>
          </a:p>
        </p:txBody>
      </p:sp>
    </p:spTree>
    <p:extLst>
      <p:ext uri="{BB962C8B-B14F-4D97-AF65-F5344CB8AC3E}">
        <p14:creationId xmlns:p14="http://schemas.microsoft.com/office/powerpoint/2010/main" val="4608242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fontScale="90000"/>
          </a:bodyPr>
          <a:lstStyle/>
          <a:p>
            <a:pPr algn="just"/>
            <a:r>
              <a:rPr lang="en-US" sz="6000" b="0" u="sng" smtClean="0">
                <a:solidFill>
                  <a:srgbClr val="FFFF00"/>
                </a:solidFill>
                <a:effectLst/>
              </a:rPr>
              <a:t>Đk:</a:t>
            </a:r>
            <a:r>
              <a:rPr lang="en-US" sz="6000" b="0" smtClean="0">
                <a:solidFill>
                  <a:schemeClr val="bg1"/>
                </a:solidFill>
                <a:effectLst/>
              </a:rPr>
              <a:t> </a:t>
            </a:r>
            <a:r>
              <a:rPr lang="vi-VN" sz="6000">
                <a:solidFill>
                  <a:schemeClr val="bg1"/>
                </a:solidFill>
              </a:rPr>
              <a:t>Về đây muôn người, về đây chung tiếng ngợi ca muôn đời, hát khen Chúa trời. Về đây muôn người, về đây dâng tiếng hợp hoan, cảm tạ, tạ ơn Thiên Chúa.</a:t>
            </a:r>
            <a:endParaRPr lang="en-US" sz="6000" b="0">
              <a:solidFill>
                <a:schemeClr val="bg1"/>
              </a:solidFill>
              <a:effectLst/>
            </a:endParaRPr>
          </a:p>
        </p:txBody>
      </p:sp>
    </p:spTree>
    <p:extLst>
      <p:ext uri="{BB962C8B-B14F-4D97-AF65-F5344CB8AC3E}">
        <p14:creationId xmlns:p14="http://schemas.microsoft.com/office/powerpoint/2010/main" val="33546221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6000" b="0" u="sng" smtClean="0">
                <a:solidFill>
                  <a:srgbClr val="FFFF00"/>
                </a:solidFill>
                <a:effectLst/>
              </a:rPr>
              <a:t>Tk1:</a:t>
            </a:r>
            <a:r>
              <a:rPr lang="en-US" sz="6000" b="0" smtClean="0">
                <a:solidFill>
                  <a:schemeClr val="bg1"/>
                </a:solidFill>
                <a:effectLst/>
              </a:rPr>
              <a:t> </a:t>
            </a:r>
            <a:r>
              <a:rPr lang="vi-VN" sz="6000">
                <a:solidFill>
                  <a:schemeClr val="bg1"/>
                </a:solidFill>
              </a:rPr>
              <a:t>Hãy mau quỳ gối tôn thờ. Hãy vang cung đàn tiếng hát. Chúc vinh tình Ngài vô biên. Chúc khen tình Ngài muôn niên.</a:t>
            </a:r>
          </a:p>
        </p:txBody>
      </p:sp>
    </p:spTree>
    <p:extLst>
      <p:ext uri="{BB962C8B-B14F-4D97-AF65-F5344CB8AC3E}">
        <p14:creationId xmlns:p14="http://schemas.microsoft.com/office/powerpoint/2010/main" val="33546221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fontScale="90000"/>
          </a:bodyPr>
          <a:lstStyle/>
          <a:p>
            <a:pPr algn="just"/>
            <a:r>
              <a:rPr lang="en-US" sz="6000" b="0" u="sng" smtClean="0">
                <a:solidFill>
                  <a:srgbClr val="FFFF00"/>
                </a:solidFill>
                <a:effectLst/>
              </a:rPr>
              <a:t>Đk:</a:t>
            </a:r>
            <a:r>
              <a:rPr lang="en-US" sz="6000" b="0" smtClean="0">
                <a:solidFill>
                  <a:schemeClr val="bg1"/>
                </a:solidFill>
                <a:effectLst/>
              </a:rPr>
              <a:t> </a:t>
            </a:r>
            <a:r>
              <a:rPr lang="vi-VN" sz="6000">
                <a:solidFill>
                  <a:schemeClr val="bg1"/>
                </a:solidFill>
              </a:rPr>
              <a:t>Về đây muôn người, về đây chung tiếng ngợi ca muôn đời, hát khen Chúa trời. Về đây muôn người, về đây dâng tiếng hợp hoan, cảm tạ, tạ ơn Thiên Chúa.</a:t>
            </a:r>
            <a:endParaRPr lang="en-US" sz="6000" b="0">
              <a:solidFill>
                <a:schemeClr val="bg1"/>
              </a:solidFill>
              <a:effectLst/>
            </a:endParaRPr>
          </a:p>
        </p:txBody>
      </p:sp>
    </p:spTree>
    <p:extLst>
      <p:ext uri="{BB962C8B-B14F-4D97-AF65-F5344CB8AC3E}">
        <p14:creationId xmlns:p14="http://schemas.microsoft.com/office/powerpoint/2010/main" val="38754679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6000" b="0" u="sng" smtClean="0">
                <a:solidFill>
                  <a:srgbClr val="FFFF00"/>
                </a:solidFill>
                <a:effectLst/>
              </a:rPr>
              <a:t>Tk2:</a:t>
            </a:r>
            <a:r>
              <a:rPr lang="en-US" sz="6000">
                <a:solidFill>
                  <a:schemeClr val="bg1"/>
                </a:solidFill>
              </a:rPr>
              <a:t> </a:t>
            </a:r>
            <a:r>
              <a:rPr lang="vi-VN" sz="6000" smtClean="0">
                <a:solidFill>
                  <a:schemeClr val="bg1"/>
                </a:solidFill>
              </a:rPr>
              <a:t>Núi </a:t>
            </a:r>
            <a:r>
              <a:rPr lang="vi-VN" sz="6000">
                <a:solidFill>
                  <a:schemeClr val="bg1"/>
                </a:solidFill>
              </a:rPr>
              <a:t>cao nào hãy nghiêng mình. Biẻn xanh ca hòa tiếng sóng. Kính tôn phụng thờ Thiên Chúa. Chúc khen tình Ngài chan chứa.</a:t>
            </a:r>
            <a:endParaRPr lang="en-US" sz="6000" b="0">
              <a:solidFill>
                <a:schemeClr val="bg1"/>
              </a:solidFill>
              <a:effectLst/>
            </a:endParaRPr>
          </a:p>
        </p:txBody>
      </p:sp>
    </p:spTree>
    <p:extLst>
      <p:ext uri="{BB962C8B-B14F-4D97-AF65-F5344CB8AC3E}">
        <p14:creationId xmlns:p14="http://schemas.microsoft.com/office/powerpoint/2010/main" val="33546221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fontScale="90000"/>
          </a:bodyPr>
          <a:lstStyle/>
          <a:p>
            <a:pPr algn="just"/>
            <a:r>
              <a:rPr lang="en-US" sz="6000" b="0" u="sng" smtClean="0">
                <a:solidFill>
                  <a:srgbClr val="FFFF00"/>
                </a:solidFill>
                <a:effectLst/>
              </a:rPr>
              <a:t>Đk:</a:t>
            </a:r>
            <a:r>
              <a:rPr lang="en-US" sz="6000" b="0" smtClean="0">
                <a:solidFill>
                  <a:schemeClr val="bg1"/>
                </a:solidFill>
                <a:effectLst/>
              </a:rPr>
              <a:t> </a:t>
            </a:r>
            <a:r>
              <a:rPr lang="vi-VN" sz="6000">
                <a:solidFill>
                  <a:schemeClr val="bg1"/>
                </a:solidFill>
              </a:rPr>
              <a:t>Về đây muôn người, về đây chung tiếng ngợi ca muôn đời, hát khen Chúa trời. Về đây muôn người, về đây dâng tiếng hợp hoan, cảm tạ, tạ ơn Thiên Chúa.</a:t>
            </a:r>
            <a:endParaRPr lang="en-US" sz="6000" b="0">
              <a:solidFill>
                <a:schemeClr val="bg1"/>
              </a:solidFill>
              <a:effectLst/>
            </a:endParaRPr>
          </a:p>
        </p:txBody>
      </p:sp>
    </p:spTree>
    <p:extLst>
      <p:ext uri="{BB962C8B-B14F-4D97-AF65-F5344CB8AC3E}">
        <p14:creationId xmlns:p14="http://schemas.microsoft.com/office/powerpoint/2010/main" val="387546799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6000" b="0" u="sng" smtClean="0">
                <a:solidFill>
                  <a:srgbClr val="FFFF00"/>
                </a:solidFill>
                <a:effectLst/>
              </a:rPr>
              <a:t>Tk3:</a:t>
            </a:r>
            <a:r>
              <a:rPr lang="en-US" sz="6000">
                <a:solidFill>
                  <a:schemeClr val="bg1"/>
                </a:solidFill>
              </a:rPr>
              <a:t> </a:t>
            </a:r>
            <a:r>
              <a:rPr lang="vi-VN" sz="6000" smtClean="0">
                <a:solidFill>
                  <a:schemeClr val="bg1"/>
                </a:solidFill>
              </a:rPr>
              <a:t>Chúa </a:t>
            </a:r>
            <a:r>
              <a:rPr lang="vi-VN" sz="6000">
                <a:solidFill>
                  <a:schemeClr val="bg1"/>
                </a:solidFill>
              </a:rPr>
              <a:t>ta là Đấng cao trọng. Chúng ta sấp mình tôn kính. Chúng ta là thần dân Chúa. Chúng ta đều thuộc về Chúa.</a:t>
            </a:r>
            <a:endParaRPr lang="en-US" sz="6000" b="0">
              <a:solidFill>
                <a:schemeClr val="bg1"/>
              </a:solidFill>
              <a:effectLst/>
            </a:endParaRPr>
          </a:p>
        </p:txBody>
      </p:sp>
    </p:spTree>
    <p:extLst>
      <p:ext uri="{BB962C8B-B14F-4D97-AF65-F5344CB8AC3E}">
        <p14:creationId xmlns:p14="http://schemas.microsoft.com/office/powerpoint/2010/main" val="33546221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fontScale="90000"/>
          </a:bodyPr>
          <a:lstStyle/>
          <a:p>
            <a:pPr algn="just"/>
            <a:r>
              <a:rPr lang="en-US" sz="6000" b="0" u="sng" smtClean="0">
                <a:solidFill>
                  <a:srgbClr val="FFFF00"/>
                </a:solidFill>
                <a:effectLst/>
              </a:rPr>
              <a:t>Đk:</a:t>
            </a:r>
            <a:r>
              <a:rPr lang="en-US" sz="6000" b="0" smtClean="0">
                <a:solidFill>
                  <a:schemeClr val="bg1"/>
                </a:solidFill>
                <a:effectLst/>
              </a:rPr>
              <a:t> </a:t>
            </a:r>
            <a:r>
              <a:rPr lang="vi-VN" sz="6000">
                <a:solidFill>
                  <a:schemeClr val="bg1"/>
                </a:solidFill>
              </a:rPr>
              <a:t>Về đây muôn người, về đây chung tiếng ngợi ca muôn đời, hát khen Chúa trời. Về đây muôn người, về đây dâng tiếng hợp hoan, cảm tạ, tạ ơn Thiên Chúa.</a:t>
            </a:r>
            <a:endParaRPr lang="en-US" sz="6000" b="0">
              <a:solidFill>
                <a:schemeClr val="bg1"/>
              </a:solidFill>
              <a:effectLst/>
            </a:endParaRPr>
          </a:p>
        </p:txBody>
      </p:sp>
    </p:spTree>
    <p:extLst>
      <p:ext uri="{BB962C8B-B14F-4D97-AF65-F5344CB8AC3E}">
        <p14:creationId xmlns:p14="http://schemas.microsoft.com/office/powerpoint/2010/main" val="38754679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3546221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960784044"/>
      </p:ext>
    </p:extLst>
  </p:cSld>
  <p:clrMapOvr>
    <a:masterClrMapping/>
  </p:clrMapOvr>
  <p:transition spd="slow" advClick="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b="0">
                <a:solidFill>
                  <a:schemeClr val="bg1"/>
                </a:solidFill>
                <a:effectLst/>
                <a:latin typeface="+mj-lt"/>
              </a:rPr>
              <a:t/>
            </a:r>
            <a:br>
              <a:rPr lang="en-US" b="0">
                <a:solidFill>
                  <a:schemeClr val="bg1"/>
                </a:solidFill>
                <a:effectLst/>
                <a:latin typeface="+mj-lt"/>
              </a:rPr>
            </a:br>
            <a:endParaRPr lang="en-US" b="0">
              <a:solidFill>
                <a:schemeClr val="bg1"/>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eaLnBrk="1" hangingPunct="1">
              <a:lnSpc>
                <a:spcPct val="150000"/>
              </a:lnSpc>
            </a:pPr>
            <a:endParaRPr lang="en-US" sz="3600" b="0">
              <a:solidFill>
                <a:srgbClr val="FFFF00"/>
              </a:solidFill>
              <a:effectLst/>
              <a:latin typeface="+mj-lt"/>
              <a:cs typeface="Times New Roman" panose="02020603050405020304" pitchFamily="18" charset="0"/>
            </a:endParaRPr>
          </a:p>
          <a:p>
            <a:pPr eaLnBrk="1" hangingPunct="1">
              <a:lnSpc>
                <a:spcPct val="150000"/>
              </a:lnSpc>
            </a:pPr>
            <a:r>
              <a:rPr lang="en-US" sz="7200" b="0" i="1">
                <a:solidFill>
                  <a:srgbClr val="FFFF00"/>
                </a:solidFill>
                <a:effectLst/>
                <a:latin typeface="+mj-lt"/>
                <a:cs typeface="Times New Roman" panose="02020603050405020304" pitchFamily="18" charset="0"/>
              </a:rPr>
              <a:t>KINH VINH </a:t>
            </a:r>
            <a:r>
              <a:rPr lang="en-US" sz="7200" b="0" i="1" smtClean="0">
                <a:solidFill>
                  <a:srgbClr val="FFFF00"/>
                </a:solidFill>
                <a:effectLst/>
                <a:latin typeface="+mj-lt"/>
                <a:cs typeface="Times New Roman" panose="02020603050405020304" pitchFamily="18" charset="0"/>
              </a:rPr>
              <a:t>DANH</a:t>
            </a:r>
          </a:p>
          <a:p>
            <a:pPr eaLnBrk="1" hangingPunct="1">
              <a:lnSpc>
                <a:spcPct val="150000"/>
              </a:lnSpc>
            </a:pPr>
            <a:r>
              <a:rPr lang="en-US" sz="7200" b="0" i="1" smtClean="0">
                <a:solidFill>
                  <a:srgbClr val="FFFF00"/>
                </a:solidFill>
                <a:effectLst/>
                <a:latin typeface="+mj-lt"/>
                <a:cs typeface="Times New Roman" panose="02020603050405020304" pitchFamily="18" charset="0"/>
              </a:rPr>
              <a:t>Ca Lên Đi 2</a:t>
            </a:r>
            <a:endParaRPr lang="vi-VN" sz="7200" b="0" i="1">
              <a:solidFill>
                <a:srgbClr val="FFFF00"/>
              </a:solidFill>
              <a:effectLst/>
              <a:latin typeface="+mj-lt"/>
              <a:cs typeface="Times New Roman" panose="02020603050405020304" pitchFamily="18" charset="0"/>
            </a:endParaRPr>
          </a:p>
        </p:txBody>
      </p:sp>
    </p:spTree>
    <p:extLst>
      <p:ext uri="{BB962C8B-B14F-4D97-AF65-F5344CB8AC3E}">
        <p14:creationId xmlns:p14="http://schemas.microsoft.com/office/powerpoint/2010/main" val="306874473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b="0">
                <a:solidFill>
                  <a:schemeClr val="bg1"/>
                </a:solidFill>
                <a:effectLst/>
                <a:latin typeface="+mj-lt"/>
              </a:rPr>
              <a:t/>
            </a:r>
            <a:br>
              <a:rPr lang="en-US" b="0">
                <a:solidFill>
                  <a:schemeClr val="bg1"/>
                </a:solidFill>
                <a:effectLst/>
                <a:latin typeface="+mj-lt"/>
              </a:rPr>
            </a:br>
            <a:endParaRPr lang="en-US" b="0">
              <a:solidFill>
                <a:schemeClr val="bg1"/>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eaLnBrk="1" hangingPunct="1">
              <a:lnSpc>
                <a:spcPct val="150000"/>
              </a:lnSpc>
            </a:pPr>
            <a:endParaRPr lang="en-US" sz="3600" b="0">
              <a:solidFill>
                <a:srgbClr val="FFFF00"/>
              </a:solidFill>
              <a:effectLst/>
              <a:latin typeface="+mj-lt"/>
              <a:cs typeface="Times New Roman" panose="02020603050405020304" pitchFamily="18" charset="0"/>
            </a:endParaRPr>
          </a:p>
          <a:p>
            <a:pPr eaLnBrk="1" hangingPunct="1">
              <a:lnSpc>
                <a:spcPct val="150000"/>
              </a:lnSpc>
            </a:pPr>
            <a:r>
              <a:rPr lang="en-US" sz="7200" b="0">
                <a:solidFill>
                  <a:srgbClr val="FFFF00"/>
                </a:solidFill>
                <a:effectLst/>
                <a:latin typeface="+mj-lt"/>
                <a:cs typeface="Times New Roman" panose="02020603050405020304" pitchFamily="18" charset="0"/>
              </a:rPr>
              <a:t>KINH VINH DANH</a:t>
            </a:r>
            <a:endParaRPr lang="vi-VN" sz="7200" b="0">
              <a:solidFill>
                <a:srgbClr val="FFFF00"/>
              </a:solidFill>
              <a:effectLst/>
              <a:latin typeface="+mj-lt"/>
              <a:cs typeface="Times New Roman" panose="02020603050405020304" pitchFamily="18" charset="0"/>
            </a:endParaRPr>
          </a:p>
        </p:txBody>
      </p:sp>
    </p:spTree>
    <p:extLst>
      <p:ext uri="{BB962C8B-B14F-4D97-AF65-F5344CB8AC3E}">
        <p14:creationId xmlns:p14="http://schemas.microsoft.com/office/powerpoint/2010/main" val="34986069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b="0">
                <a:solidFill>
                  <a:schemeClr val="bg1"/>
                </a:solidFill>
                <a:effectLst/>
                <a:latin typeface="+mj-lt"/>
              </a:rPr>
              <a:t/>
            </a:r>
            <a:br>
              <a:rPr lang="en-US" b="0">
                <a:solidFill>
                  <a:schemeClr val="bg1"/>
                </a:solidFill>
                <a:effectLst/>
                <a:latin typeface="+mj-lt"/>
              </a:rPr>
            </a:br>
            <a:endParaRPr lang="en-US" b="0">
              <a:solidFill>
                <a:schemeClr val="bg1"/>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algn="just" eaLnBrk="1" hangingPunct="1">
              <a:lnSpc>
                <a:spcPct val="150000"/>
              </a:lnSpc>
            </a:pPr>
            <a:r>
              <a:rPr lang="vi-VN" sz="5400" b="0" i="1" u="sng">
                <a:solidFill>
                  <a:srgbClr val="FFFF00"/>
                </a:solidFill>
                <a:effectLst/>
                <a:latin typeface="+mj-lt"/>
                <a:cs typeface="Times New Roman" panose="02020603050405020304" pitchFamily="18" charset="0"/>
              </a:rPr>
              <a:t>Chủ tế: </a:t>
            </a:r>
            <a:r>
              <a:rPr lang="vi-VN" sz="5400" b="0" i="1">
                <a:solidFill>
                  <a:srgbClr val="FFFF00"/>
                </a:solidFill>
                <a:effectLst/>
                <a:latin typeface="+mj-lt"/>
                <a:cs typeface="Times New Roman" panose="02020603050405020304" pitchFamily="18" charset="0"/>
              </a:rPr>
              <a:t>Vinh danh Thiên Chúa trên các tầng trời. </a:t>
            </a:r>
            <a:r>
              <a:rPr lang="vi-VN" sz="5400" b="0" smtClean="0">
                <a:solidFill>
                  <a:schemeClr val="bg1"/>
                </a:solidFill>
                <a:effectLst/>
                <a:latin typeface="+mj-lt"/>
                <a:cs typeface="Times New Roman" panose="02020603050405020304" pitchFamily="18" charset="0"/>
              </a:rPr>
              <a:t>Và </a:t>
            </a:r>
            <a:r>
              <a:rPr lang="vi-VN" sz="5400" b="0">
                <a:solidFill>
                  <a:schemeClr val="bg1"/>
                </a:solidFill>
                <a:effectLst/>
                <a:latin typeface="+mj-lt"/>
                <a:cs typeface="Times New Roman" panose="02020603050405020304" pitchFamily="18" charset="0"/>
              </a:rPr>
              <a:t>bình an dưới thế, bình an dưới thế cho người thiện tâm. </a:t>
            </a:r>
            <a:endParaRPr lang="vi-VN" sz="7200" b="0">
              <a:solidFill>
                <a:schemeClr val="bg1"/>
              </a:solidFill>
              <a:effectLst/>
              <a:latin typeface="+mj-lt"/>
              <a:cs typeface="Times New Roman" panose="02020603050405020304" pitchFamily="18" charset="0"/>
            </a:endParaRPr>
          </a:p>
        </p:txBody>
      </p:sp>
    </p:spTree>
    <p:extLst>
      <p:ext uri="{BB962C8B-B14F-4D97-AF65-F5344CB8AC3E}">
        <p14:creationId xmlns:p14="http://schemas.microsoft.com/office/powerpoint/2010/main" val="93278713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p:txBody>
          <a:bodyPr/>
          <a:lstStyle/>
          <a:p>
            <a:pPr eaLnBrk="1" hangingPunct="1"/>
            <a:r>
              <a:rPr lang="en-US" b="0">
                <a:solidFill>
                  <a:schemeClr val="bg1"/>
                </a:solidFill>
                <a:effectLst/>
                <a:latin typeface="+mj-lt"/>
              </a:rPr>
              <a:t/>
            </a:r>
            <a:br>
              <a:rPr lang="en-US" b="0">
                <a:solidFill>
                  <a:schemeClr val="bg1"/>
                </a:solidFill>
                <a:effectLst/>
                <a:latin typeface="+mj-lt"/>
              </a:rPr>
            </a:br>
            <a:endParaRPr lang="en-US" b="0">
              <a:solidFill>
                <a:schemeClr val="bg1"/>
              </a:solidFill>
              <a:effectLst/>
              <a:latin typeface="+mj-lt"/>
            </a:endParaRPr>
          </a:p>
        </p:txBody>
      </p:sp>
      <p:sp>
        <p:nvSpPr>
          <p:cNvPr id="80899" name="Rectangle 3"/>
          <p:cNvSpPr>
            <a:spLocks noGrp="1" noChangeArrowheads="1"/>
          </p:cNvSpPr>
          <p:nvPr>
            <p:ph type="subTitle" idx="1"/>
          </p:nvPr>
        </p:nvSpPr>
        <p:spPr>
          <a:xfrm>
            <a:off x="0" y="0"/>
            <a:ext cx="9144000" cy="5143500"/>
          </a:xfrm>
        </p:spPr>
        <p:txBody>
          <a:bodyPr/>
          <a:lstStyle/>
          <a:p>
            <a:pPr algn="just" eaLnBrk="1" hangingPunct="1">
              <a:lnSpc>
                <a:spcPct val="140000"/>
              </a:lnSpc>
            </a:pPr>
            <a:r>
              <a:rPr lang="en-US" sz="4800" b="0">
                <a:solidFill>
                  <a:schemeClr val="bg1"/>
                </a:solidFill>
                <a:effectLst/>
                <a:latin typeface="+mj-lt"/>
                <a:cs typeface="Times New Roman" panose="02020603050405020304" pitchFamily="18" charset="0"/>
              </a:rPr>
              <a:t>Chúng con ca ngợi Chúa. Chúng con chúc tụng Chúa. Chúng con thờ lạy Chúa. Chúng con tôn vinh Chúa. Chúng con cảm tạ Chúa vì vinh quang cao cả Chúa. </a:t>
            </a:r>
          </a:p>
        </p:txBody>
      </p:sp>
    </p:spTree>
    <p:extLst>
      <p:ext uri="{BB962C8B-B14F-4D97-AF65-F5344CB8AC3E}">
        <p14:creationId xmlns:p14="http://schemas.microsoft.com/office/powerpoint/2010/main" val="345309466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2947" name="Rectangle 3"/>
          <p:cNvSpPr>
            <a:spLocks noGrp="1" noChangeArrowheads="1"/>
          </p:cNvSpPr>
          <p:nvPr>
            <p:ph type="body" idx="1"/>
          </p:nvPr>
        </p:nvSpPr>
        <p:spPr>
          <a:xfrm>
            <a:off x="0" y="0"/>
            <a:ext cx="9144000" cy="5143500"/>
          </a:xfrm>
        </p:spPr>
        <p:txBody>
          <a:bodyPr/>
          <a:lstStyle/>
          <a:p>
            <a:pPr marL="0" indent="0" algn="just" eaLnBrk="1" hangingPunct="1">
              <a:lnSpc>
                <a:spcPct val="140000"/>
              </a:lnSpc>
              <a:buFontTx/>
              <a:buNone/>
            </a:pPr>
            <a:r>
              <a:rPr lang="vi-VN" sz="5400" b="0">
                <a:solidFill>
                  <a:schemeClr val="bg1"/>
                </a:solidFill>
                <a:effectLst/>
                <a:latin typeface="+mj-lt"/>
                <a:cs typeface="Times New Roman" panose="02020603050405020304" pitchFamily="18" charset="0"/>
              </a:rPr>
              <a:t>Lạy Chúa là Thiên Chúa, là Vua trên trời, là Chúa Cha toàn năng. Lạy Con Một Thiên Chúa, </a:t>
            </a:r>
            <a:r>
              <a:rPr lang="vi-VN" sz="5400" b="0">
                <a:solidFill>
                  <a:srgbClr val="FFFF00"/>
                </a:solidFill>
                <a:effectLst/>
                <a:latin typeface="+mj-lt"/>
                <a:cs typeface="Times New Roman" panose="02020603050405020304" pitchFamily="18" charset="0"/>
              </a:rPr>
              <a:t>Chúa Giê-su Ki-tô. </a:t>
            </a:r>
          </a:p>
        </p:txBody>
      </p:sp>
    </p:spTree>
    <p:extLst>
      <p:ext uri="{BB962C8B-B14F-4D97-AF65-F5344CB8AC3E}">
        <p14:creationId xmlns:p14="http://schemas.microsoft.com/office/powerpoint/2010/main" val="136126734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4995" name="Rectangle 3"/>
          <p:cNvSpPr>
            <a:spLocks noGrp="1" noChangeArrowheads="1"/>
          </p:cNvSpPr>
          <p:nvPr>
            <p:ph type="body" idx="1"/>
          </p:nvPr>
        </p:nvSpPr>
        <p:spPr>
          <a:xfrm>
            <a:off x="0" y="-247650"/>
            <a:ext cx="9144000" cy="5391150"/>
          </a:xfrm>
        </p:spPr>
        <p:txBody>
          <a:bodyPr/>
          <a:lstStyle/>
          <a:p>
            <a:pPr marL="0" indent="0" algn="just" eaLnBrk="1" hangingPunct="1">
              <a:lnSpc>
                <a:spcPct val="145000"/>
              </a:lnSpc>
              <a:buFontTx/>
              <a:buNone/>
            </a:pPr>
            <a:r>
              <a:rPr lang="vi-VN" sz="4800" b="0">
                <a:solidFill>
                  <a:schemeClr val="bg1"/>
                </a:solidFill>
                <a:effectLst/>
                <a:latin typeface="+mj-lt"/>
                <a:cs typeface="Times New Roman" panose="02020603050405020304" pitchFamily="18" charset="0"/>
              </a:rPr>
              <a:t>Lạy Chúa là Thiên Chúa, là Chiên Thiên Chúa, là Con Đức Chúa Cha. Chúa xoá tội trần gian, xin thương, xin thương, xin thương xót chúng con.</a:t>
            </a:r>
          </a:p>
        </p:txBody>
      </p:sp>
    </p:spTree>
    <p:extLst>
      <p:ext uri="{BB962C8B-B14F-4D97-AF65-F5344CB8AC3E}">
        <p14:creationId xmlns:p14="http://schemas.microsoft.com/office/powerpoint/2010/main" val="393044910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7043" name="Rectangle 3"/>
          <p:cNvSpPr>
            <a:spLocks noGrp="1" noChangeArrowheads="1"/>
          </p:cNvSpPr>
          <p:nvPr>
            <p:ph type="body" idx="1"/>
          </p:nvPr>
        </p:nvSpPr>
        <p:spPr>
          <a:xfrm>
            <a:off x="0" y="-171450"/>
            <a:ext cx="9144000" cy="5314950"/>
          </a:xfrm>
        </p:spPr>
        <p:txBody>
          <a:bodyPr/>
          <a:lstStyle/>
          <a:p>
            <a:pPr marL="0" indent="0" algn="just" eaLnBrk="1" hangingPunct="1">
              <a:lnSpc>
                <a:spcPct val="145000"/>
              </a:lnSpc>
              <a:buFontTx/>
              <a:buNone/>
            </a:pPr>
            <a:r>
              <a:rPr lang="vi-VN" sz="4800" b="0">
                <a:solidFill>
                  <a:schemeClr val="bg1"/>
                </a:solidFill>
                <a:effectLst/>
                <a:latin typeface="+mj-lt"/>
                <a:cs typeface="Times New Roman" panose="02020603050405020304" pitchFamily="18" charset="0"/>
              </a:rPr>
              <a:t>Chúa xoá tội trần gian, Xin nhận lời chúng con cầu khẩn. Chúa ngự bên hữu Đức Chúa Cha, xin thương, xin thương, xin thương xót chúng con.</a:t>
            </a:r>
            <a:endParaRPr lang="en-US" sz="4800" b="0">
              <a:solidFill>
                <a:schemeClr val="bg1"/>
              </a:solidFill>
              <a:effectLst/>
              <a:latin typeface="+mj-lt"/>
              <a:cs typeface="Times New Roman" panose="02020603050405020304" pitchFamily="18" charset="0"/>
            </a:endParaRPr>
          </a:p>
        </p:txBody>
      </p:sp>
    </p:spTree>
    <p:extLst>
      <p:ext uri="{BB962C8B-B14F-4D97-AF65-F5344CB8AC3E}">
        <p14:creationId xmlns:p14="http://schemas.microsoft.com/office/powerpoint/2010/main" val="30555058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9091" name="Rectangle 3"/>
          <p:cNvSpPr>
            <a:spLocks noGrp="1" noChangeArrowheads="1"/>
          </p:cNvSpPr>
          <p:nvPr>
            <p:ph type="body" idx="1"/>
          </p:nvPr>
        </p:nvSpPr>
        <p:spPr>
          <a:xfrm>
            <a:off x="0" y="0"/>
            <a:ext cx="9144000" cy="5143500"/>
          </a:xfrm>
        </p:spPr>
        <p:txBody>
          <a:bodyPr/>
          <a:lstStyle/>
          <a:p>
            <a:pPr marL="0" indent="0" algn="just" eaLnBrk="1" hangingPunct="1">
              <a:lnSpc>
                <a:spcPct val="150000"/>
              </a:lnSpc>
              <a:buFontTx/>
              <a:buNone/>
            </a:pPr>
            <a:r>
              <a:rPr lang="en-US" sz="4400" b="0">
                <a:solidFill>
                  <a:schemeClr val="bg1"/>
                </a:solidFill>
                <a:effectLst/>
                <a:latin typeface="+mj-lt"/>
                <a:cs typeface="Times New Roman" panose="02020603050405020304" pitchFamily="18" charset="0"/>
              </a:rPr>
              <a:t>Vì lạy </a:t>
            </a:r>
            <a:r>
              <a:rPr lang="en-US" sz="4400" b="0">
                <a:solidFill>
                  <a:srgbClr val="FFFF00"/>
                </a:solidFill>
                <a:effectLst/>
                <a:latin typeface="+mj-lt"/>
                <a:cs typeface="Times New Roman" panose="02020603050405020304" pitchFamily="18" charset="0"/>
              </a:rPr>
              <a:t>Chúa Giê-su Ki-tô, </a:t>
            </a:r>
            <a:r>
              <a:rPr lang="en-US" sz="4400" b="0">
                <a:solidFill>
                  <a:schemeClr val="bg1"/>
                </a:solidFill>
                <a:effectLst/>
                <a:latin typeface="+mj-lt"/>
                <a:cs typeface="Times New Roman" panose="02020603050405020304" pitchFamily="18" charset="0"/>
              </a:rPr>
              <a:t>chỉ có Chúa là Đấng Thánh, chỉ có Chúa là Chúa, chỉ có Chúa là Đấng Tối Cao, cùng Đức Chúa Thánh Thần trong vinh quang Đức Chúa Cha. </a:t>
            </a:r>
            <a:r>
              <a:rPr lang="en-US" sz="4400" b="0" u="sng">
                <a:solidFill>
                  <a:srgbClr val="FFFF00"/>
                </a:solidFill>
                <a:effectLst/>
                <a:latin typeface="+mj-lt"/>
                <a:cs typeface="Times New Roman" panose="02020603050405020304" pitchFamily="18" charset="0"/>
              </a:rPr>
              <a:t>A-men. A-men. </a:t>
            </a:r>
            <a:endParaRPr lang="vi-VN" sz="4400" b="0" u="sng">
              <a:solidFill>
                <a:srgbClr val="FFFF00"/>
              </a:solidFill>
              <a:effectLst/>
              <a:latin typeface="+mj-lt"/>
              <a:cs typeface="Times New Roman" panose="02020603050405020304" pitchFamily="18" charset="0"/>
            </a:endParaRPr>
          </a:p>
        </p:txBody>
      </p:sp>
    </p:spTree>
    <p:extLst>
      <p:ext uri="{BB962C8B-B14F-4D97-AF65-F5344CB8AC3E}">
        <p14:creationId xmlns:p14="http://schemas.microsoft.com/office/powerpoint/2010/main" val="419559612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b="0">
                <a:solidFill>
                  <a:schemeClr val="bg1"/>
                </a:solidFill>
                <a:effectLst/>
                <a:latin typeface="+mj-lt"/>
              </a:rPr>
              <a:t/>
            </a:r>
            <a:br>
              <a:rPr lang="en-US" b="0">
                <a:solidFill>
                  <a:schemeClr val="bg1"/>
                </a:solidFill>
                <a:effectLst/>
                <a:latin typeface="+mj-lt"/>
              </a:rPr>
            </a:br>
            <a:endParaRPr lang="en-US" b="0">
              <a:solidFill>
                <a:schemeClr val="bg1"/>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eaLnBrk="1" hangingPunct="1">
              <a:lnSpc>
                <a:spcPct val="150000"/>
              </a:lnSpc>
            </a:pPr>
            <a:endParaRPr lang="en-US" sz="3600" b="0">
              <a:solidFill>
                <a:srgbClr val="FFFF00"/>
              </a:solidFill>
              <a:effectLst/>
              <a:latin typeface="+mj-lt"/>
              <a:cs typeface="Times New Roman" panose="02020603050405020304" pitchFamily="18" charset="0"/>
            </a:endParaRPr>
          </a:p>
          <a:p>
            <a:pPr eaLnBrk="1" hangingPunct="1">
              <a:lnSpc>
                <a:spcPct val="150000"/>
              </a:lnSpc>
            </a:pPr>
            <a:r>
              <a:rPr lang="en-US" sz="7200" b="0">
                <a:solidFill>
                  <a:srgbClr val="FFFF00"/>
                </a:solidFill>
                <a:effectLst/>
                <a:latin typeface="+mj-lt"/>
                <a:cs typeface="Times New Roman" panose="02020603050405020304" pitchFamily="18" charset="0"/>
              </a:rPr>
              <a:t>KINH VINH DANH</a:t>
            </a:r>
            <a:endParaRPr lang="vi-VN" sz="7200" b="0">
              <a:solidFill>
                <a:srgbClr val="FFFF00"/>
              </a:solidFill>
              <a:effectLst/>
              <a:latin typeface="+mj-lt"/>
              <a:cs typeface="Times New Roman" panose="02020603050405020304" pitchFamily="18" charset="0"/>
            </a:endParaRPr>
          </a:p>
        </p:txBody>
      </p:sp>
    </p:spTree>
    <p:extLst>
      <p:ext uri="{BB962C8B-B14F-4D97-AF65-F5344CB8AC3E}">
        <p14:creationId xmlns:p14="http://schemas.microsoft.com/office/powerpoint/2010/main" val="377983896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b="0">
                <a:solidFill>
                  <a:schemeClr val="bg1"/>
                </a:solidFill>
                <a:effectLst/>
                <a:latin typeface="+mj-lt"/>
              </a:rPr>
              <a:t/>
            </a:r>
            <a:br>
              <a:rPr lang="en-US" b="0">
                <a:solidFill>
                  <a:schemeClr val="bg1"/>
                </a:solidFill>
                <a:effectLst/>
                <a:latin typeface="+mj-lt"/>
              </a:rPr>
            </a:br>
            <a:endParaRPr lang="en-US" b="0">
              <a:solidFill>
                <a:schemeClr val="bg1"/>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algn="l" eaLnBrk="1" hangingPunct="1">
              <a:lnSpc>
                <a:spcPct val="150000"/>
              </a:lnSpc>
            </a:pPr>
            <a:r>
              <a:rPr lang="en-US" sz="4000" b="0" u="sng">
                <a:solidFill>
                  <a:srgbClr val="FFFF00"/>
                </a:solidFill>
                <a:effectLst/>
                <a:latin typeface="+mj-lt"/>
                <a:cs typeface="Times New Roman" panose="02020603050405020304" pitchFamily="18" charset="0"/>
              </a:rPr>
              <a:t>Chủ tế:</a:t>
            </a:r>
            <a:r>
              <a:rPr lang="en-US" sz="4000" b="0">
                <a:solidFill>
                  <a:srgbClr val="FFFF00"/>
                </a:solidFill>
                <a:effectLst/>
                <a:latin typeface="+mj-lt"/>
                <a:cs typeface="Times New Roman" panose="02020603050405020304" pitchFamily="18" charset="0"/>
              </a:rPr>
              <a:t> </a:t>
            </a:r>
            <a:r>
              <a:rPr lang="en-US" sz="5400" b="0" i="1">
                <a:solidFill>
                  <a:srgbClr val="FFFF00"/>
                </a:solidFill>
                <a:effectLst/>
                <a:latin typeface="+mj-lt"/>
                <a:cs typeface="Times New Roman" panose="02020603050405020304" pitchFamily="18" charset="0"/>
              </a:rPr>
              <a:t>Vinh danh Thiên Chúa trên các tầng trời.</a:t>
            </a:r>
            <a:br>
              <a:rPr lang="en-US" sz="5400" b="0" i="1">
                <a:solidFill>
                  <a:srgbClr val="FFFF00"/>
                </a:solidFill>
                <a:effectLst/>
                <a:latin typeface="+mj-lt"/>
                <a:cs typeface="Times New Roman" panose="02020603050405020304" pitchFamily="18" charset="0"/>
              </a:rPr>
            </a:br>
            <a:r>
              <a:rPr lang="vi-VN" sz="5400" b="0">
                <a:solidFill>
                  <a:srgbClr val="FFFF00"/>
                </a:solidFill>
                <a:effectLst/>
                <a:latin typeface="+mj-lt"/>
                <a:cs typeface="Times New Roman" panose="02020603050405020304" pitchFamily="18" charset="0"/>
              </a:rPr>
              <a:t>A+B:</a:t>
            </a:r>
            <a:r>
              <a:rPr lang="vi-VN" sz="5400" b="0">
                <a:solidFill>
                  <a:schemeClr val="bg1"/>
                </a:solidFill>
                <a:effectLst/>
                <a:latin typeface="+mj-lt"/>
                <a:cs typeface="Times New Roman" panose="02020603050405020304" pitchFamily="18" charset="0"/>
              </a:rPr>
              <a:t> Và bình an dưới thế cho người thiện tâm</a:t>
            </a:r>
            <a:r>
              <a:rPr lang="en-US" sz="5400" b="0">
                <a:solidFill>
                  <a:schemeClr val="bg1"/>
                </a:solidFill>
                <a:effectLst/>
                <a:latin typeface="+mj-lt"/>
                <a:cs typeface="Times New Roman" panose="02020603050405020304" pitchFamily="18" charset="0"/>
              </a:rPr>
              <a:t>.</a:t>
            </a:r>
            <a:endParaRPr lang="vi-VN" sz="5400" b="0">
              <a:solidFill>
                <a:schemeClr val="bg1"/>
              </a:solidFill>
              <a:effectLst/>
              <a:latin typeface="+mj-lt"/>
              <a:cs typeface="Times New Roman" panose="02020603050405020304" pitchFamily="18" charset="0"/>
            </a:endParaRPr>
          </a:p>
        </p:txBody>
      </p:sp>
    </p:spTree>
    <p:extLst>
      <p:ext uri="{BB962C8B-B14F-4D97-AF65-F5344CB8AC3E}">
        <p14:creationId xmlns:p14="http://schemas.microsoft.com/office/powerpoint/2010/main" val="390065293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rmAutofit/>
          </a:bodyPr>
          <a:lstStyle/>
          <a:p>
            <a:pPr algn="just"/>
            <a:r>
              <a:rPr lang="vi-VN" sz="5400" b="0">
                <a:solidFill>
                  <a:schemeClr val="bg1"/>
                </a:solidFill>
                <a:effectLst/>
                <a:latin typeface="+mj-lt"/>
              </a:rPr>
              <a:t>Lạy Chúa Thánh Thần là Ánh sáng Chân lý vẹn toàn,</a:t>
            </a:r>
            <a:br>
              <a:rPr lang="vi-VN" sz="5400" b="0">
                <a:solidFill>
                  <a:schemeClr val="bg1"/>
                </a:solidFill>
                <a:effectLst/>
                <a:latin typeface="+mj-lt"/>
              </a:rPr>
            </a:br>
            <a:r>
              <a:rPr lang="vi-VN" sz="5400" b="0">
                <a:solidFill>
                  <a:schemeClr val="bg1"/>
                </a:solidFill>
                <a:effectLst/>
                <a:latin typeface="+mj-lt"/>
              </a:rPr>
              <a:t>Chúa ban những ân huệ thích hợp cho từng thời đại, và dùng nhiều cách thế kỳ diệu để hướng dẫn Hội Thánh,</a:t>
            </a:r>
            <a:endParaRPr lang="en-US" sz="5400" b="0">
              <a:solidFill>
                <a:schemeClr val="bg1"/>
              </a:solidFill>
              <a:effectLst/>
              <a:latin typeface="+mj-lt"/>
            </a:endParaRPr>
          </a:p>
        </p:txBody>
      </p:sp>
    </p:spTree>
    <p:extLst>
      <p:ext uri="{BB962C8B-B14F-4D97-AF65-F5344CB8AC3E}">
        <p14:creationId xmlns:p14="http://schemas.microsoft.com/office/powerpoint/2010/main" val="397113529"/>
      </p:ext>
    </p:extLst>
  </p:cSld>
  <p:clrMapOvr>
    <a:masterClrMapping/>
  </p:clrMapOvr>
  <p:transition spd="slow" advClick="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p:txBody>
          <a:bodyPr/>
          <a:lstStyle/>
          <a:p>
            <a:pPr eaLnBrk="1" hangingPunct="1"/>
            <a:r>
              <a:rPr lang="en-US" b="0">
                <a:solidFill>
                  <a:schemeClr val="bg1"/>
                </a:solidFill>
                <a:effectLst/>
                <a:latin typeface="+mj-lt"/>
              </a:rPr>
              <a:t/>
            </a:r>
            <a:br>
              <a:rPr lang="en-US" b="0">
                <a:solidFill>
                  <a:schemeClr val="bg1"/>
                </a:solidFill>
                <a:effectLst/>
                <a:latin typeface="+mj-lt"/>
              </a:rPr>
            </a:br>
            <a:endParaRPr lang="en-US" b="0">
              <a:solidFill>
                <a:schemeClr val="bg1"/>
              </a:solidFill>
              <a:effectLst/>
              <a:latin typeface="+mj-lt"/>
            </a:endParaRPr>
          </a:p>
        </p:txBody>
      </p:sp>
      <p:sp>
        <p:nvSpPr>
          <p:cNvPr id="80899" name="Rectangle 3"/>
          <p:cNvSpPr>
            <a:spLocks noGrp="1" noChangeArrowheads="1"/>
          </p:cNvSpPr>
          <p:nvPr>
            <p:ph type="subTitle" idx="1"/>
          </p:nvPr>
        </p:nvSpPr>
        <p:spPr>
          <a:xfrm>
            <a:off x="0" y="0"/>
            <a:ext cx="9144000" cy="5143500"/>
          </a:xfrm>
        </p:spPr>
        <p:txBody>
          <a:bodyPr/>
          <a:lstStyle/>
          <a:p>
            <a:pPr algn="l" eaLnBrk="1" hangingPunct="1">
              <a:lnSpc>
                <a:spcPct val="140000"/>
              </a:lnSpc>
            </a:pPr>
            <a:r>
              <a:rPr lang="en-US" sz="5000" b="0" u="sng">
                <a:solidFill>
                  <a:srgbClr val="FFFF00"/>
                </a:solidFill>
                <a:effectLst/>
                <a:latin typeface="+mj-lt"/>
                <a:cs typeface="Times New Roman" panose="02020603050405020304" pitchFamily="18" charset="0"/>
              </a:rPr>
              <a:t>A:</a:t>
            </a:r>
            <a:r>
              <a:rPr lang="en-US" sz="5000" b="0">
                <a:solidFill>
                  <a:schemeClr val="bg1"/>
                </a:solidFill>
                <a:effectLst/>
                <a:latin typeface="+mj-lt"/>
                <a:cs typeface="Times New Roman" panose="02020603050405020304" pitchFamily="18" charset="0"/>
              </a:rPr>
              <a:t> Chúng con ca ngợi Chúa.</a:t>
            </a:r>
          </a:p>
          <a:p>
            <a:pPr algn="l" eaLnBrk="1" hangingPunct="1">
              <a:lnSpc>
                <a:spcPct val="140000"/>
              </a:lnSpc>
            </a:pPr>
            <a:r>
              <a:rPr lang="en-US" sz="5000" b="0" u="sng">
                <a:solidFill>
                  <a:srgbClr val="FFFF00"/>
                </a:solidFill>
                <a:effectLst/>
                <a:latin typeface="+mj-lt"/>
                <a:cs typeface="Times New Roman" panose="02020603050405020304" pitchFamily="18" charset="0"/>
              </a:rPr>
              <a:t>B:</a:t>
            </a:r>
            <a:r>
              <a:rPr lang="en-US" sz="5000" b="0">
                <a:solidFill>
                  <a:schemeClr val="bg1"/>
                </a:solidFill>
                <a:effectLst/>
                <a:latin typeface="+mj-lt"/>
                <a:cs typeface="Times New Roman" panose="02020603050405020304" pitchFamily="18" charset="0"/>
              </a:rPr>
              <a:t> Chúng con chúc tụng Chúa. </a:t>
            </a:r>
            <a:br>
              <a:rPr lang="en-US" sz="5000" b="0">
                <a:solidFill>
                  <a:schemeClr val="bg1"/>
                </a:solidFill>
                <a:effectLst/>
                <a:latin typeface="+mj-lt"/>
                <a:cs typeface="Times New Roman" panose="02020603050405020304" pitchFamily="18" charset="0"/>
              </a:rPr>
            </a:br>
            <a:r>
              <a:rPr lang="en-US" sz="5000" b="0">
                <a:solidFill>
                  <a:srgbClr val="FFFF00"/>
                </a:solidFill>
                <a:effectLst/>
                <a:latin typeface="+mj-lt"/>
                <a:cs typeface="Times New Roman" panose="02020603050405020304" pitchFamily="18" charset="0"/>
              </a:rPr>
              <a:t>A:</a:t>
            </a:r>
            <a:r>
              <a:rPr lang="en-US" sz="5000" b="0">
                <a:solidFill>
                  <a:schemeClr val="bg1"/>
                </a:solidFill>
                <a:effectLst/>
                <a:latin typeface="+mj-lt"/>
                <a:cs typeface="Times New Roman" panose="02020603050405020304" pitchFamily="18" charset="0"/>
              </a:rPr>
              <a:t> Chúng con thờ lạy Chúa. </a:t>
            </a:r>
          </a:p>
          <a:p>
            <a:pPr algn="l" eaLnBrk="1" hangingPunct="1">
              <a:lnSpc>
                <a:spcPct val="140000"/>
              </a:lnSpc>
            </a:pPr>
            <a:r>
              <a:rPr lang="en-US" sz="5000" b="0">
                <a:solidFill>
                  <a:srgbClr val="FFFF00"/>
                </a:solidFill>
                <a:effectLst/>
                <a:latin typeface="+mj-lt"/>
                <a:cs typeface="Times New Roman" panose="02020603050405020304" pitchFamily="18" charset="0"/>
              </a:rPr>
              <a:t>B:</a:t>
            </a:r>
            <a:r>
              <a:rPr lang="en-US" sz="5000" b="0">
                <a:solidFill>
                  <a:schemeClr val="bg1"/>
                </a:solidFill>
                <a:effectLst/>
                <a:latin typeface="+mj-lt"/>
                <a:cs typeface="Times New Roman" panose="02020603050405020304" pitchFamily="18" charset="0"/>
              </a:rPr>
              <a:t> Chúng con tôn vinh Chúa.</a:t>
            </a:r>
          </a:p>
        </p:txBody>
      </p:sp>
    </p:spTree>
    <p:extLst>
      <p:ext uri="{BB962C8B-B14F-4D97-AF65-F5344CB8AC3E}">
        <p14:creationId xmlns:p14="http://schemas.microsoft.com/office/powerpoint/2010/main" val="110553222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2947" name="Rectangle 3"/>
          <p:cNvSpPr>
            <a:spLocks noGrp="1" noChangeArrowheads="1"/>
          </p:cNvSpPr>
          <p:nvPr>
            <p:ph type="body" idx="1"/>
          </p:nvPr>
        </p:nvSpPr>
        <p:spPr>
          <a:xfrm>
            <a:off x="0" y="-171450"/>
            <a:ext cx="9144000" cy="5314950"/>
          </a:xfrm>
        </p:spPr>
        <p:txBody>
          <a:bodyPr/>
          <a:lstStyle/>
          <a:p>
            <a:pPr marL="0" indent="0" algn="just" eaLnBrk="1" hangingPunct="1">
              <a:lnSpc>
                <a:spcPct val="140000"/>
              </a:lnSpc>
              <a:buFontTx/>
              <a:buNone/>
            </a:pPr>
            <a:r>
              <a:rPr lang="en-US" sz="4800" b="0" u="sng">
                <a:solidFill>
                  <a:srgbClr val="FFFF00"/>
                </a:solidFill>
                <a:effectLst/>
                <a:latin typeface="+mj-lt"/>
                <a:cs typeface="Times New Roman" panose="02020603050405020304" pitchFamily="18" charset="0"/>
              </a:rPr>
              <a:t>A:</a:t>
            </a:r>
            <a:r>
              <a:rPr lang="en-US" sz="4800" b="0">
                <a:solidFill>
                  <a:schemeClr val="bg1"/>
                </a:solidFill>
                <a:effectLst/>
                <a:latin typeface="+mj-lt"/>
                <a:cs typeface="Times New Roman" panose="02020603050405020304" pitchFamily="18" charset="0"/>
              </a:rPr>
              <a:t> Chúng con cảm tạ Chúa vì vinh quang cao cả Chúa.</a:t>
            </a:r>
          </a:p>
          <a:p>
            <a:pPr marL="0" indent="0" algn="just" eaLnBrk="1" hangingPunct="1">
              <a:lnSpc>
                <a:spcPct val="140000"/>
              </a:lnSpc>
              <a:buFontTx/>
              <a:buNone/>
            </a:pPr>
            <a:r>
              <a:rPr lang="vi-VN" sz="4800" b="0">
                <a:solidFill>
                  <a:srgbClr val="FFFF00"/>
                </a:solidFill>
                <a:effectLst/>
                <a:latin typeface="+mj-lt"/>
                <a:cs typeface="Times New Roman" panose="02020603050405020304" pitchFamily="18" charset="0"/>
              </a:rPr>
              <a:t>B:</a:t>
            </a:r>
            <a:r>
              <a:rPr lang="vi-VN" sz="4800" b="0">
                <a:solidFill>
                  <a:schemeClr val="bg1"/>
                </a:solidFill>
                <a:effectLst/>
                <a:latin typeface="+mj-lt"/>
                <a:cs typeface="Times New Roman" panose="02020603050405020304" pitchFamily="18" charset="0"/>
              </a:rPr>
              <a:t> Lạy Chúa là Thiên Chúa, là Vua trên trời, là Chúa Cha toàn năng.</a:t>
            </a:r>
          </a:p>
        </p:txBody>
      </p:sp>
    </p:spTree>
    <p:extLst>
      <p:ext uri="{BB962C8B-B14F-4D97-AF65-F5344CB8AC3E}">
        <p14:creationId xmlns:p14="http://schemas.microsoft.com/office/powerpoint/2010/main" val="205299397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4995" name="Rectangle 3"/>
          <p:cNvSpPr>
            <a:spLocks noGrp="1" noChangeArrowheads="1"/>
          </p:cNvSpPr>
          <p:nvPr>
            <p:ph type="body" idx="1"/>
          </p:nvPr>
        </p:nvSpPr>
        <p:spPr>
          <a:xfrm>
            <a:off x="0" y="-247650"/>
            <a:ext cx="9144000" cy="5391150"/>
          </a:xfrm>
        </p:spPr>
        <p:txBody>
          <a:bodyPr/>
          <a:lstStyle/>
          <a:p>
            <a:pPr marL="0" indent="0" algn="just" eaLnBrk="1" hangingPunct="1">
              <a:lnSpc>
                <a:spcPct val="145000"/>
              </a:lnSpc>
              <a:buFontTx/>
              <a:buNone/>
            </a:pPr>
            <a:r>
              <a:rPr lang="en-US" sz="4800" b="0" u="sng">
                <a:solidFill>
                  <a:srgbClr val="FFFF00"/>
                </a:solidFill>
                <a:effectLst/>
                <a:latin typeface="+mj-lt"/>
                <a:cs typeface="Times New Roman" panose="02020603050405020304" pitchFamily="18" charset="0"/>
              </a:rPr>
              <a:t>A:</a:t>
            </a:r>
            <a:r>
              <a:rPr lang="en-US" sz="4800" b="0">
                <a:solidFill>
                  <a:schemeClr val="bg1"/>
                </a:solidFill>
                <a:effectLst/>
                <a:latin typeface="+mj-lt"/>
                <a:cs typeface="Times New Roman" panose="02020603050405020304" pitchFamily="18" charset="0"/>
              </a:rPr>
              <a:t> Lạy con một Thiên Chúa,            Chúa Giêsu Kitô.</a:t>
            </a:r>
          </a:p>
          <a:p>
            <a:pPr marL="0" indent="0" algn="just" eaLnBrk="1" hangingPunct="1">
              <a:lnSpc>
                <a:spcPct val="145000"/>
              </a:lnSpc>
              <a:buFontTx/>
              <a:buNone/>
            </a:pPr>
            <a:r>
              <a:rPr lang="vi-VN" sz="4800" b="0">
                <a:solidFill>
                  <a:srgbClr val="FFFF00"/>
                </a:solidFill>
                <a:effectLst/>
                <a:latin typeface="+mj-lt"/>
                <a:cs typeface="Times New Roman" panose="02020603050405020304" pitchFamily="18" charset="0"/>
              </a:rPr>
              <a:t>B:</a:t>
            </a:r>
            <a:r>
              <a:rPr lang="vi-VN" sz="4800" b="0">
                <a:solidFill>
                  <a:schemeClr val="bg1"/>
                </a:solidFill>
                <a:effectLst/>
                <a:latin typeface="+mj-lt"/>
                <a:cs typeface="Times New Roman" panose="02020603050405020304" pitchFamily="18" charset="0"/>
              </a:rPr>
              <a:t> Lạy Chúa là Thiên Chúa, là Chiên Thiên Chúa là Con Đức Chúa Cha.</a:t>
            </a:r>
          </a:p>
        </p:txBody>
      </p:sp>
    </p:spTree>
    <p:extLst>
      <p:ext uri="{BB962C8B-B14F-4D97-AF65-F5344CB8AC3E}">
        <p14:creationId xmlns:p14="http://schemas.microsoft.com/office/powerpoint/2010/main" val="426166699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7043" name="Rectangle 3"/>
          <p:cNvSpPr>
            <a:spLocks noGrp="1" noChangeArrowheads="1"/>
          </p:cNvSpPr>
          <p:nvPr>
            <p:ph type="body" idx="1"/>
          </p:nvPr>
        </p:nvSpPr>
        <p:spPr>
          <a:xfrm>
            <a:off x="0" y="-171450"/>
            <a:ext cx="9144000" cy="5314950"/>
          </a:xfrm>
        </p:spPr>
        <p:txBody>
          <a:bodyPr/>
          <a:lstStyle/>
          <a:p>
            <a:pPr marL="0" indent="0" algn="just" eaLnBrk="1" hangingPunct="1">
              <a:lnSpc>
                <a:spcPct val="145000"/>
              </a:lnSpc>
              <a:buFontTx/>
              <a:buNone/>
            </a:pPr>
            <a:r>
              <a:rPr lang="en-US" sz="5400" b="0" u="sng">
                <a:solidFill>
                  <a:srgbClr val="FFFF00"/>
                </a:solidFill>
                <a:effectLst/>
                <a:latin typeface="+mj-lt"/>
                <a:cs typeface="Times New Roman" panose="02020603050405020304" pitchFamily="18" charset="0"/>
              </a:rPr>
              <a:t>A:</a:t>
            </a:r>
            <a:r>
              <a:rPr lang="en-US" sz="5400" b="0">
                <a:solidFill>
                  <a:schemeClr val="bg1"/>
                </a:solidFill>
                <a:effectLst/>
                <a:latin typeface="+mj-lt"/>
                <a:cs typeface="Times New Roman" panose="02020603050405020304" pitchFamily="18" charset="0"/>
              </a:rPr>
              <a:t> Chúa xóa tội trần gian, xin thương xót chúng con.</a:t>
            </a:r>
          </a:p>
          <a:p>
            <a:pPr marL="0" indent="0" algn="just" eaLnBrk="1" hangingPunct="1">
              <a:lnSpc>
                <a:spcPct val="145000"/>
              </a:lnSpc>
              <a:buFontTx/>
              <a:buNone/>
            </a:pPr>
            <a:r>
              <a:rPr lang="en-US" sz="5400" b="0" u="sng">
                <a:solidFill>
                  <a:srgbClr val="FFFF00"/>
                </a:solidFill>
                <a:effectLst/>
                <a:latin typeface="+mj-lt"/>
                <a:cs typeface="Times New Roman" panose="02020603050405020304" pitchFamily="18" charset="0"/>
              </a:rPr>
              <a:t>B:</a:t>
            </a:r>
            <a:r>
              <a:rPr lang="en-US" sz="5400" b="0">
                <a:solidFill>
                  <a:schemeClr val="bg1"/>
                </a:solidFill>
                <a:effectLst/>
                <a:latin typeface="+mj-lt"/>
                <a:cs typeface="Times New Roman" panose="02020603050405020304" pitchFamily="18" charset="0"/>
              </a:rPr>
              <a:t> Chúa xóa tội trần gian, xin nhậm lời chúng con cầu khẩn.</a:t>
            </a:r>
          </a:p>
        </p:txBody>
      </p:sp>
    </p:spTree>
    <p:extLst>
      <p:ext uri="{BB962C8B-B14F-4D97-AF65-F5344CB8AC3E}">
        <p14:creationId xmlns:p14="http://schemas.microsoft.com/office/powerpoint/2010/main" val="3634377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9091" name="Rectangle 3"/>
          <p:cNvSpPr>
            <a:spLocks noGrp="1" noChangeArrowheads="1"/>
          </p:cNvSpPr>
          <p:nvPr>
            <p:ph type="body" idx="1"/>
          </p:nvPr>
        </p:nvSpPr>
        <p:spPr>
          <a:xfrm>
            <a:off x="0" y="0"/>
            <a:ext cx="9144000" cy="5143500"/>
          </a:xfrm>
        </p:spPr>
        <p:txBody>
          <a:bodyPr/>
          <a:lstStyle/>
          <a:p>
            <a:pPr marL="0" indent="0" algn="just" eaLnBrk="1" hangingPunct="1">
              <a:lnSpc>
                <a:spcPct val="150000"/>
              </a:lnSpc>
              <a:buFontTx/>
              <a:buNone/>
            </a:pPr>
            <a:r>
              <a:rPr lang="en-US" sz="4800" b="0" u="sng">
                <a:solidFill>
                  <a:srgbClr val="FFFF00"/>
                </a:solidFill>
                <a:effectLst/>
                <a:latin typeface="+mj-lt"/>
                <a:cs typeface="Times New Roman" panose="02020603050405020304" pitchFamily="18" charset="0"/>
              </a:rPr>
              <a:t>A:</a:t>
            </a:r>
            <a:r>
              <a:rPr lang="en-US" sz="4800" b="0">
                <a:solidFill>
                  <a:schemeClr val="bg1"/>
                </a:solidFill>
                <a:effectLst/>
                <a:latin typeface="+mj-lt"/>
                <a:cs typeface="Times New Roman" panose="02020603050405020304" pitchFamily="18" charset="0"/>
              </a:rPr>
              <a:t> Chúa ngự bên hữu Đức Chúa Cha, xin thương xót chúng con.</a:t>
            </a:r>
          </a:p>
          <a:p>
            <a:pPr marL="0" indent="0" algn="just" eaLnBrk="1" hangingPunct="1">
              <a:lnSpc>
                <a:spcPct val="150000"/>
              </a:lnSpc>
              <a:buFontTx/>
              <a:buNone/>
            </a:pPr>
            <a:r>
              <a:rPr lang="vi-VN" sz="4800" b="0" u="sng">
                <a:solidFill>
                  <a:srgbClr val="FFFF00"/>
                </a:solidFill>
                <a:effectLst/>
                <a:latin typeface="+mj-lt"/>
                <a:cs typeface="Times New Roman" panose="02020603050405020304" pitchFamily="18" charset="0"/>
              </a:rPr>
              <a:t>B:</a:t>
            </a:r>
            <a:r>
              <a:rPr lang="vi-VN" sz="4800" b="0">
                <a:solidFill>
                  <a:schemeClr val="bg1"/>
                </a:solidFill>
                <a:effectLst/>
                <a:latin typeface="+mj-lt"/>
                <a:cs typeface="Times New Roman" panose="02020603050405020304" pitchFamily="18" charset="0"/>
              </a:rPr>
              <a:t> Vì lạy Chúa Giêsu Kitô, chỉ có Chúa là Đấng Thánh.</a:t>
            </a:r>
          </a:p>
        </p:txBody>
      </p:sp>
    </p:spTree>
    <p:extLst>
      <p:ext uri="{BB962C8B-B14F-4D97-AF65-F5344CB8AC3E}">
        <p14:creationId xmlns:p14="http://schemas.microsoft.com/office/powerpoint/2010/main" val="11773311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91139" name="Rectangle 3"/>
          <p:cNvSpPr>
            <a:spLocks noGrp="1" noChangeArrowheads="1"/>
          </p:cNvSpPr>
          <p:nvPr>
            <p:ph type="body" idx="1"/>
          </p:nvPr>
        </p:nvSpPr>
        <p:spPr>
          <a:xfrm>
            <a:off x="0" y="0"/>
            <a:ext cx="9144000" cy="5143500"/>
          </a:xfrm>
        </p:spPr>
        <p:txBody>
          <a:bodyPr/>
          <a:lstStyle/>
          <a:p>
            <a:pPr marL="0" indent="0" algn="just" eaLnBrk="1" hangingPunct="1">
              <a:lnSpc>
                <a:spcPct val="140000"/>
              </a:lnSpc>
              <a:buFontTx/>
              <a:buNone/>
            </a:pPr>
            <a:r>
              <a:rPr lang="en-US" sz="4400" b="0">
                <a:solidFill>
                  <a:schemeClr val="bg1"/>
                </a:solidFill>
                <a:effectLst/>
                <a:latin typeface="+mj-lt"/>
                <a:cs typeface="Times New Roman" panose="02020603050405020304" pitchFamily="18" charset="0"/>
              </a:rPr>
              <a:t>Chỉ có Chúa là Chúa, chỉ có Chúa là đấng tối cao.</a:t>
            </a:r>
          </a:p>
          <a:p>
            <a:pPr marL="0" indent="0" algn="just" eaLnBrk="1" hangingPunct="1">
              <a:lnSpc>
                <a:spcPct val="140000"/>
              </a:lnSpc>
              <a:buFontTx/>
              <a:buNone/>
            </a:pPr>
            <a:r>
              <a:rPr lang="vi-VN" sz="4400" b="0" u="sng">
                <a:solidFill>
                  <a:srgbClr val="FFFF00"/>
                </a:solidFill>
                <a:effectLst/>
                <a:latin typeface="+mj-lt"/>
                <a:cs typeface="Times New Roman" panose="02020603050405020304" pitchFamily="18" charset="0"/>
              </a:rPr>
              <a:t>A+</a:t>
            </a:r>
            <a:r>
              <a:rPr lang="en-US" sz="4400" b="0" u="sng">
                <a:solidFill>
                  <a:srgbClr val="FFFF00"/>
                </a:solidFill>
                <a:effectLst/>
                <a:latin typeface="+mj-lt"/>
                <a:cs typeface="Times New Roman" panose="02020603050405020304" pitchFamily="18" charset="0"/>
              </a:rPr>
              <a:t>B</a:t>
            </a:r>
            <a:r>
              <a:rPr lang="vi-VN" sz="4400" b="0" u="sng">
                <a:solidFill>
                  <a:srgbClr val="FFFF00"/>
                </a:solidFill>
                <a:effectLst/>
                <a:latin typeface="+mj-lt"/>
                <a:cs typeface="Times New Roman" panose="02020603050405020304" pitchFamily="18" charset="0"/>
              </a:rPr>
              <a:t>:</a:t>
            </a:r>
            <a:r>
              <a:rPr lang="vi-VN" sz="4400" b="0">
                <a:solidFill>
                  <a:schemeClr val="bg1"/>
                </a:solidFill>
                <a:effectLst/>
                <a:latin typeface="+mj-lt"/>
                <a:cs typeface="Times New Roman" panose="02020603050405020304" pitchFamily="18" charset="0"/>
              </a:rPr>
              <a:t> Cùng Đức Chúa Thánh Thần trong vinh quang Đức Chúa Cha. </a:t>
            </a:r>
          </a:p>
          <a:p>
            <a:pPr marL="0" indent="0" algn="just" eaLnBrk="1" hangingPunct="1">
              <a:lnSpc>
                <a:spcPct val="140000"/>
              </a:lnSpc>
              <a:buFontTx/>
              <a:buNone/>
            </a:pPr>
            <a:r>
              <a:rPr lang="vi-VN" sz="4400" b="0" u="sng">
                <a:solidFill>
                  <a:srgbClr val="FFFF00"/>
                </a:solidFill>
                <a:effectLst/>
                <a:latin typeface="+mj-lt"/>
                <a:cs typeface="Times New Roman" panose="02020603050405020304" pitchFamily="18" charset="0"/>
              </a:rPr>
              <a:t>Amen.</a:t>
            </a:r>
          </a:p>
        </p:txBody>
      </p:sp>
    </p:spTree>
    <p:extLst>
      <p:ext uri="{BB962C8B-B14F-4D97-AF65-F5344CB8AC3E}">
        <p14:creationId xmlns:p14="http://schemas.microsoft.com/office/powerpoint/2010/main" val="274107066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p:cNvSpPr txBox="1"/>
          <p:nvPr/>
        </p:nvSpPr>
        <p:spPr>
          <a:xfrm>
            <a:off x="152400" y="133350"/>
            <a:ext cx="4977645" cy="1200329"/>
          </a:xfrm>
          <a:prstGeom prst="rect">
            <a:avLst/>
          </a:prstGeom>
          <a:noFill/>
        </p:spPr>
        <p:txBody>
          <a:bodyPr wrap="none" rtlCol="0">
            <a:spAutoFit/>
          </a:bodyPr>
          <a:lstStyle/>
          <a:p>
            <a:r>
              <a:rPr lang="en-US" sz="3600" smtClean="0">
                <a:solidFill>
                  <a:srgbClr val="FFFF00"/>
                </a:solidFill>
              </a:rPr>
              <a:t>Bài đọc 1</a:t>
            </a:r>
          </a:p>
          <a:p>
            <a:r>
              <a:rPr lang="en-US" sz="3600" smtClean="0">
                <a:solidFill>
                  <a:srgbClr val="FFFF00"/>
                </a:solidFill>
              </a:rPr>
              <a:t>Bài trích sách Xuất Hành.</a:t>
            </a:r>
            <a:endParaRPr lang="en-US" sz="3600">
              <a:solidFill>
                <a:srgbClr val="FFFF00"/>
              </a:solidFill>
            </a:endParaRPr>
          </a:p>
        </p:txBody>
      </p:sp>
      <p:sp>
        <p:nvSpPr>
          <p:cNvPr id="7" name="TextBox 6"/>
          <p:cNvSpPr txBox="1"/>
          <p:nvPr/>
        </p:nvSpPr>
        <p:spPr>
          <a:xfrm>
            <a:off x="304799" y="3867150"/>
            <a:ext cx="7841377" cy="1077218"/>
          </a:xfrm>
          <a:prstGeom prst="rect">
            <a:avLst/>
          </a:prstGeom>
          <a:noFill/>
        </p:spPr>
        <p:txBody>
          <a:bodyPr wrap="none" rtlCol="0">
            <a:spAutoFit/>
          </a:bodyPr>
          <a:lstStyle/>
          <a:p>
            <a:r>
              <a:rPr lang="en-US" sz="3200" smtClean="0">
                <a:solidFill>
                  <a:srgbClr val="FFFF00"/>
                </a:solidFill>
              </a:rPr>
              <a:t>Thánh Vịnh 99</a:t>
            </a:r>
          </a:p>
          <a:p>
            <a:r>
              <a:rPr lang="en-US" sz="3200" smtClean="0">
                <a:solidFill>
                  <a:srgbClr val="FFFF00"/>
                </a:solidFill>
              </a:rPr>
              <a:t>Ta là dân Chúa, là đoàn chiên Người dẫn dắt.</a:t>
            </a:r>
            <a:endParaRPr lang="en-US" sz="3200">
              <a:solidFill>
                <a:srgbClr val="FFFF00"/>
              </a:solidFill>
            </a:endParaRPr>
          </a:p>
        </p:txBody>
      </p:sp>
    </p:spTree>
    <p:extLst>
      <p:ext uri="{BB962C8B-B14F-4D97-AF65-F5344CB8AC3E}">
        <p14:creationId xmlns:p14="http://schemas.microsoft.com/office/powerpoint/2010/main" val="298227511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6000" b="0" smtClean="0">
                <a:solidFill>
                  <a:srgbClr val="FFFF00"/>
                </a:solidFill>
                <a:effectLst/>
              </a:rPr>
              <a:t>Đáp Ca</a:t>
            </a:r>
            <a:br>
              <a:rPr lang="en-US" sz="6000" b="0" smtClean="0">
                <a:solidFill>
                  <a:srgbClr val="FFFF00"/>
                </a:solidFill>
                <a:effectLst/>
              </a:rPr>
            </a:br>
            <a:r>
              <a:rPr lang="en-US" sz="6000" b="0" smtClean="0">
                <a:solidFill>
                  <a:srgbClr val="FFFF00"/>
                </a:solidFill>
                <a:effectLst/>
              </a:rPr>
              <a:t>Thánh Vịnh 99</a:t>
            </a:r>
            <a:br>
              <a:rPr lang="en-US" sz="6000" b="0" smtClean="0">
                <a:solidFill>
                  <a:srgbClr val="FFFF00"/>
                </a:solidFill>
                <a:effectLst/>
              </a:rPr>
            </a:br>
            <a:r>
              <a:rPr lang="en-US" sz="6000" b="0" i="1" smtClean="0">
                <a:solidFill>
                  <a:schemeClr val="bg1"/>
                </a:solidFill>
                <a:effectLst/>
              </a:rPr>
              <a:t>Lm. Kim Long</a:t>
            </a:r>
            <a:br>
              <a:rPr lang="en-US" sz="6000" b="0" i="1" smtClean="0">
                <a:solidFill>
                  <a:schemeClr val="bg1"/>
                </a:solidFill>
                <a:effectLst/>
              </a:rPr>
            </a:br>
            <a:r>
              <a:rPr lang="en-US" sz="6000" b="0" i="1" smtClean="0">
                <a:solidFill>
                  <a:schemeClr val="bg1"/>
                </a:solidFill>
                <a:effectLst/>
              </a:rPr>
              <a:t>03 Câu</a:t>
            </a:r>
            <a:endParaRPr lang="en-US" sz="6000" b="0" i="1">
              <a:solidFill>
                <a:schemeClr val="bg1"/>
              </a:solidFill>
              <a:effectLst/>
            </a:endParaRPr>
          </a:p>
        </p:txBody>
      </p:sp>
    </p:spTree>
    <p:extLst>
      <p:ext uri="{BB962C8B-B14F-4D97-AF65-F5344CB8AC3E}">
        <p14:creationId xmlns:p14="http://schemas.microsoft.com/office/powerpoint/2010/main" val="335462218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7200" b="0" u="sng" smtClean="0">
                <a:solidFill>
                  <a:srgbClr val="FFFF00"/>
                </a:solidFill>
                <a:effectLst/>
              </a:rPr>
              <a:t>Đk:</a:t>
            </a:r>
            <a:r>
              <a:rPr lang="en-US" sz="7200" b="0" smtClean="0">
                <a:solidFill>
                  <a:schemeClr val="bg1"/>
                </a:solidFill>
                <a:effectLst/>
              </a:rPr>
              <a:t> </a:t>
            </a:r>
            <a:r>
              <a:rPr lang="vi-VN" sz="7200" b="0" smtClean="0">
                <a:solidFill>
                  <a:schemeClr val="bg1"/>
                </a:solidFill>
                <a:effectLst/>
              </a:rPr>
              <a:t>Ta là dân Ngài, là đoàn chiên tay Ngài dẫn đạo.</a:t>
            </a:r>
            <a:endParaRPr lang="en-US" sz="7200" b="0">
              <a:solidFill>
                <a:schemeClr val="bg1"/>
              </a:solidFill>
              <a:effectLst/>
            </a:endParaRPr>
          </a:p>
        </p:txBody>
      </p:sp>
    </p:spTree>
    <p:extLst>
      <p:ext uri="{BB962C8B-B14F-4D97-AF65-F5344CB8AC3E}">
        <p14:creationId xmlns:p14="http://schemas.microsoft.com/office/powerpoint/2010/main" val="335462218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6000" b="0" u="sng" smtClean="0">
                <a:solidFill>
                  <a:srgbClr val="FFFF00"/>
                </a:solidFill>
                <a:effectLst/>
              </a:rPr>
              <a:t>Tk1:</a:t>
            </a:r>
            <a:r>
              <a:rPr lang="en-US" sz="6000" b="0" smtClean="0">
                <a:solidFill>
                  <a:schemeClr val="bg1"/>
                </a:solidFill>
                <a:effectLst/>
              </a:rPr>
              <a:t> </a:t>
            </a:r>
            <a:r>
              <a:rPr lang="vi-VN" sz="6000" b="0" smtClean="0">
                <a:solidFill>
                  <a:schemeClr val="bg1"/>
                </a:solidFill>
                <a:effectLst/>
              </a:rPr>
              <a:t>Hỡi toàn thể địa cầu, hãy tung hô Chúa, phụng thờ Chúa với niềm hỉ hoan. Cất tiếng reo vui vào trước Thánh Nhan Ngài.</a:t>
            </a:r>
            <a:endParaRPr lang="en-US" sz="6000" b="0">
              <a:solidFill>
                <a:schemeClr val="bg1"/>
              </a:solidFill>
              <a:effectLst/>
            </a:endParaRPr>
          </a:p>
        </p:txBody>
      </p:sp>
    </p:spTree>
    <p:extLst>
      <p:ext uri="{BB962C8B-B14F-4D97-AF65-F5344CB8AC3E}">
        <p14:creationId xmlns:p14="http://schemas.microsoft.com/office/powerpoint/2010/main" val="3361250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sz="5900" b="0">
                <a:solidFill>
                  <a:schemeClr val="bg1"/>
                </a:solidFill>
                <a:effectLst/>
                <a:latin typeface="+mj-lt"/>
              </a:rPr>
              <a:t>này chúng con đang chung lời cầu nguyện cho các</a:t>
            </a:r>
            <a:br>
              <a:rPr lang="vi-VN" sz="5900" b="0">
                <a:solidFill>
                  <a:schemeClr val="bg1"/>
                </a:solidFill>
                <a:effectLst/>
                <a:latin typeface="+mj-lt"/>
              </a:rPr>
            </a:br>
            <a:r>
              <a:rPr lang="vi-VN" sz="5900" b="0">
                <a:solidFill>
                  <a:schemeClr val="bg1"/>
                </a:solidFill>
                <a:effectLst/>
                <a:latin typeface="+mj-lt"/>
              </a:rPr>
              <a:t>Giám mục, và những người tham dự Thượng Hội đồng Giám mục thế giới.</a:t>
            </a:r>
            <a:endParaRPr lang="en-US" sz="5900" b="0" dirty="0">
              <a:solidFill>
                <a:schemeClr val="bg1"/>
              </a:solidFill>
              <a:effectLst/>
              <a:latin typeface="+mj-lt"/>
            </a:endParaRPr>
          </a:p>
        </p:txBody>
      </p:sp>
    </p:spTree>
    <p:extLst>
      <p:ext uri="{BB962C8B-B14F-4D97-AF65-F5344CB8AC3E}">
        <p14:creationId xmlns:p14="http://schemas.microsoft.com/office/powerpoint/2010/main" val="1079944784"/>
      </p:ext>
    </p:extLst>
  </p:cSld>
  <p:clrMapOvr>
    <a:masterClrMapping/>
  </p:clrMapOvr>
  <p:transition spd="slow" advClick="0"/>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7200" b="0" u="sng" smtClean="0">
                <a:solidFill>
                  <a:srgbClr val="FFFF00"/>
                </a:solidFill>
                <a:effectLst/>
              </a:rPr>
              <a:t>Đk:</a:t>
            </a:r>
            <a:r>
              <a:rPr lang="en-US" sz="7200" b="0" smtClean="0">
                <a:solidFill>
                  <a:schemeClr val="bg1"/>
                </a:solidFill>
                <a:effectLst/>
              </a:rPr>
              <a:t> </a:t>
            </a:r>
            <a:r>
              <a:rPr lang="vi-VN" sz="7200" b="0" smtClean="0">
                <a:solidFill>
                  <a:schemeClr val="bg1"/>
                </a:solidFill>
                <a:effectLst/>
              </a:rPr>
              <a:t>Ta là dân Ngài, là đoàn chiên tay Ngài dẫn đạo.</a:t>
            </a:r>
            <a:endParaRPr lang="en-US" sz="7200" b="0">
              <a:solidFill>
                <a:schemeClr val="bg1"/>
              </a:solidFill>
              <a:effectLst/>
            </a:endParaRPr>
          </a:p>
        </p:txBody>
      </p:sp>
    </p:spTree>
    <p:extLst>
      <p:ext uri="{BB962C8B-B14F-4D97-AF65-F5344CB8AC3E}">
        <p14:creationId xmlns:p14="http://schemas.microsoft.com/office/powerpoint/2010/main" val="320906551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6000" b="0" u="sng" smtClean="0">
                <a:solidFill>
                  <a:srgbClr val="FFFF00"/>
                </a:solidFill>
                <a:effectLst/>
              </a:rPr>
              <a:t>Tk2:</a:t>
            </a:r>
            <a:r>
              <a:rPr lang="en-US" sz="6000" b="0" smtClean="0">
                <a:solidFill>
                  <a:schemeClr val="bg1"/>
                </a:solidFill>
                <a:effectLst/>
              </a:rPr>
              <a:t> </a:t>
            </a:r>
            <a:r>
              <a:rPr lang="vi-VN" sz="6000" b="0" smtClean="0">
                <a:solidFill>
                  <a:schemeClr val="bg1"/>
                </a:solidFill>
                <a:effectLst/>
              </a:rPr>
              <a:t>Hãy thành khẩn tin nhận Ngài là Thiên Chúa, tạo thành ta ta là dân Chúa. Giống lớp chiên con Ngài dẫn dắt trong đàn.</a:t>
            </a:r>
            <a:endParaRPr lang="en-US" sz="6000" b="0">
              <a:solidFill>
                <a:schemeClr val="bg1"/>
              </a:solidFill>
              <a:effectLst/>
            </a:endParaRPr>
          </a:p>
        </p:txBody>
      </p:sp>
    </p:spTree>
    <p:extLst>
      <p:ext uri="{BB962C8B-B14F-4D97-AF65-F5344CB8AC3E}">
        <p14:creationId xmlns:p14="http://schemas.microsoft.com/office/powerpoint/2010/main" val="375740890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7200" b="0" u="sng" smtClean="0">
                <a:solidFill>
                  <a:srgbClr val="FFFF00"/>
                </a:solidFill>
                <a:effectLst/>
              </a:rPr>
              <a:t>Đk:</a:t>
            </a:r>
            <a:r>
              <a:rPr lang="en-US" sz="7200" b="0" smtClean="0">
                <a:solidFill>
                  <a:schemeClr val="bg1"/>
                </a:solidFill>
                <a:effectLst/>
              </a:rPr>
              <a:t> </a:t>
            </a:r>
            <a:r>
              <a:rPr lang="vi-VN" sz="7200" b="0" smtClean="0">
                <a:solidFill>
                  <a:schemeClr val="bg1"/>
                </a:solidFill>
                <a:effectLst/>
              </a:rPr>
              <a:t>Ta là dân Ngài, là đoàn chiên tay Ngài dẫn đạo.</a:t>
            </a:r>
            <a:endParaRPr lang="en-US" sz="7200" b="0">
              <a:solidFill>
                <a:schemeClr val="bg1"/>
              </a:solidFill>
              <a:effectLst/>
            </a:endParaRPr>
          </a:p>
        </p:txBody>
      </p:sp>
    </p:spTree>
    <p:extLst>
      <p:ext uri="{BB962C8B-B14F-4D97-AF65-F5344CB8AC3E}">
        <p14:creationId xmlns:p14="http://schemas.microsoft.com/office/powerpoint/2010/main" val="320906551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6000" b="0" u="sng" smtClean="0">
                <a:solidFill>
                  <a:srgbClr val="FFFF00"/>
                </a:solidFill>
                <a:effectLst/>
              </a:rPr>
              <a:t>Tk3:</a:t>
            </a:r>
            <a:r>
              <a:rPr lang="en-US" sz="6000" b="0" smtClean="0">
                <a:solidFill>
                  <a:schemeClr val="bg1"/>
                </a:solidFill>
                <a:effectLst/>
              </a:rPr>
              <a:t> </a:t>
            </a:r>
            <a:r>
              <a:rPr lang="vi-VN" sz="6000" b="0" smtClean="0">
                <a:solidFill>
                  <a:schemeClr val="bg1"/>
                </a:solidFill>
                <a:effectLst/>
              </a:rPr>
              <a:t>Bởi vì ở nơi Ngài đầy lòng nhân ái, ngàn đời Chúa vẫn trọn tình thương, Mãi tới thiên thu Ngài vẫn tín trung hoài.</a:t>
            </a:r>
            <a:endParaRPr lang="en-US" sz="6000" b="0">
              <a:solidFill>
                <a:schemeClr val="bg1"/>
              </a:solidFill>
              <a:effectLst/>
            </a:endParaRPr>
          </a:p>
        </p:txBody>
      </p:sp>
    </p:spTree>
    <p:extLst>
      <p:ext uri="{BB962C8B-B14F-4D97-AF65-F5344CB8AC3E}">
        <p14:creationId xmlns:p14="http://schemas.microsoft.com/office/powerpoint/2010/main" val="87676833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7200" b="0" u="sng" smtClean="0">
                <a:solidFill>
                  <a:srgbClr val="FFFF00"/>
                </a:solidFill>
                <a:effectLst/>
              </a:rPr>
              <a:t>Đk:</a:t>
            </a:r>
            <a:r>
              <a:rPr lang="en-US" sz="7200" b="0" smtClean="0">
                <a:solidFill>
                  <a:schemeClr val="bg1"/>
                </a:solidFill>
                <a:effectLst/>
              </a:rPr>
              <a:t> </a:t>
            </a:r>
            <a:r>
              <a:rPr lang="vi-VN" sz="7200" b="0" smtClean="0">
                <a:solidFill>
                  <a:schemeClr val="bg1"/>
                </a:solidFill>
                <a:effectLst/>
              </a:rPr>
              <a:t>Ta là dân Ngài, là đoàn chiên tay Ngài dẫn đạo.</a:t>
            </a:r>
            <a:endParaRPr lang="en-US" sz="7200" b="0">
              <a:solidFill>
                <a:schemeClr val="bg1"/>
              </a:solidFill>
              <a:effectLst/>
            </a:endParaRPr>
          </a:p>
        </p:txBody>
      </p:sp>
    </p:spTree>
    <p:extLst>
      <p:ext uri="{BB962C8B-B14F-4D97-AF65-F5344CB8AC3E}">
        <p14:creationId xmlns:p14="http://schemas.microsoft.com/office/powerpoint/2010/main" val="320906551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p:cNvSpPr txBox="1"/>
          <p:nvPr/>
        </p:nvSpPr>
        <p:spPr>
          <a:xfrm>
            <a:off x="152400" y="133350"/>
            <a:ext cx="7744428" cy="1754326"/>
          </a:xfrm>
          <a:prstGeom prst="rect">
            <a:avLst/>
          </a:prstGeom>
          <a:noFill/>
        </p:spPr>
        <p:txBody>
          <a:bodyPr wrap="none" rtlCol="0">
            <a:spAutoFit/>
          </a:bodyPr>
          <a:lstStyle/>
          <a:p>
            <a:r>
              <a:rPr lang="en-US" sz="3600" smtClean="0">
                <a:solidFill>
                  <a:srgbClr val="FFFF00"/>
                </a:solidFill>
              </a:rPr>
              <a:t>Bài đọc 2</a:t>
            </a:r>
          </a:p>
          <a:p>
            <a:r>
              <a:rPr lang="en-US" sz="3600" smtClean="0">
                <a:solidFill>
                  <a:srgbClr val="FFFF00"/>
                </a:solidFill>
              </a:rPr>
              <a:t>Bài trích thư của thánh Phaôlô tông đồ</a:t>
            </a:r>
          </a:p>
          <a:p>
            <a:r>
              <a:rPr lang="en-US" sz="3600" smtClean="0">
                <a:solidFill>
                  <a:srgbClr val="FFFF00"/>
                </a:solidFill>
              </a:rPr>
              <a:t>Gửi tín hữu Rôma.</a:t>
            </a:r>
            <a:endParaRPr lang="en-US" sz="3600">
              <a:solidFill>
                <a:srgbClr val="FFFF00"/>
              </a:solidFill>
            </a:endParaRPr>
          </a:p>
        </p:txBody>
      </p:sp>
      <p:sp>
        <p:nvSpPr>
          <p:cNvPr id="7" name="TextBox 6"/>
          <p:cNvSpPr txBox="1"/>
          <p:nvPr/>
        </p:nvSpPr>
        <p:spPr>
          <a:xfrm>
            <a:off x="304798" y="3562350"/>
            <a:ext cx="6135013" cy="1323439"/>
          </a:xfrm>
          <a:prstGeom prst="rect">
            <a:avLst/>
          </a:prstGeom>
          <a:noFill/>
        </p:spPr>
        <p:txBody>
          <a:bodyPr wrap="none" rtlCol="0">
            <a:spAutoFit/>
          </a:bodyPr>
          <a:lstStyle/>
          <a:p>
            <a:r>
              <a:rPr lang="en-US" sz="4000" smtClean="0">
                <a:solidFill>
                  <a:srgbClr val="FFFF00"/>
                </a:solidFill>
              </a:rPr>
              <a:t>Chúng ta đã được hòa giải</a:t>
            </a:r>
          </a:p>
          <a:p>
            <a:r>
              <a:rPr lang="en-US" sz="4000" smtClean="0">
                <a:solidFill>
                  <a:srgbClr val="FFFF00"/>
                </a:solidFill>
              </a:rPr>
              <a:t>nhờ cái chết của Người Con</a:t>
            </a:r>
            <a:endParaRPr lang="en-US" sz="4000">
              <a:solidFill>
                <a:srgbClr val="FFFF00"/>
              </a:solidFill>
            </a:endParaRPr>
          </a:p>
        </p:txBody>
      </p:sp>
    </p:spTree>
    <p:extLst>
      <p:ext uri="{BB962C8B-B14F-4D97-AF65-F5344CB8AC3E}">
        <p14:creationId xmlns:p14="http://schemas.microsoft.com/office/powerpoint/2010/main" val="349378773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629334"/>
            <a:ext cx="9144000" cy="4191000"/>
          </a:xfrm>
        </p:spPr>
        <p:txBody>
          <a:bodyPr>
            <a:normAutofit/>
          </a:bodyPr>
          <a:lstStyle/>
          <a:p>
            <a:pPr algn="just"/>
            <a:r>
              <a:rPr lang="en-US" sz="6000" b="0" smtClean="0">
                <a:solidFill>
                  <a:schemeClr val="bg1"/>
                </a:solidFill>
                <a:effectLst/>
              </a:rPr>
              <a:t>Chúa nói: Nước Thiên Chúa đã gần đến, anh em hãy sám hối và tin vào Tin Mừng.</a:t>
            </a:r>
            <a:endParaRPr lang="en-US" sz="6000" b="0">
              <a:solidFill>
                <a:schemeClr val="bg1"/>
              </a:solidFill>
              <a:effectLst/>
            </a:endParaRPr>
          </a:p>
        </p:txBody>
      </p:sp>
      <p:sp>
        <p:nvSpPr>
          <p:cNvPr id="3" name="TextBox 2"/>
          <p:cNvSpPr txBox="1"/>
          <p:nvPr/>
        </p:nvSpPr>
        <p:spPr>
          <a:xfrm>
            <a:off x="0" y="0"/>
            <a:ext cx="4419600" cy="707886"/>
          </a:xfrm>
          <a:prstGeom prst="rect">
            <a:avLst/>
          </a:prstGeom>
          <a:noFill/>
        </p:spPr>
        <p:txBody>
          <a:bodyPr wrap="square" rtlCol="0">
            <a:spAutoFit/>
          </a:bodyPr>
          <a:lstStyle/>
          <a:p>
            <a:r>
              <a:rPr lang="en-US" sz="4000" smtClean="0">
                <a:solidFill>
                  <a:srgbClr val="FFFF00"/>
                </a:solidFill>
              </a:rPr>
              <a:t>Alleluia – Alleluia…</a:t>
            </a:r>
            <a:endParaRPr lang="en-US" sz="4000">
              <a:solidFill>
                <a:srgbClr val="FFFF00"/>
              </a:solidFill>
            </a:endParaRPr>
          </a:p>
        </p:txBody>
      </p:sp>
      <p:sp>
        <p:nvSpPr>
          <p:cNvPr id="4" name="Rectangle 3"/>
          <p:cNvSpPr/>
          <p:nvPr/>
        </p:nvSpPr>
        <p:spPr>
          <a:xfrm>
            <a:off x="4648200" y="4497169"/>
            <a:ext cx="3971544" cy="646331"/>
          </a:xfrm>
          <a:prstGeom prst="rect">
            <a:avLst/>
          </a:prstGeom>
        </p:spPr>
        <p:txBody>
          <a:bodyPr wrap="square">
            <a:spAutoFit/>
          </a:bodyPr>
          <a:lstStyle/>
          <a:p>
            <a:r>
              <a:rPr lang="en-US" sz="3600" smtClean="0">
                <a:solidFill>
                  <a:srgbClr val="FFFF00"/>
                </a:solidFill>
              </a:rPr>
              <a:t>Alleluia – Alleluia…</a:t>
            </a:r>
            <a:endParaRPr lang="en-US" sz="3600">
              <a:solidFill>
                <a:srgbClr val="FFFF00"/>
              </a:solidFill>
            </a:endParaRPr>
          </a:p>
        </p:txBody>
      </p:sp>
    </p:spTree>
    <p:extLst>
      <p:ext uri="{BB962C8B-B14F-4D97-AF65-F5344CB8AC3E}">
        <p14:creationId xmlns:p14="http://schemas.microsoft.com/office/powerpoint/2010/main" val="228148205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32"/>
            <a:ext cx="9144000" cy="5139035"/>
          </a:xfrm>
          <a:prstGeom prst="rect">
            <a:avLst/>
          </a:prstGeom>
        </p:spPr>
      </p:pic>
    </p:spTree>
    <p:extLst>
      <p:ext uri="{BB962C8B-B14F-4D97-AF65-F5344CB8AC3E}">
        <p14:creationId xmlns:p14="http://schemas.microsoft.com/office/powerpoint/2010/main" val="353878427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37450727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r>
              <a:rPr lang="en-US" sz="6000" b="0" dirty="0">
                <a:solidFill>
                  <a:srgbClr val="FFFF00"/>
                </a:solidFill>
                <a:effectLst/>
                <a:latin typeface="+mj-lt"/>
                <a:cs typeface="Times New Roman" pitchFamily="18" charset="0"/>
              </a:rPr>
              <a:t>KINH TIN KÍNH</a:t>
            </a:r>
          </a:p>
        </p:txBody>
      </p:sp>
    </p:spTree>
    <p:extLst>
      <p:ext uri="{BB962C8B-B14F-4D97-AF65-F5344CB8AC3E}">
        <p14:creationId xmlns:p14="http://schemas.microsoft.com/office/powerpoint/2010/main" val="16221069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sz="4800" b="0">
                <a:solidFill>
                  <a:schemeClr val="bg1"/>
                </a:solidFill>
                <a:effectLst/>
                <a:latin typeface="+mj-lt"/>
                <a:cs typeface="Times New Roman" pitchFamily="18" charset="0"/>
              </a:rPr>
              <a:t>Xin Chúa làm nên cuộc Hiện Xuống mới trong đời sống Hội</a:t>
            </a:r>
            <a:br>
              <a:rPr lang="vi-VN" sz="4800" b="0">
                <a:solidFill>
                  <a:schemeClr val="bg1"/>
                </a:solidFill>
                <a:effectLst/>
                <a:latin typeface="+mj-lt"/>
                <a:cs typeface="Times New Roman" pitchFamily="18" charset="0"/>
              </a:rPr>
            </a:br>
            <a:r>
              <a:rPr lang="vi-VN" sz="4800" b="0">
                <a:solidFill>
                  <a:schemeClr val="bg1"/>
                </a:solidFill>
                <a:effectLst/>
                <a:latin typeface="+mj-lt"/>
                <a:cs typeface="Times New Roman" pitchFamily="18" charset="0"/>
              </a:rPr>
              <a:t>Thánh, xin tuôn tràn trên các Mục tử ơn khôn ngoan và thông hiểu, gìn giữ các ngài luôn hiệp thông với nhau trong Chúa,</a:t>
            </a:r>
            <a:endParaRPr lang="en-US" sz="4800" b="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2122863253"/>
      </p:ext>
    </p:extLst>
  </p:cSld>
  <p:clrMapOvr>
    <a:masterClrMapping/>
  </p:clrMapOvr>
  <p:transition spd="slow" advClick="0"/>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rgbClr val="FFFF00"/>
                </a:solidFill>
                <a:effectLst/>
                <a:latin typeface="+mj-lt"/>
                <a:cs typeface="Times New Roman" pitchFamily="18" charset="0"/>
              </a:rPr>
              <a:t>Tôi tin kính một Thiên Chúa là Cha toàn năng, </a:t>
            </a:r>
            <a:r>
              <a:rPr lang="vi-VN" sz="6600" b="0" dirty="0">
                <a:solidFill>
                  <a:schemeClr val="bg1"/>
                </a:solidFill>
                <a:effectLst/>
                <a:latin typeface="+mj-lt"/>
                <a:cs typeface="Times New Roman" pitchFamily="18" charset="0"/>
              </a:rPr>
              <a:t>Đấng tạo thành trời đất, muôn vật hữu hình và vô hình. </a:t>
            </a:r>
            <a:endParaRPr lang="en-US" sz="66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137634576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en-US" sz="6600" b="0" dirty="0" err="1">
                <a:solidFill>
                  <a:schemeClr val="bg1"/>
                </a:solidFill>
                <a:effectLst/>
                <a:latin typeface="+mj-lt"/>
                <a:cs typeface="Times New Roman" pitchFamily="18" charset="0"/>
              </a:rPr>
              <a:t>Tôi</a:t>
            </a:r>
            <a:r>
              <a:rPr lang="en-US" sz="6600" b="0" dirty="0">
                <a:solidFill>
                  <a:schemeClr val="bg1"/>
                </a:solidFill>
                <a:effectLst/>
                <a:latin typeface="+mj-lt"/>
                <a:cs typeface="Times New Roman" pitchFamily="18" charset="0"/>
              </a:rPr>
              <a:t> tin </a:t>
            </a:r>
            <a:r>
              <a:rPr lang="en-US" sz="6600" b="0" dirty="0" err="1">
                <a:solidFill>
                  <a:schemeClr val="bg1"/>
                </a:solidFill>
                <a:effectLst/>
                <a:latin typeface="+mj-lt"/>
                <a:cs typeface="Times New Roman" pitchFamily="18" charset="0"/>
              </a:rPr>
              <a:t>kính</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một</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Giêsu</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Kitô</a:t>
            </a:r>
            <a:r>
              <a:rPr lang="en-US" sz="6600" b="0" dirty="0">
                <a:solidFill>
                  <a:schemeClr val="bg1"/>
                </a:solidFill>
                <a:effectLst/>
                <a:latin typeface="+mj-lt"/>
                <a:cs typeface="Times New Roman" pitchFamily="18" charset="0"/>
              </a:rPr>
              <a:t>, Con </a:t>
            </a:r>
            <a:r>
              <a:rPr lang="en-US" sz="6600" b="0" dirty="0" err="1">
                <a:solidFill>
                  <a:schemeClr val="bg1"/>
                </a:solidFill>
                <a:effectLst/>
                <a:latin typeface="+mj-lt"/>
                <a:cs typeface="Times New Roman" pitchFamily="18" charset="0"/>
              </a:rPr>
              <a:t>Một</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Thiên</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vi-VN" sz="6600" b="0" dirty="0">
                <a:solidFill>
                  <a:schemeClr val="bg1"/>
                </a:solidFill>
                <a:effectLst/>
                <a:latin typeface="+mj-lt"/>
                <a:cs typeface="Times New Roman" pitchFamily="18" charset="0"/>
              </a:rPr>
              <a:t>Sinh bởi Đức Chúa Cha từ trước muôn đời. </a:t>
            </a:r>
            <a:endParaRPr lang="en-US" sz="66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427983048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chemeClr val="bg1"/>
                </a:solidFill>
                <a:effectLst/>
                <a:latin typeface="+mj-lt"/>
                <a:cs typeface="Times New Roman" pitchFamily="18" charset="0"/>
              </a:rPr>
              <a:t>Người là Thiên Chúa bởi Thiên Chúa, Ánh Sáng bởi Ánh Sáng,</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Thiên</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thật</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bởi</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Thiên</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thật</a:t>
            </a:r>
            <a:r>
              <a:rPr lang="en-US" sz="6600" b="0" dirty="0">
                <a:solidFill>
                  <a:schemeClr val="bg1"/>
                </a:solidFill>
                <a:effectLst/>
                <a:latin typeface="+mj-lt"/>
                <a:cs typeface="Times New Roman" pitchFamily="18" charset="0"/>
              </a:rPr>
              <a:t>,</a:t>
            </a:r>
          </a:p>
        </p:txBody>
      </p:sp>
    </p:spTree>
    <p:extLst>
      <p:ext uri="{BB962C8B-B14F-4D97-AF65-F5344CB8AC3E}">
        <p14:creationId xmlns:p14="http://schemas.microsoft.com/office/powerpoint/2010/main" val="221644216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000" b="0" dirty="0">
                <a:solidFill>
                  <a:schemeClr val="bg1"/>
                </a:solidFill>
                <a:effectLst/>
                <a:latin typeface="+mj-lt"/>
              </a:rPr>
              <a:t>được sinh ra mà không phải được tạo thành, đồng bản thể với Đức Chúa Cha: nhờ Người mà muôn vật được tạo thành. </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27635060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7200" b="0" dirty="0">
                <a:solidFill>
                  <a:schemeClr val="bg1"/>
                </a:solidFill>
                <a:effectLst/>
                <a:latin typeface="+mj-lt"/>
              </a:rPr>
              <a:t>Vì loài người chúng ta và để cứu độ chúng ta,</a:t>
            </a:r>
            <a:r>
              <a:rPr lang="en-US" sz="7200" b="0" dirty="0">
                <a:solidFill>
                  <a:schemeClr val="bg1"/>
                </a:solidFill>
                <a:effectLst/>
                <a:latin typeface="+mj-lt"/>
              </a:rPr>
              <a:t> </a:t>
            </a:r>
            <a:r>
              <a:rPr lang="vi-VN" sz="7200" b="0" dirty="0">
                <a:solidFill>
                  <a:schemeClr val="bg1"/>
                </a:solidFill>
                <a:effectLst/>
                <a:latin typeface="+mj-lt"/>
                <a:cs typeface="Times New Roman" pitchFamily="18" charset="0"/>
              </a:rPr>
              <a:t>Người đã từ trời xuống thế. </a:t>
            </a:r>
            <a:endParaRPr lang="en-US" sz="72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22649211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rgbClr val="FFFF00"/>
                </a:solidFill>
                <a:effectLst/>
                <a:latin typeface="+mj-lt"/>
                <a:cs typeface="Times New Roman" pitchFamily="18" charset="0"/>
              </a:rPr>
              <a:t>Bởi phép Đức Chúa Thánh Thần, Người đã nhập thể trong lòng Trinh Nữ Maria, và đã làm người.</a:t>
            </a:r>
            <a:endParaRPr lang="en-US" sz="6600" b="0" dirty="0">
              <a:solidFill>
                <a:srgbClr val="FFFF00"/>
              </a:solidFill>
              <a:effectLst/>
              <a:latin typeface="+mj-lt"/>
              <a:cs typeface="Times New Roman" pitchFamily="18" charset="0"/>
            </a:endParaRPr>
          </a:p>
        </p:txBody>
      </p:sp>
    </p:spTree>
    <p:extLst>
      <p:ext uri="{BB962C8B-B14F-4D97-AF65-F5344CB8AC3E}">
        <p14:creationId xmlns:p14="http://schemas.microsoft.com/office/powerpoint/2010/main" val="127405514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fontScale="90000"/>
          </a:bodyPr>
          <a:lstStyle/>
          <a:p>
            <a:pPr algn="just"/>
            <a:r>
              <a:rPr lang="vi-VN" sz="6000" b="0" dirty="0">
                <a:solidFill>
                  <a:schemeClr val="bg1"/>
                </a:solidFill>
                <a:effectLst/>
                <a:latin typeface="+mj-lt"/>
                <a:cs typeface="Times New Roman" pitchFamily="18" charset="0"/>
              </a:rPr>
              <a:t>Người chịu đóng đinh vào thập giá vì chúng ta, thời quan Phongxiô Philatô; Người chịu khổ hình và mai táng, ngày thứ ba Người sống lại như lời Thánh Kinh.</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336820554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5300" b="0" dirty="0">
                <a:solidFill>
                  <a:schemeClr val="bg1"/>
                </a:solidFill>
                <a:effectLst/>
                <a:latin typeface="+mj-lt"/>
              </a:rPr>
              <a:t>Người lên trời, ngự bên hữu Đức Chúa Cha, và Người sẽ lại đến trong vinh quang để phán xét kẻ sống và kẻ chết, Nước Người sẽ không bao giờ cùng.</a:t>
            </a:r>
            <a:endParaRPr lang="en-US" sz="53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336124224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000" b="0" dirty="0">
                <a:solidFill>
                  <a:schemeClr val="bg1"/>
                </a:solidFill>
                <a:effectLst/>
                <a:latin typeface="+mj-lt"/>
                <a:cs typeface="Times New Roman" pitchFamily="18" charset="0"/>
              </a:rPr>
              <a:t>Tôi tin kính Đức Chúa Thánh Thần là Thiên Chúa và là Đấng ban sự sống, Người bởi Đức Chúa Cha và Đức Chúa Con mà ra,</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398178761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Autofit/>
          </a:bodyPr>
          <a:lstStyle/>
          <a:p>
            <a:pPr algn="just"/>
            <a:r>
              <a:rPr lang="vi-VN" sz="6000" b="0" dirty="0">
                <a:solidFill>
                  <a:schemeClr val="bg1"/>
                </a:solidFill>
                <a:effectLst/>
                <a:latin typeface="+mj-lt"/>
              </a:rPr>
              <a:t>Người được phụng thờ và tôn vinh cùng với Đức Chúa Cha và Đức Chúa Con: Người đã dùng các tiên tri mà phán dạy. </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171489834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sz="5400" b="0">
                <a:solidFill>
                  <a:schemeClr val="bg1"/>
                </a:solidFill>
                <a:effectLst/>
                <a:latin typeface="+mj-lt"/>
              </a:rPr>
              <a:t>để các ngài cùng nhau tìm hiểu những điều đẹp ý</a:t>
            </a:r>
            <a:r>
              <a:rPr lang="en-US" sz="5400" b="0">
                <a:solidFill>
                  <a:schemeClr val="bg1"/>
                </a:solidFill>
                <a:effectLst/>
                <a:latin typeface="+mj-lt"/>
              </a:rPr>
              <a:t> </a:t>
            </a:r>
            <a:r>
              <a:rPr lang="vi-VN" sz="5400" b="0">
                <a:solidFill>
                  <a:schemeClr val="bg1"/>
                </a:solidFill>
                <a:effectLst/>
                <a:latin typeface="+mj-lt"/>
              </a:rPr>
              <a:t>Chúa, và hướng dẫn đoàn Dân Chúa thực thi những điều Chúa truyền dạy</a:t>
            </a:r>
            <a:r>
              <a:rPr lang="en-US" sz="5400" b="0">
                <a:solidFill>
                  <a:schemeClr val="bg1"/>
                </a:solidFill>
                <a:effectLst/>
                <a:latin typeface="+mj-lt"/>
              </a:rPr>
              <a:t>.</a:t>
            </a:r>
          </a:p>
        </p:txBody>
      </p:sp>
    </p:spTree>
    <p:extLst>
      <p:ext uri="{BB962C8B-B14F-4D97-AF65-F5344CB8AC3E}">
        <p14:creationId xmlns:p14="http://schemas.microsoft.com/office/powerpoint/2010/main" val="3173521748"/>
      </p:ext>
    </p:extLst>
  </p:cSld>
  <p:clrMapOvr>
    <a:masterClrMapping/>
  </p:clrMapOvr>
  <p:transition spd="slow" advClick="0"/>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Autofit/>
          </a:bodyPr>
          <a:lstStyle/>
          <a:p>
            <a:pPr algn="just"/>
            <a:r>
              <a:rPr lang="vi-VN" sz="8000" b="0" dirty="0">
                <a:solidFill>
                  <a:schemeClr val="bg1"/>
                </a:solidFill>
                <a:effectLst/>
                <a:latin typeface="+mj-lt"/>
              </a:rPr>
              <a:t>Tôi tin Hội Thánh duy nhất thánh thiện công giáo và tông truyền.</a:t>
            </a:r>
            <a:endParaRPr lang="en-US" sz="8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174742440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chemeClr val="bg1"/>
                </a:solidFill>
                <a:effectLst/>
                <a:latin typeface="+mj-lt"/>
                <a:cs typeface="Times New Roman" pitchFamily="18" charset="0"/>
              </a:rPr>
              <a:t>Tôi tuyên xưng có một Phép Rửa để tha tội. Tôi trông đợi kẻ chết sống lại và sự</a:t>
            </a:r>
            <a:r>
              <a:rPr lang="en-US" sz="6600" b="0" dirty="0">
                <a:solidFill>
                  <a:schemeClr val="bg1"/>
                </a:solidFill>
                <a:effectLst/>
                <a:latin typeface="+mj-lt"/>
                <a:cs typeface="Times New Roman" pitchFamily="18" charset="0"/>
              </a:rPr>
              <a:t> </a:t>
            </a:r>
            <a:r>
              <a:rPr lang="vi-VN" sz="6600" b="0" dirty="0">
                <a:solidFill>
                  <a:schemeClr val="bg1"/>
                </a:solidFill>
                <a:effectLst/>
                <a:latin typeface="+mj-lt"/>
                <a:cs typeface="Times New Roman" pitchFamily="18" charset="0"/>
              </a:rPr>
              <a:t>sống đời sau. </a:t>
            </a:r>
            <a:r>
              <a:rPr lang="vi-VN" sz="6600" b="0" dirty="0">
                <a:solidFill>
                  <a:srgbClr val="FFFF00"/>
                </a:solidFill>
                <a:effectLst/>
                <a:latin typeface="+mj-lt"/>
                <a:cs typeface="Times New Roman" pitchFamily="18" charset="0"/>
              </a:rPr>
              <a:t>Amen.</a:t>
            </a:r>
            <a:endParaRPr lang="en-US" sz="6600" b="0" dirty="0">
              <a:solidFill>
                <a:srgbClr val="FFFF00"/>
              </a:solidFill>
              <a:effectLst/>
              <a:latin typeface="+mj-lt"/>
              <a:cs typeface="Times New Roman" pitchFamily="18" charset="0"/>
            </a:endParaRPr>
          </a:p>
        </p:txBody>
      </p:sp>
    </p:spTree>
    <p:extLst>
      <p:ext uri="{BB962C8B-B14F-4D97-AF65-F5344CB8AC3E}">
        <p14:creationId xmlns:p14="http://schemas.microsoft.com/office/powerpoint/2010/main" val="40541172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9050108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Rectangle 3"/>
          <p:cNvSpPr/>
          <p:nvPr/>
        </p:nvSpPr>
        <p:spPr>
          <a:xfrm>
            <a:off x="4419600" y="2570911"/>
            <a:ext cx="4572000" cy="1323439"/>
          </a:xfrm>
          <a:prstGeom prst="rect">
            <a:avLst/>
          </a:prstGeom>
        </p:spPr>
        <p:txBody>
          <a:bodyPr>
            <a:spAutoFit/>
          </a:bodyPr>
          <a:lstStyle/>
          <a:p>
            <a:pPr algn="ctr"/>
            <a:r>
              <a:rPr lang="en-US" sz="4000" smtClean="0">
                <a:solidFill>
                  <a:srgbClr val="FFFF00"/>
                </a:solidFill>
              </a:rPr>
              <a:t>Tựa Hạt Miến</a:t>
            </a:r>
            <a:r>
              <a:rPr lang="en-US" sz="4000">
                <a:solidFill>
                  <a:srgbClr val="FFFF00"/>
                </a:solidFill>
              </a:rPr>
              <a:t/>
            </a:r>
            <a:br>
              <a:rPr lang="en-US" sz="4000">
                <a:solidFill>
                  <a:srgbClr val="FFFF00"/>
                </a:solidFill>
              </a:rPr>
            </a:br>
            <a:r>
              <a:rPr lang="en-US" sz="4000" i="1" smtClean="0">
                <a:solidFill>
                  <a:schemeClr val="bg1"/>
                </a:solidFill>
              </a:rPr>
              <a:t>Lm. Mi Trầm</a:t>
            </a:r>
            <a:endParaRPr lang="en-US" sz="4000" i="1">
              <a:solidFill>
                <a:schemeClr val="bg1"/>
              </a:solidFill>
            </a:endParaRPr>
          </a:p>
        </p:txBody>
      </p:sp>
    </p:spTree>
    <p:extLst>
      <p:ext uri="{BB962C8B-B14F-4D97-AF65-F5344CB8AC3E}">
        <p14:creationId xmlns:p14="http://schemas.microsoft.com/office/powerpoint/2010/main" val="39050108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700" b="0" u="sng" smtClean="0">
                <a:solidFill>
                  <a:srgbClr val="FFFF00"/>
                </a:solidFill>
                <a:effectLst/>
              </a:rPr>
              <a:t>Tk1:</a:t>
            </a:r>
            <a:r>
              <a:rPr lang="en-US" sz="5700" b="0" smtClean="0">
                <a:solidFill>
                  <a:schemeClr val="bg1"/>
                </a:solidFill>
                <a:effectLst/>
              </a:rPr>
              <a:t> </a:t>
            </a:r>
            <a:r>
              <a:rPr lang="vi-VN" sz="5700">
                <a:solidFill>
                  <a:schemeClr val="bg1"/>
                </a:solidFill>
              </a:rPr>
              <a:t>Tựa hạt miến kết thành tấm bánh, lòng muôn người hợp chung câu hát mừng Chúa thương kết hợp muôn người trong tình yêu tuyệt vời.</a:t>
            </a:r>
            <a:endParaRPr lang="en-US" sz="5700" b="0">
              <a:solidFill>
                <a:schemeClr val="bg1"/>
              </a:solidFill>
              <a:effectLst/>
            </a:endParaRPr>
          </a:p>
        </p:txBody>
      </p:sp>
    </p:spTree>
    <p:extLst>
      <p:ext uri="{BB962C8B-B14F-4D97-AF65-F5344CB8AC3E}">
        <p14:creationId xmlns:p14="http://schemas.microsoft.com/office/powerpoint/2010/main" val="171877077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700" b="0" u="sng" smtClean="0">
                <a:solidFill>
                  <a:srgbClr val="FFFF00"/>
                </a:solidFill>
                <a:effectLst/>
              </a:rPr>
              <a:t>Đk:</a:t>
            </a:r>
            <a:r>
              <a:rPr lang="en-US" sz="5700" b="0" smtClean="0">
                <a:solidFill>
                  <a:schemeClr val="bg1"/>
                </a:solidFill>
                <a:effectLst/>
              </a:rPr>
              <a:t> </a:t>
            </a:r>
            <a:r>
              <a:rPr lang="vi-VN" sz="5700">
                <a:solidFill>
                  <a:schemeClr val="bg1"/>
                </a:solidFill>
              </a:rPr>
              <a:t>Dâng lên Chúa một khúc ca muôn lòng chung hòa mừng Chúa ta, dâng lên Chúa lời thiết tha muôn đời ca hòa tình Người bao la.</a:t>
            </a:r>
            <a:endParaRPr lang="en-US" sz="5700" b="0">
              <a:solidFill>
                <a:schemeClr val="bg1"/>
              </a:solidFill>
              <a:effectLst/>
            </a:endParaRPr>
          </a:p>
        </p:txBody>
      </p:sp>
    </p:spTree>
    <p:extLst>
      <p:ext uri="{BB962C8B-B14F-4D97-AF65-F5344CB8AC3E}">
        <p14:creationId xmlns:p14="http://schemas.microsoft.com/office/powerpoint/2010/main" val="33612504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700" b="0" u="sng" smtClean="0">
                <a:solidFill>
                  <a:srgbClr val="FFFF00"/>
                </a:solidFill>
                <a:effectLst/>
              </a:rPr>
              <a:t>Tk2:</a:t>
            </a:r>
            <a:r>
              <a:rPr lang="en-US" sz="5700" b="0" smtClean="0">
                <a:solidFill>
                  <a:schemeClr val="bg1"/>
                </a:solidFill>
                <a:effectLst/>
              </a:rPr>
              <a:t> </a:t>
            </a:r>
            <a:r>
              <a:rPr lang="vi-VN" sz="5700">
                <a:solidFill>
                  <a:schemeClr val="bg1"/>
                </a:solidFill>
              </a:rPr>
              <a:t>ựa chùm nho ép thành rượu thánh, lòng muôn người hợp chung câu hát, mừng Chúa thương tuôn đổ máu đào, giao hòa đất với trời.</a:t>
            </a:r>
          </a:p>
        </p:txBody>
      </p:sp>
    </p:spTree>
    <p:extLst>
      <p:ext uri="{BB962C8B-B14F-4D97-AF65-F5344CB8AC3E}">
        <p14:creationId xmlns:p14="http://schemas.microsoft.com/office/powerpoint/2010/main" val="375740890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5700" b="0" u="sng" smtClean="0">
                <a:solidFill>
                  <a:srgbClr val="FFFF00"/>
                </a:solidFill>
                <a:effectLst/>
              </a:rPr>
              <a:t>Đk:</a:t>
            </a:r>
            <a:r>
              <a:rPr lang="en-US" sz="5700" b="0" smtClean="0">
                <a:solidFill>
                  <a:schemeClr val="bg1"/>
                </a:solidFill>
                <a:effectLst/>
              </a:rPr>
              <a:t> </a:t>
            </a:r>
            <a:r>
              <a:rPr lang="vi-VN" sz="5700">
                <a:solidFill>
                  <a:schemeClr val="bg1"/>
                </a:solidFill>
              </a:rPr>
              <a:t>Dâng lên Chúa một khúc ca muôn lòng chung hòa mừng Chúa ta, dâng lên Chúa lời thiết tha muôn đời ca hòa tình Người bao la.</a:t>
            </a:r>
            <a:endParaRPr lang="en-US" sz="5700" b="0">
              <a:solidFill>
                <a:schemeClr val="bg1"/>
              </a:solidFill>
              <a:effectLst/>
            </a:endParaRPr>
          </a:p>
        </p:txBody>
      </p:sp>
    </p:spTree>
    <p:extLst>
      <p:ext uri="{BB962C8B-B14F-4D97-AF65-F5344CB8AC3E}">
        <p14:creationId xmlns:p14="http://schemas.microsoft.com/office/powerpoint/2010/main" val="296286477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5700" b="0" u="sng" smtClean="0">
                <a:solidFill>
                  <a:srgbClr val="FFFF00"/>
                </a:solidFill>
                <a:effectLst/>
              </a:rPr>
              <a:t>Tk3:</a:t>
            </a:r>
            <a:r>
              <a:rPr lang="en-US" sz="5700" b="0" smtClean="0">
                <a:solidFill>
                  <a:schemeClr val="bg1"/>
                </a:solidFill>
                <a:effectLst/>
              </a:rPr>
              <a:t> </a:t>
            </a:r>
            <a:r>
              <a:rPr lang="vi-VN" sz="5700">
                <a:solidFill>
                  <a:schemeClr val="bg1"/>
                </a:solidFill>
              </a:rPr>
              <a:t>Tựa đàn chiên mong về chuồng xưa, lòng muôn người hợp nhất trong Chúa, Người tái sinh tinh thần con người trong tình yêu đời đời.</a:t>
            </a:r>
            <a:endParaRPr lang="en-US" sz="5700" b="0">
              <a:solidFill>
                <a:schemeClr val="bg1"/>
              </a:solidFill>
              <a:effectLst/>
            </a:endParaRPr>
          </a:p>
        </p:txBody>
      </p:sp>
    </p:spTree>
    <p:extLst>
      <p:ext uri="{BB962C8B-B14F-4D97-AF65-F5344CB8AC3E}">
        <p14:creationId xmlns:p14="http://schemas.microsoft.com/office/powerpoint/2010/main" val="87676833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5700" b="0" u="sng" smtClean="0">
                <a:solidFill>
                  <a:srgbClr val="FFFF00"/>
                </a:solidFill>
                <a:effectLst/>
              </a:rPr>
              <a:t>Đk:</a:t>
            </a:r>
            <a:r>
              <a:rPr lang="en-US" sz="5700" b="0" smtClean="0">
                <a:solidFill>
                  <a:schemeClr val="bg1"/>
                </a:solidFill>
                <a:effectLst/>
              </a:rPr>
              <a:t> </a:t>
            </a:r>
            <a:r>
              <a:rPr lang="vi-VN" sz="5700">
                <a:solidFill>
                  <a:schemeClr val="bg1"/>
                </a:solidFill>
              </a:rPr>
              <a:t>Dâng lên Chúa một khúc ca muôn lòng chung hòa mừng Chúa ta, dâng lên Chúa lời thiết tha muôn đời ca hòa tình Người bao la.</a:t>
            </a:r>
            <a:endParaRPr lang="en-US" sz="5700" b="0">
              <a:solidFill>
                <a:schemeClr val="bg1"/>
              </a:solidFill>
              <a:effectLst/>
            </a:endParaRPr>
          </a:p>
        </p:txBody>
      </p:sp>
    </p:spTree>
    <p:extLst>
      <p:ext uri="{BB962C8B-B14F-4D97-AF65-F5344CB8AC3E}">
        <p14:creationId xmlns:p14="http://schemas.microsoft.com/office/powerpoint/2010/main" val="29628647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b="0">
                <a:solidFill>
                  <a:schemeClr val="bg1"/>
                </a:solidFill>
                <a:effectLst/>
                <a:latin typeface="+mj-lt"/>
              </a:rPr>
              <a:t>Các giáo phận Việt Nam chúng con, </a:t>
            </a:r>
            <a:br>
              <a:rPr lang="vi-VN" b="0">
                <a:solidFill>
                  <a:schemeClr val="bg1"/>
                </a:solidFill>
                <a:effectLst/>
                <a:latin typeface="+mj-lt"/>
              </a:rPr>
            </a:br>
            <a:r>
              <a:rPr lang="vi-VN" b="0">
                <a:solidFill>
                  <a:schemeClr val="bg1"/>
                </a:solidFill>
                <a:effectLst/>
                <a:latin typeface="+mj-lt"/>
              </a:rPr>
              <a:t>luôn muốn cùng chung nhịp bước với Hội Thánh hoàn vũ, xin cho chúng con biết đồng cảm với nỗi thao thức của các Mục tử trên toàn thế giới, ngày càng ý thức hơn về tình hiệp thông,</a:t>
            </a:r>
            <a:endParaRPr lang="en-US" b="0">
              <a:solidFill>
                <a:schemeClr val="bg1"/>
              </a:solidFill>
              <a:effectLst/>
              <a:latin typeface="+mj-lt"/>
            </a:endParaRPr>
          </a:p>
        </p:txBody>
      </p:sp>
    </p:spTree>
    <p:extLst>
      <p:ext uri="{BB962C8B-B14F-4D97-AF65-F5344CB8AC3E}">
        <p14:creationId xmlns:p14="http://schemas.microsoft.com/office/powerpoint/2010/main" val="87441073"/>
      </p:ext>
    </p:extLst>
  </p:cSld>
  <p:clrMapOvr>
    <a:masterClrMapping/>
  </p:clrMapOvr>
  <p:transition spd="slow" advClick="0"/>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spTree>
    <p:extLst>
      <p:ext uri="{BB962C8B-B14F-4D97-AF65-F5344CB8AC3E}">
        <p14:creationId xmlns:p14="http://schemas.microsoft.com/office/powerpoint/2010/main" val="228148205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05124454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5400" b="0" smtClean="0">
                <a:solidFill>
                  <a:srgbClr val="FFFF00"/>
                </a:solidFill>
                <a:effectLst/>
              </a:rPr>
              <a:t>Ca Nguyện Hiệp Lễ</a:t>
            </a:r>
            <a:br>
              <a:rPr lang="en-US" sz="5400" b="0" smtClean="0">
                <a:solidFill>
                  <a:srgbClr val="FFFF00"/>
                </a:solidFill>
                <a:effectLst/>
              </a:rPr>
            </a:br>
            <a:r>
              <a:rPr lang="en-US" sz="5400" b="0" smtClean="0">
                <a:solidFill>
                  <a:srgbClr val="FFFF00"/>
                </a:solidFill>
                <a:effectLst/>
              </a:rPr>
              <a:t>Hãy Cho Nhưng Không</a:t>
            </a:r>
            <a:br>
              <a:rPr lang="en-US" sz="5400" b="0" smtClean="0">
                <a:solidFill>
                  <a:srgbClr val="FFFF00"/>
                </a:solidFill>
                <a:effectLst/>
              </a:rPr>
            </a:br>
            <a:r>
              <a:rPr lang="en-US" sz="5400" b="0" i="1" smtClean="0">
                <a:solidFill>
                  <a:schemeClr val="bg1"/>
                </a:solidFill>
                <a:effectLst/>
              </a:rPr>
              <a:t>Đinh Công Huỳnh</a:t>
            </a:r>
            <a:endParaRPr lang="en-US" sz="5400" b="0" i="1">
              <a:solidFill>
                <a:schemeClr val="bg1"/>
              </a:solidFill>
              <a:effectLst/>
            </a:endParaRPr>
          </a:p>
        </p:txBody>
      </p:sp>
    </p:spTree>
    <p:extLst>
      <p:ext uri="{BB962C8B-B14F-4D97-AF65-F5344CB8AC3E}">
        <p14:creationId xmlns:p14="http://schemas.microsoft.com/office/powerpoint/2010/main" val="353878427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6000" b="0" u="sng" smtClean="0">
                <a:solidFill>
                  <a:srgbClr val="FFFF00"/>
                </a:solidFill>
                <a:effectLst/>
              </a:rPr>
              <a:t>Tk1:</a:t>
            </a:r>
            <a:r>
              <a:rPr lang="en-US" sz="6000" b="0" smtClean="0">
                <a:solidFill>
                  <a:schemeClr val="bg1"/>
                </a:solidFill>
                <a:effectLst/>
              </a:rPr>
              <a:t> </a:t>
            </a:r>
            <a:r>
              <a:rPr lang="vi-VN" sz="6000" b="0" smtClean="0">
                <a:solidFill>
                  <a:schemeClr val="bg1"/>
                </a:solidFill>
                <a:effectLst/>
              </a:rPr>
              <a:t>Chúa nhìn từng đoàn dân chúng Ngài liền thấy động lòng xót thương. Vì họ tất tưởi bơ vơ như chiên con không có người chăm.</a:t>
            </a:r>
            <a:endParaRPr lang="en-US" sz="6000" b="0">
              <a:solidFill>
                <a:schemeClr val="bg1"/>
              </a:solidFill>
              <a:effectLst/>
            </a:endParaRPr>
          </a:p>
        </p:txBody>
      </p:sp>
    </p:spTree>
    <p:extLst>
      <p:ext uri="{BB962C8B-B14F-4D97-AF65-F5344CB8AC3E}">
        <p14:creationId xmlns:p14="http://schemas.microsoft.com/office/powerpoint/2010/main" val="5203507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6000" b="0" u="sng" smtClean="0">
                <a:solidFill>
                  <a:srgbClr val="FFFF00"/>
                </a:solidFill>
                <a:effectLst/>
              </a:rPr>
              <a:t>**:</a:t>
            </a:r>
            <a:r>
              <a:rPr lang="en-US" sz="6000" b="0" smtClean="0">
                <a:solidFill>
                  <a:schemeClr val="bg1"/>
                </a:solidFill>
                <a:effectLst/>
              </a:rPr>
              <a:t> </a:t>
            </a:r>
            <a:r>
              <a:rPr lang="vi-VN" sz="6000" b="0" smtClean="0">
                <a:solidFill>
                  <a:schemeClr val="bg1"/>
                </a:solidFill>
                <a:effectLst/>
              </a:rPr>
              <a:t>Lúa chín đầy đồng ngoài kia nhưng mà thợ gặt thì thiếu. Các con hãy xin chủ ruộng sai thợ gặt đi gom lúa về.</a:t>
            </a:r>
            <a:endParaRPr lang="en-US" sz="6000" b="0">
              <a:solidFill>
                <a:schemeClr val="bg1"/>
              </a:solidFill>
              <a:effectLst/>
            </a:endParaRPr>
          </a:p>
        </p:txBody>
      </p:sp>
    </p:spTree>
    <p:extLst>
      <p:ext uri="{BB962C8B-B14F-4D97-AF65-F5344CB8AC3E}">
        <p14:creationId xmlns:p14="http://schemas.microsoft.com/office/powerpoint/2010/main" val="409784983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6000" b="0" u="sng" smtClean="0">
                <a:solidFill>
                  <a:srgbClr val="FFFF00"/>
                </a:solidFill>
                <a:effectLst/>
              </a:rPr>
              <a:t>Đk:</a:t>
            </a:r>
            <a:r>
              <a:rPr lang="en-US" sz="6000" b="0" smtClean="0">
                <a:solidFill>
                  <a:schemeClr val="bg1"/>
                </a:solidFill>
                <a:effectLst/>
              </a:rPr>
              <a:t> </a:t>
            </a:r>
            <a:r>
              <a:rPr lang="vi-VN" sz="6000" b="0" smtClean="0">
                <a:solidFill>
                  <a:schemeClr val="bg1"/>
                </a:solidFill>
                <a:effectLst/>
              </a:rPr>
              <a:t>Chúa sai mười hai môn đệ ra đi rao giảng Tin Mừng. Chữa lành kẻ liệt người phong loan tin Nước Trời gần đến.</a:t>
            </a:r>
            <a:endParaRPr lang="en-US" sz="6000" b="0">
              <a:solidFill>
                <a:schemeClr val="bg1"/>
              </a:solidFill>
              <a:effectLst/>
            </a:endParaRPr>
          </a:p>
        </p:txBody>
      </p:sp>
    </p:spTree>
    <p:extLst>
      <p:ext uri="{BB962C8B-B14F-4D97-AF65-F5344CB8AC3E}">
        <p14:creationId xmlns:p14="http://schemas.microsoft.com/office/powerpoint/2010/main" val="171877077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6000" b="0" u="sng" smtClean="0">
                <a:solidFill>
                  <a:srgbClr val="FFFF00"/>
                </a:solidFill>
                <a:effectLst/>
              </a:rPr>
              <a:t>**:</a:t>
            </a:r>
            <a:r>
              <a:rPr lang="en-US" sz="6000" b="0" smtClean="0">
                <a:solidFill>
                  <a:schemeClr val="bg1"/>
                </a:solidFill>
                <a:effectLst/>
              </a:rPr>
              <a:t> </a:t>
            </a:r>
            <a:r>
              <a:rPr lang="vi-VN" sz="6000" b="0" smtClean="0">
                <a:solidFill>
                  <a:schemeClr val="bg1"/>
                </a:solidFill>
                <a:effectLst/>
              </a:rPr>
              <a:t>Hãy đi mọi nơi thiên hạ ra đi đến với chiên lạc. Những điều lãnh nhận nhưng không thì hãy cho đi điều nhưng không.</a:t>
            </a:r>
            <a:endParaRPr lang="en-US" sz="6000" b="0">
              <a:solidFill>
                <a:schemeClr val="bg1"/>
              </a:solidFill>
              <a:effectLst/>
            </a:endParaRPr>
          </a:p>
        </p:txBody>
      </p:sp>
    </p:spTree>
    <p:extLst>
      <p:ext uri="{BB962C8B-B14F-4D97-AF65-F5344CB8AC3E}">
        <p14:creationId xmlns:p14="http://schemas.microsoft.com/office/powerpoint/2010/main" val="391818744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6000" b="0" u="sng" smtClean="0">
                <a:solidFill>
                  <a:srgbClr val="FFFF00"/>
                </a:solidFill>
                <a:effectLst/>
              </a:rPr>
              <a:t>Tk2:</a:t>
            </a:r>
            <a:r>
              <a:rPr lang="en-US" sz="6000" b="0" smtClean="0">
                <a:solidFill>
                  <a:schemeClr val="bg1"/>
                </a:solidFill>
                <a:effectLst/>
              </a:rPr>
              <a:t> </a:t>
            </a:r>
            <a:r>
              <a:rPr lang="vi-VN" sz="6000" b="0" smtClean="0">
                <a:solidFill>
                  <a:schemeClr val="bg1"/>
                </a:solidFill>
                <a:effectLst/>
              </a:rPr>
              <a:t>Chúa đổ tràn đầy ân phúc và dìu dắt qua mọi lối đi. Ngại gì bao điều gian nguy đi theo tiếng Chúa gọi mời.</a:t>
            </a:r>
            <a:endParaRPr lang="en-US" sz="6000" b="0">
              <a:solidFill>
                <a:schemeClr val="bg1"/>
              </a:solidFill>
              <a:effectLst/>
            </a:endParaRPr>
          </a:p>
        </p:txBody>
      </p:sp>
    </p:spTree>
    <p:extLst>
      <p:ext uri="{BB962C8B-B14F-4D97-AF65-F5344CB8AC3E}">
        <p14:creationId xmlns:p14="http://schemas.microsoft.com/office/powerpoint/2010/main" val="242626613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400" b="0" u="sng" smtClean="0">
                <a:solidFill>
                  <a:srgbClr val="FFFF00"/>
                </a:solidFill>
                <a:effectLst/>
              </a:rPr>
              <a:t>**:</a:t>
            </a:r>
            <a:r>
              <a:rPr lang="en-US" sz="5400" b="0" smtClean="0">
                <a:solidFill>
                  <a:schemeClr val="bg1"/>
                </a:solidFill>
                <a:effectLst/>
              </a:rPr>
              <a:t> </a:t>
            </a:r>
            <a:r>
              <a:rPr lang="vi-VN" sz="5400" b="0" smtClean="0">
                <a:solidFill>
                  <a:schemeClr val="bg1"/>
                </a:solidFill>
                <a:effectLst/>
              </a:rPr>
              <a:t>Hãy sống cuộc đời truyền giáo có Ngài đồng hành nâng đỡ. Hãy đem Chúa cho muôn người trong thật thà luôn yêu mến nhau.</a:t>
            </a:r>
            <a:endParaRPr lang="en-US" sz="5400" b="0">
              <a:solidFill>
                <a:schemeClr val="bg1"/>
              </a:solidFill>
              <a:effectLst/>
            </a:endParaRPr>
          </a:p>
        </p:txBody>
      </p:sp>
    </p:spTree>
    <p:extLst>
      <p:ext uri="{BB962C8B-B14F-4D97-AF65-F5344CB8AC3E}">
        <p14:creationId xmlns:p14="http://schemas.microsoft.com/office/powerpoint/2010/main" val="363126820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6000" b="0" u="sng" smtClean="0">
                <a:solidFill>
                  <a:srgbClr val="FFFF00"/>
                </a:solidFill>
                <a:effectLst/>
              </a:rPr>
              <a:t>Đk:</a:t>
            </a:r>
            <a:r>
              <a:rPr lang="en-US" sz="6000" b="0" smtClean="0">
                <a:solidFill>
                  <a:schemeClr val="bg1"/>
                </a:solidFill>
                <a:effectLst/>
              </a:rPr>
              <a:t> </a:t>
            </a:r>
            <a:r>
              <a:rPr lang="vi-VN" sz="6000" b="0" smtClean="0">
                <a:solidFill>
                  <a:schemeClr val="bg1"/>
                </a:solidFill>
                <a:effectLst/>
              </a:rPr>
              <a:t>Chúa sai mười hai môn đệ ra đi rao giảng Tin Mừng. Chữa lành kẻ liệt người phong loan tin Nước Trời gần đến.</a:t>
            </a:r>
            <a:endParaRPr lang="en-US" sz="6000" b="0">
              <a:solidFill>
                <a:schemeClr val="bg1"/>
              </a:solidFill>
              <a:effectLst/>
            </a:endParaRPr>
          </a:p>
        </p:txBody>
      </p:sp>
    </p:spTree>
    <p:extLst>
      <p:ext uri="{BB962C8B-B14F-4D97-AF65-F5344CB8AC3E}">
        <p14:creationId xmlns:p14="http://schemas.microsoft.com/office/powerpoint/2010/main" val="2089225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sz="4900" b="0">
                <a:solidFill>
                  <a:schemeClr val="bg1"/>
                </a:solidFill>
                <a:effectLst/>
                <a:latin typeface="+mj-lt"/>
              </a:rPr>
              <a:t>thái độ tham gia và lòng nhiệt thành trong sứ vụ của Hội</a:t>
            </a:r>
            <a:br>
              <a:rPr lang="vi-VN" sz="4900" b="0">
                <a:solidFill>
                  <a:schemeClr val="bg1"/>
                </a:solidFill>
                <a:effectLst/>
                <a:latin typeface="+mj-lt"/>
              </a:rPr>
            </a:br>
            <a:r>
              <a:rPr lang="vi-VN" sz="4900" b="0">
                <a:solidFill>
                  <a:schemeClr val="bg1"/>
                </a:solidFill>
                <a:effectLst/>
                <a:latin typeface="+mj-lt"/>
              </a:rPr>
              <a:t>Thánh, Nhờ lời chuyển cầu của Đức Trinh Nữ Maria, Nữ Vương các Tông đồ và là Mẹ của Hội Thánh,</a:t>
            </a:r>
            <a:endParaRPr lang="en-US" sz="4900" b="0">
              <a:solidFill>
                <a:schemeClr val="bg1"/>
              </a:solidFill>
              <a:effectLst/>
              <a:latin typeface="+mj-lt"/>
            </a:endParaRPr>
          </a:p>
        </p:txBody>
      </p:sp>
    </p:spTree>
    <p:extLst>
      <p:ext uri="{BB962C8B-B14F-4D97-AF65-F5344CB8AC3E}">
        <p14:creationId xmlns:p14="http://schemas.microsoft.com/office/powerpoint/2010/main" val="595797344"/>
      </p:ext>
    </p:extLst>
  </p:cSld>
  <p:clrMapOvr>
    <a:masterClrMapping/>
  </p:clrMapOvr>
  <p:transition spd="slow" advClick="0"/>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6000" b="0" u="sng" smtClean="0">
                <a:solidFill>
                  <a:srgbClr val="FFFF00"/>
                </a:solidFill>
                <a:effectLst/>
              </a:rPr>
              <a:t>**:</a:t>
            </a:r>
            <a:r>
              <a:rPr lang="en-US" sz="6000" b="0" smtClean="0">
                <a:solidFill>
                  <a:schemeClr val="bg1"/>
                </a:solidFill>
                <a:effectLst/>
              </a:rPr>
              <a:t> </a:t>
            </a:r>
            <a:r>
              <a:rPr lang="vi-VN" sz="6000" b="0" smtClean="0">
                <a:solidFill>
                  <a:schemeClr val="bg1"/>
                </a:solidFill>
                <a:effectLst/>
              </a:rPr>
              <a:t>Hãy đi mọi nơi thiên hạ ra đi đến với chiên lạc. Những điều lãnh nhận nhưng không thì hãy cho đi điều nhưng không.</a:t>
            </a:r>
            <a:endParaRPr lang="en-US" sz="6000" b="0">
              <a:solidFill>
                <a:schemeClr val="bg1"/>
              </a:solidFill>
              <a:effectLst/>
            </a:endParaRPr>
          </a:p>
        </p:txBody>
      </p:sp>
    </p:spTree>
    <p:extLst>
      <p:ext uri="{BB962C8B-B14F-4D97-AF65-F5344CB8AC3E}">
        <p14:creationId xmlns:p14="http://schemas.microsoft.com/office/powerpoint/2010/main" val="242545930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6000" b="0" u="sng" smtClean="0">
                <a:solidFill>
                  <a:srgbClr val="FFFF00"/>
                </a:solidFill>
                <a:effectLst/>
              </a:rPr>
              <a:t>Tk3:</a:t>
            </a:r>
            <a:r>
              <a:rPr lang="en-US" sz="6000" b="0" smtClean="0">
                <a:solidFill>
                  <a:schemeClr val="bg1"/>
                </a:solidFill>
                <a:effectLst/>
              </a:rPr>
              <a:t> </a:t>
            </a:r>
            <a:r>
              <a:rPr lang="vi-VN" sz="6000" b="0" smtClean="0">
                <a:solidFill>
                  <a:schemeClr val="bg1"/>
                </a:solidFill>
                <a:effectLst/>
              </a:rPr>
              <a:t>Khấn nguyện tình Ngài mở lối và đổ xuống sức mạnh Chúa ơi! Một đời trung thành ra đi loan tin vui cho khắp mọi nơi.</a:t>
            </a:r>
            <a:endParaRPr lang="en-US" sz="6000" b="0">
              <a:solidFill>
                <a:schemeClr val="bg1"/>
              </a:solidFill>
              <a:effectLst/>
            </a:endParaRPr>
          </a:p>
        </p:txBody>
      </p:sp>
    </p:spTree>
    <p:extLst>
      <p:ext uri="{BB962C8B-B14F-4D97-AF65-F5344CB8AC3E}">
        <p14:creationId xmlns:p14="http://schemas.microsoft.com/office/powerpoint/2010/main" val="242626613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6000" b="0" u="sng" smtClean="0">
                <a:solidFill>
                  <a:srgbClr val="FFFF00"/>
                </a:solidFill>
                <a:effectLst/>
              </a:rPr>
              <a:t>**:</a:t>
            </a:r>
            <a:r>
              <a:rPr lang="en-US" sz="6000" b="0" smtClean="0">
                <a:solidFill>
                  <a:schemeClr val="bg1"/>
                </a:solidFill>
                <a:effectLst/>
              </a:rPr>
              <a:t> </a:t>
            </a:r>
            <a:r>
              <a:rPr lang="vi-VN" sz="6000" b="0" smtClean="0">
                <a:solidFill>
                  <a:schemeClr val="bg1"/>
                </a:solidFill>
                <a:effectLst/>
              </a:rPr>
              <a:t>Dẫu biết dòng đời ngổn ngang chướng ngại làm lòng chùn bước. Vẫn tin Chúa luôn song hành con sợ gì phong ba giữa đời.</a:t>
            </a:r>
            <a:endParaRPr lang="en-US" sz="6000" b="0">
              <a:solidFill>
                <a:schemeClr val="bg1"/>
              </a:solidFill>
              <a:effectLst/>
            </a:endParaRPr>
          </a:p>
        </p:txBody>
      </p:sp>
    </p:spTree>
    <p:extLst>
      <p:ext uri="{BB962C8B-B14F-4D97-AF65-F5344CB8AC3E}">
        <p14:creationId xmlns:p14="http://schemas.microsoft.com/office/powerpoint/2010/main" val="178588337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6000" b="0" u="sng" smtClean="0">
                <a:solidFill>
                  <a:srgbClr val="FFFF00"/>
                </a:solidFill>
                <a:effectLst/>
              </a:rPr>
              <a:t>Đk:</a:t>
            </a:r>
            <a:r>
              <a:rPr lang="en-US" sz="6000" b="0" smtClean="0">
                <a:solidFill>
                  <a:schemeClr val="bg1"/>
                </a:solidFill>
                <a:effectLst/>
              </a:rPr>
              <a:t> </a:t>
            </a:r>
            <a:r>
              <a:rPr lang="vi-VN" sz="6000" b="0" smtClean="0">
                <a:solidFill>
                  <a:schemeClr val="bg1"/>
                </a:solidFill>
                <a:effectLst/>
              </a:rPr>
              <a:t>Chúa sai mười hai môn đệ ra đi rao giảng Tin Mừng. Chữa lành kẻ liệt người phong loan tin Nước Trời gần đến.</a:t>
            </a:r>
            <a:endParaRPr lang="en-US" sz="6000" b="0">
              <a:solidFill>
                <a:schemeClr val="bg1"/>
              </a:solidFill>
              <a:effectLst/>
            </a:endParaRPr>
          </a:p>
        </p:txBody>
      </p:sp>
    </p:spTree>
    <p:extLst>
      <p:ext uri="{BB962C8B-B14F-4D97-AF65-F5344CB8AC3E}">
        <p14:creationId xmlns:p14="http://schemas.microsoft.com/office/powerpoint/2010/main" val="20892252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6000" b="0" u="sng" smtClean="0">
                <a:solidFill>
                  <a:srgbClr val="FFFF00"/>
                </a:solidFill>
                <a:effectLst/>
              </a:rPr>
              <a:t>**:</a:t>
            </a:r>
            <a:r>
              <a:rPr lang="en-US" sz="6000" b="0" smtClean="0">
                <a:solidFill>
                  <a:schemeClr val="bg1"/>
                </a:solidFill>
                <a:effectLst/>
              </a:rPr>
              <a:t> </a:t>
            </a:r>
            <a:r>
              <a:rPr lang="vi-VN" sz="6000" b="0" smtClean="0">
                <a:solidFill>
                  <a:schemeClr val="bg1"/>
                </a:solidFill>
                <a:effectLst/>
              </a:rPr>
              <a:t>Hãy đi mọi nơi thiên hạ ra đi đến với chiên lạc. Những điều lãnh nhận nhưng không thì hãy cho đi điều nhưng không.</a:t>
            </a:r>
            <a:endParaRPr lang="en-US" sz="6000" b="0">
              <a:solidFill>
                <a:schemeClr val="bg1"/>
              </a:solidFill>
              <a:effectLst/>
            </a:endParaRPr>
          </a:p>
        </p:txBody>
      </p:sp>
    </p:spTree>
    <p:extLst>
      <p:ext uri="{BB962C8B-B14F-4D97-AF65-F5344CB8AC3E}">
        <p14:creationId xmlns:p14="http://schemas.microsoft.com/office/powerpoint/2010/main" val="242545930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42626613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70959113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8000" b="0" smtClean="0">
                <a:solidFill>
                  <a:srgbClr val="FFFF00"/>
                </a:solidFill>
                <a:effectLst/>
              </a:rPr>
              <a:t>Ca Kết Lễ</a:t>
            </a:r>
            <a:br>
              <a:rPr lang="en-US" sz="8000" b="0" smtClean="0">
                <a:solidFill>
                  <a:srgbClr val="FFFF00"/>
                </a:solidFill>
                <a:effectLst/>
              </a:rPr>
            </a:br>
            <a:r>
              <a:rPr lang="en-US" sz="8000" b="0" smtClean="0">
                <a:solidFill>
                  <a:srgbClr val="FFFF00"/>
                </a:solidFill>
                <a:effectLst/>
              </a:rPr>
              <a:t>Lên Đường</a:t>
            </a:r>
            <a:r>
              <a:rPr lang="en-US" sz="8000" b="0" smtClean="0">
                <a:solidFill>
                  <a:srgbClr val="FFFF00"/>
                </a:solidFill>
                <a:effectLst/>
              </a:rPr>
              <a:t/>
            </a:r>
            <a:br>
              <a:rPr lang="en-US" sz="8000" b="0" smtClean="0">
                <a:solidFill>
                  <a:srgbClr val="FFFF00"/>
                </a:solidFill>
                <a:effectLst/>
              </a:rPr>
            </a:br>
            <a:r>
              <a:rPr lang="en-US" sz="4800" b="0" i="1" smtClean="0">
                <a:solidFill>
                  <a:schemeClr val="bg1"/>
                </a:solidFill>
                <a:effectLst/>
              </a:rPr>
              <a:t>Lm. Nguyễn Duy</a:t>
            </a:r>
            <a:endParaRPr lang="en-US" sz="6000" b="0" i="1">
              <a:solidFill>
                <a:schemeClr val="bg1"/>
              </a:solidFill>
              <a:effectLst/>
            </a:endParaRPr>
          </a:p>
        </p:txBody>
      </p:sp>
    </p:spTree>
    <p:extLst>
      <p:ext uri="{BB962C8B-B14F-4D97-AF65-F5344CB8AC3E}">
        <p14:creationId xmlns:p14="http://schemas.microsoft.com/office/powerpoint/2010/main" val="242626613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b="0" u="sng" smtClean="0">
                <a:solidFill>
                  <a:srgbClr val="FFFF00"/>
                </a:solidFill>
                <a:effectLst/>
              </a:rPr>
              <a:t>Tk1:</a:t>
            </a:r>
            <a:r>
              <a:rPr lang="en-US" b="0" smtClean="0">
                <a:solidFill>
                  <a:schemeClr val="bg1"/>
                </a:solidFill>
                <a:effectLst/>
              </a:rPr>
              <a:t> </a:t>
            </a:r>
            <a:r>
              <a:rPr lang="vi-VN">
                <a:solidFill>
                  <a:schemeClr val="bg1"/>
                </a:solidFill>
              </a:rPr>
              <a:t>Xin sai chúng con lên đường loan truyền bình an của Chúa. Xin cho chúng con trở thành con cái của Tình Mến Thương. Xin sai chúng con lên đường. Xin sai chúng con lên đường ra đi sống cho Tin Mừng hân hoan chứng nhân Tin </a:t>
            </a:r>
            <a:r>
              <a:rPr lang="vi-VN">
                <a:solidFill>
                  <a:schemeClr val="bg1"/>
                </a:solidFill>
              </a:rPr>
              <a:t>Mừng</a:t>
            </a:r>
            <a:r>
              <a:rPr lang="vi-VN" smtClean="0">
                <a:solidFill>
                  <a:schemeClr val="bg1"/>
                </a:solidFill>
              </a:rPr>
              <a:t>.</a:t>
            </a:r>
            <a:endParaRPr lang="en-US" b="0">
              <a:solidFill>
                <a:schemeClr val="bg1"/>
              </a:solidFill>
              <a:effectLst/>
            </a:endParaRPr>
          </a:p>
        </p:txBody>
      </p:sp>
    </p:spTree>
    <p:extLst>
      <p:ext uri="{BB962C8B-B14F-4D97-AF65-F5344CB8AC3E}">
        <p14:creationId xmlns:p14="http://schemas.microsoft.com/office/powerpoint/2010/main" val="242626613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b="0" u="sng" smtClean="0">
                <a:solidFill>
                  <a:srgbClr val="FFFF00"/>
                </a:solidFill>
                <a:effectLst/>
              </a:rPr>
              <a:t>Tk2:</a:t>
            </a:r>
            <a:r>
              <a:rPr lang="en-US" b="0" smtClean="0">
                <a:solidFill>
                  <a:schemeClr val="bg1"/>
                </a:solidFill>
                <a:effectLst/>
              </a:rPr>
              <a:t> </a:t>
            </a:r>
            <a:r>
              <a:rPr lang="vi-VN">
                <a:solidFill>
                  <a:schemeClr val="bg1"/>
                </a:solidFill>
              </a:rPr>
              <a:t>Ra đi hiến trao cho đời những gì đoàn con nhận lãnh. Bao nhiêu phúc ân của Trời gửi đến cho người khắp nơi. Xuân tươi thắm trên môi cười, tin vui ngát xanh đất trời yêu thương chứa chan tim người vinh quang Nước Cha rạng </a:t>
            </a:r>
            <a:r>
              <a:rPr lang="vi-VN">
                <a:solidFill>
                  <a:schemeClr val="bg1"/>
                </a:solidFill>
              </a:rPr>
              <a:t>ngời</a:t>
            </a:r>
            <a:r>
              <a:rPr lang="vi-VN" smtClean="0">
                <a:solidFill>
                  <a:schemeClr val="bg1"/>
                </a:solidFill>
              </a:rPr>
              <a:t>.</a:t>
            </a:r>
            <a:endParaRPr lang="en-US" b="0">
              <a:solidFill>
                <a:schemeClr val="bg1"/>
              </a:solidFill>
              <a:effectLst/>
            </a:endParaRPr>
          </a:p>
        </p:txBody>
      </p:sp>
    </p:spTree>
    <p:extLst>
      <p:ext uri="{BB962C8B-B14F-4D97-AF65-F5344CB8AC3E}">
        <p14:creationId xmlns:p14="http://schemas.microsoft.com/office/powerpoint/2010/main" val="24262661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rmAutofit/>
          </a:bodyPr>
          <a:lstStyle/>
          <a:p>
            <a:pPr algn="just"/>
            <a:r>
              <a:rPr lang="vi-VN" sz="5400" b="0">
                <a:solidFill>
                  <a:schemeClr val="bg1"/>
                </a:solidFill>
                <a:effectLst/>
                <a:latin typeface="+mj-lt"/>
                <a:cs typeface="Times New Roman" pitchFamily="18" charset="0"/>
              </a:rPr>
              <a:t>Chúng con dâng lời khẩn cầu lên Chúa, là đấng hoạt động mọi nơi mọi thời, trong sự hiệp thông với Chúa Cha và Chúa Con, luôn mãi mãi đến muôn đời. </a:t>
            </a:r>
            <a:r>
              <a:rPr lang="vi-VN" sz="5400" b="0">
                <a:solidFill>
                  <a:srgbClr val="FFFF00"/>
                </a:solidFill>
                <a:effectLst/>
                <a:latin typeface="+mj-lt"/>
                <a:cs typeface="Times New Roman" pitchFamily="18" charset="0"/>
              </a:rPr>
              <a:t>Amen.</a:t>
            </a:r>
            <a:endParaRPr lang="en-US" sz="5400" b="0">
              <a:solidFill>
                <a:srgbClr val="FFFF00"/>
              </a:solidFill>
              <a:effectLst/>
              <a:latin typeface="+mj-lt"/>
              <a:cs typeface="Times New Roman" pitchFamily="18" charset="0"/>
            </a:endParaRPr>
          </a:p>
        </p:txBody>
      </p:sp>
    </p:spTree>
    <p:extLst>
      <p:ext uri="{BB962C8B-B14F-4D97-AF65-F5344CB8AC3E}">
        <p14:creationId xmlns:p14="http://schemas.microsoft.com/office/powerpoint/2010/main" val="1316580595"/>
      </p:ext>
    </p:extLst>
  </p:cSld>
  <p:clrMapOvr>
    <a:masterClrMapping/>
  </p:clrMapOvr>
  <p:transition spd="slow" advClick="0"/>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42626613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528</TotalTime>
  <Words>1962</Words>
  <Application>Microsoft Office PowerPoint</Application>
  <PresentationFormat>On-screen Show (16:9)</PresentationFormat>
  <Paragraphs>115</Paragraphs>
  <Slides>90</Slides>
  <Notes>0</Notes>
  <HiddenSlides>0</HiddenSlides>
  <MMClips>0</MMClips>
  <ScaleCrop>false</ScaleCrop>
  <HeadingPairs>
    <vt:vector size="4" baseType="variant">
      <vt:variant>
        <vt:lpstr>Theme</vt:lpstr>
      </vt:variant>
      <vt:variant>
        <vt:i4>9</vt:i4>
      </vt:variant>
      <vt:variant>
        <vt:lpstr>Slide Titles</vt:lpstr>
      </vt:variant>
      <vt:variant>
        <vt:i4>90</vt:i4>
      </vt:variant>
    </vt:vector>
  </HeadingPairs>
  <TitlesOfParts>
    <vt:vector size="99" baseType="lpstr">
      <vt:lpstr>Office Theme</vt:lpstr>
      <vt:lpstr>12_Office Theme</vt:lpstr>
      <vt:lpstr>2_Office Theme</vt:lpstr>
      <vt:lpstr>36_Default Design</vt:lpstr>
      <vt:lpstr>10_Office Theme</vt:lpstr>
      <vt:lpstr>37_Default Design</vt:lpstr>
      <vt:lpstr>1_Office Theme</vt:lpstr>
      <vt:lpstr>3_Office Theme</vt:lpstr>
      <vt:lpstr>4_Office Theme</vt:lpstr>
      <vt:lpstr>PowerPoint Presentation</vt:lpstr>
      <vt:lpstr>PowerPoint Presentation</vt:lpstr>
      <vt:lpstr>Lạy Chúa Thánh Thần là Ánh sáng Chân lý vẹn toàn, Chúa ban những ân huệ thích hợp cho từng thời đại, và dùng nhiều cách thế kỳ diệu để hướng dẫn Hội Thánh,</vt:lpstr>
      <vt:lpstr>này chúng con đang chung lời cầu nguyện cho các Giám mục, và những người tham dự Thượng Hội đồng Giám mục thế giới.</vt:lpstr>
      <vt:lpstr>Xin Chúa làm nên cuộc Hiện Xuống mới trong đời sống Hội Thánh, xin tuôn tràn trên các Mục tử ơn khôn ngoan và thông hiểu, gìn giữ các ngài luôn hiệp thông với nhau trong Chúa,</vt:lpstr>
      <vt:lpstr>để các ngài cùng nhau tìm hiểu những điều đẹp ý Chúa, và hướng dẫn đoàn Dân Chúa thực thi những điều Chúa truyền dạy.</vt:lpstr>
      <vt:lpstr>Các giáo phận Việt Nam chúng con,  luôn muốn cùng chung nhịp bước với Hội Thánh hoàn vũ, xin cho chúng con biết đồng cảm với nỗi thao thức của các Mục tử trên toàn thế giới, ngày càng ý thức hơn về tình hiệp thông,</vt:lpstr>
      <vt:lpstr>thái độ tham gia và lòng nhiệt thành trong sứ vụ của Hội Thánh, Nhờ lời chuyển cầu của Đức Trinh Nữ Maria, Nữ Vương các Tông đồ và là Mẹ của Hội Thánh,</vt:lpstr>
      <vt:lpstr>Chúng con dâng lời khẩn cầu lên Chúa, là đấng hoạt động mọi nơi mọi thời, trong sự hiệp thông với Chúa Cha và Chúa Con, luôn mãi mãi đến muôn đời. Amen.</vt:lpstr>
      <vt:lpstr>PowerPoint Presentation</vt:lpstr>
      <vt:lpstr>Ca Nhập Lễ Chúc Tụng Chúa Lm. Nguyễn Duy</vt:lpstr>
      <vt:lpstr>Đk: Về đây muôn người, về đây chung tiếng ngợi ca muôn đời, hát khen Chúa trời. Về đây muôn người, về đây dâng tiếng hợp hoan, cảm tạ, tạ ơn Thiên Chúa.</vt:lpstr>
      <vt:lpstr>Tk1: Hãy mau quỳ gối tôn thờ. Hãy vang cung đàn tiếng hát. Chúc vinh tình Ngài vô biên. Chúc khen tình Ngài muôn niên.</vt:lpstr>
      <vt:lpstr>Đk: Về đây muôn người, về đây chung tiếng ngợi ca muôn đời, hát khen Chúa trời. Về đây muôn người, về đây dâng tiếng hợp hoan, cảm tạ, tạ ơn Thiên Chúa.</vt:lpstr>
      <vt:lpstr>Tk2: Núi cao nào hãy nghiêng mình. Biẻn xanh ca hòa tiếng sóng. Kính tôn phụng thờ Thiên Chúa. Chúc khen tình Ngài chan chứa.</vt:lpstr>
      <vt:lpstr>Đk: Về đây muôn người, về đây chung tiếng ngợi ca muôn đời, hát khen Chúa trời. Về đây muôn người, về đây dâng tiếng hợp hoan, cảm tạ, tạ ơn Thiên Chúa.</vt:lpstr>
      <vt:lpstr>Tk3: Chúa ta là Đấng cao trọng. Chúng ta sấp mình tôn kính. Chúng ta là thần dân Chúa. Chúng ta đều thuộc về Chúa.</vt:lpstr>
      <vt:lpstr>Đk: Về đây muôn người, về đây chung tiếng ngợi ca muôn đời, hát khen Chúa trời. Về đây muôn người, về đây dâng tiếng hợp hoan, cảm tạ, tạ ơn Thiên Chúa.</vt:lpstr>
      <vt:lpstr>PowerPoint Presentation</vt:lpstr>
      <vt:lpstr> </vt:lpstr>
      <vt:lpstr> </vt:lpstr>
      <vt:lpstr> </vt:lpstr>
      <vt:lpstr> </vt:lpstr>
      <vt:lpstr> </vt:lpstr>
      <vt:lpstr> </vt:lpstr>
      <vt:lpstr> </vt:lpstr>
      <vt:lpstr> </vt:lpstr>
      <vt:lpstr> </vt:lpstr>
      <vt:lpstr> </vt:lpstr>
      <vt:lpstr> </vt:lpstr>
      <vt:lpstr> </vt:lpstr>
      <vt:lpstr> </vt:lpstr>
      <vt:lpstr> </vt:lpstr>
      <vt:lpstr> </vt:lpstr>
      <vt:lpstr> </vt:lpstr>
      <vt:lpstr>PowerPoint Presentation</vt:lpstr>
      <vt:lpstr>Đáp Ca Thánh Vịnh 99 Lm. Kim Long 03 Câu</vt:lpstr>
      <vt:lpstr>Đk: Ta là dân Ngài, là đoàn chiên tay Ngài dẫn đạo.</vt:lpstr>
      <vt:lpstr>Tk1: Hỡi toàn thể địa cầu, hãy tung hô Chúa, phụng thờ Chúa với niềm hỉ hoan. Cất tiếng reo vui vào trước Thánh Nhan Ngài.</vt:lpstr>
      <vt:lpstr>Đk: Ta là dân Ngài, là đoàn chiên tay Ngài dẫn đạo.</vt:lpstr>
      <vt:lpstr>Tk2: Hãy thành khẩn tin nhận Ngài là Thiên Chúa, tạo thành ta ta là dân Chúa. Giống lớp chiên con Ngài dẫn dắt trong đàn.</vt:lpstr>
      <vt:lpstr>Đk: Ta là dân Ngài, là đoàn chiên tay Ngài dẫn đạo.</vt:lpstr>
      <vt:lpstr>Tk3: Bởi vì ở nơi Ngài đầy lòng nhân ái, ngàn đời Chúa vẫn trọn tình thương, Mãi tới thiên thu Ngài vẫn tín trung hoài.</vt:lpstr>
      <vt:lpstr>Đk: Ta là dân Ngài, là đoàn chiên tay Ngài dẫn đạo.</vt:lpstr>
      <vt:lpstr>PowerPoint Presentation</vt:lpstr>
      <vt:lpstr>Chúa nói: Nước Thiên Chúa đã gần đến, anh em hãy sám hối và tin vào Tin Mừng.</vt:lpstr>
      <vt:lpstr>PowerPoint Presentation</vt:lpstr>
      <vt:lpstr>PowerPoint Presentation</vt:lpstr>
      <vt:lpstr>KINH TIN KÍNH</vt:lpstr>
      <vt:lpstr>Tôi tin kính một Thiên Chúa là Cha toàn năng, Đấng tạo thành trời đất, muôn vật hữu hình và vô hình. </vt:lpstr>
      <vt:lpstr>Tôi tin kính một Chúa Giêsu Kitô, Con Một Thiên Chúa, Sinh bởi Đức Chúa Cha từ trước muôn đời. </vt:lpstr>
      <vt:lpstr>Người là Thiên Chúa bởi Thiên Chúa, Ánh Sáng bởi Ánh Sáng, Thiên Chúa thật bởi Thiên Chúa thật,</vt:lpstr>
      <vt:lpstr>được sinh ra mà không phải được tạo thành, đồng bản thể với Đức Chúa Cha: nhờ Người mà muôn vật được tạo thành. </vt:lpstr>
      <vt:lpstr>Vì loài người chúng ta và để cứu độ chúng ta, Người đã từ trời xuống thế. </vt:lpstr>
      <vt:lpstr>Bởi phép Đức Chúa Thánh Thần, Người đã nhập thể trong lòng Trinh Nữ Maria, và đã làm người.</vt:lpstr>
      <vt:lpstr>Người chịu đóng đinh vào thập giá vì chúng ta, thời quan Phongxiô Philatô; Người chịu khổ hình và mai táng, ngày thứ ba Người sống lại như lời Thánh Kinh.</vt:lpstr>
      <vt:lpstr>Người lên trời, ngự bên hữu Đức Chúa Cha, và Người sẽ lại đến trong vinh quang để phán xét kẻ sống và kẻ chết, Nước Người sẽ không bao giờ cùng.</vt:lpstr>
      <vt:lpstr>Tôi tin kính Đức Chúa Thánh Thần là Thiên Chúa và là Đấng ban sự sống, Người bởi Đức Chúa Cha và Đức Chúa Con mà ra,</vt:lpstr>
      <vt:lpstr>Người được phụng thờ và tôn vinh cùng với Đức Chúa Cha và Đức Chúa Con: Người đã dùng các tiên tri mà phán dạy. </vt:lpstr>
      <vt:lpstr>Tôi tin Hội Thánh duy nhất thánh thiện công giáo và tông truyền.</vt:lpstr>
      <vt:lpstr>Tôi tuyên xưng có một Phép Rửa để tha tội. Tôi trông đợi kẻ chết sống lại và sự sống đời sau. Amen.</vt:lpstr>
      <vt:lpstr>PowerPoint Presentation</vt:lpstr>
      <vt:lpstr>PowerPoint Presentation</vt:lpstr>
      <vt:lpstr>Tk1: Tựa hạt miến kết thành tấm bánh, lòng muôn người hợp chung câu hát mừng Chúa thương kết hợp muôn người trong tình yêu tuyệt vời.</vt:lpstr>
      <vt:lpstr>Đk: Dâng lên Chúa một khúc ca muôn lòng chung hòa mừng Chúa ta, dâng lên Chúa lời thiết tha muôn đời ca hòa tình Người bao la.</vt:lpstr>
      <vt:lpstr>Tk2: ựa chùm nho ép thành rượu thánh, lòng muôn người hợp chung câu hát, mừng Chúa thương tuôn đổ máu đào, giao hòa đất với trời.</vt:lpstr>
      <vt:lpstr>Đk: Dâng lên Chúa một khúc ca muôn lòng chung hòa mừng Chúa ta, dâng lên Chúa lời thiết tha muôn đời ca hòa tình Người bao la.</vt:lpstr>
      <vt:lpstr>Tk3: Tựa đàn chiên mong về chuồng xưa, lòng muôn người hợp nhất trong Chúa, Người tái sinh tinh thần con người trong tình yêu đời đời.</vt:lpstr>
      <vt:lpstr>Đk: Dâng lên Chúa một khúc ca muôn lòng chung hòa mừng Chúa ta, dâng lên Chúa lời thiết tha muôn đời ca hòa tình Người bao la.</vt:lpstr>
      <vt:lpstr>PowerPoint Presentation</vt:lpstr>
      <vt:lpstr>PowerPoint Presentation</vt:lpstr>
      <vt:lpstr>Ca Nguyện Hiệp Lễ Hãy Cho Nhưng Không Đinh Công Huỳnh</vt:lpstr>
      <vt:lpstr>Tk1: Chúa nhìn từng đoàn dân chúng Ngài liền thấy động lòng xót thương. Vì họ tất tưởi bơ vơ như chiên con không có người chăm.</vt:lpstr>
      <vt:lpstr>**: Lúa chín đầy đồng ngoài kia nhưng mà thợ gặt thì thiếu. Các con hãy xin chủ ruộng sai thợ gặt đi gom lúa về.</vt:lpstr>
      <vt:lpstr>Đk: Chúa sai mười hai môn đệ ra đi rao giảng Tin Mừng. Chữa lành kẻ liệt người phong loan tin Nước Trời gần đến.</vt:lpstr>
      <vt:lpstr>**: Hãy đi mọi nơi thiên hạ ra đi đến với chiên lạc. Những điều lãnh nhận nhưng không thì hãy cho đi điều nhưng không.</vt:lpstr>
      <vt:lpstr>Tk2: Chúa đổ tràn đầy ân phúc và dìu dắt qua mọi lối đi. Ngại gì bao điều gian nguy đi theo tiếng Chúa gọi mời.</vt:lpstr>
      <vt:lpstr>**: Hãy sống cuộc đời truyền giáo có Ngài đồng hành nâng đỡ. Hãy đem Chúa cho muôn người trong thật thà luôn yêu mến nhau.</vt:lpstr>
      <vt:lpstr>Đk: Chúa sai mười hai môn đệ ra đi rao giảng Tin Mừng. Chữa lành kẻ liệt người phong loan tin Nước Trời gần đến.</vt:lpstr>
      <vt:lpstr>**: Hãy đi mọi nơi thiên hạ ra đi đến với chiên lạc. Những điều lãnh nhận nhưng không thì hãy cho đi điều nhưng không.</vt:lpstr>
      <vt:lpstr>Tk3: Khấn nguyện tình Ngài mở lối và đổ xuống sức mạnh Chúa ơi! Một đời trung thành ra đi loan tin vui cho khắp mọi nơi.</vt:lpstr>
      <vt:lpstr>**: Dẫu biết dòng đời ngổn ngang chướng ngại làm lòng chùn bước. Vẫn tin Chúa luôn song hành con sợ gì phong ba giữa đời.</vt:lpstr>
      <vt:lpstr>Đk: Chúa sai mười hai môn đệ ra đi rao giảng Tin Mừng. Chữa lành kẻ liệt người phong loan tin Nước Trời gần đến.</vt:lpstr>
      <vt:lpstr>**: Hãy đi mọi nơi thiên hạ ra đi đến với chiên lạc. Những điều lãnh nhận nhưng không thì hãy cho đi điều nhưng không.</vt:lpstr>
      <vt:lpstr>PowerPoint Presentation</vt:lpstr>
      <vt:lpstr>PowerPoint Presentation</vt:lpstr>
      <vt:lpstr>Ca Kết Lễ Lên Đường Lm. Nguyễn Duy</vt:lpstr>
      <vt:lpstr>Tk1: Xin sai chúng con lên đường loan truyền bình an của Chúa. Xin cho chúng con trở thành con cái của Tình Mến Thương. Xin sai chúng con lên đường. Xin sai chúng con lên đường ra đi sống cho Tin Mừng hân hoan chứng nhân Tin Mừng.</vt:lpstr>
      <vt:lpstr>Tk2: Ra đi hiến trao cho đời những gì đoàn con nhận lãnh. Bao nhiêu phúc ân của Trời gửi đến cho người khắp nơi. Xuân tươi thắm trên môi cười, tin vui ngát xanh đất trời yêu thương chứa chan tim người vinh quang Nước Cha rạng ngời.</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 Nhập Lễ Từ Hừng Sáng Lm. Kim Long</dc:title>
  <dc:creator>Hung Nam</dc:creator>
  <cp:lastModifiedBy>Hung Nam</cp:lastModifiedBy>
  <cp:revision>14</cp:revision>
  <dcterms:created xsi:type="dcterms:W3CDTF">2023-05-21T07:25:42Z</dcterms:created>
  <dcterms:modified xsi:type="dcterms:W3CDTF">2023-06-14T21:44:46Z</dcterms:modified>
</cp:coreProperties>
</file>