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796" r:id="rId11"/>
    <p:sldMasterId id="2147483832" r:id="rId12"/>
    <p:sldMasterId id="2147483844" r:id="rId13"/>
    <p:sldMasterId id="2147483856" r:id="rId14"/>
    <p:sldMasterId id="2147483868" r:id="rId15"/>
    <p:sldMasterId id="2147483880" r:id="rId16"/>
    <p:sldMasterId id="2147483892" r:id="rId17"/>
  </p:sldMasterIdLst>
  <p:sldIdLst>
    <p:sldId id="470" r:id="rId18"/>
    <p:sldId id="367" r:id="rId19"/>
    <p:sldId id="368" r:id="rId20"/>
    <p:sldId id="369" r:id="rId21"/>
    <p:sldId id="370" r:id="rId22"/>
    <p:sldId id="371" r:id="rId23"/>
    <p:sldId id="372" r:id="rId24"/>
    <p:sldId id="373" r:id="rId25"/>
    <p:sldId id="374" r:id="rId26"/>
    <p:sldId id="471" r:id="rId27"/>
    <p:sldId id="256" r:id="rId28"/>
    <p:sldId id="443" r:id="rId29"/>
    <p:sldId id="444" r:id="rId30"/>
    <p:sldId id="479" r:id="rId31"/>
    <p:sldId id="446" r:id="rId32"/>
    <p:sldId id="480" r:id="rId33"/>
    <p:sldId id="478" r:id="rId34"/>
    <p:sldId id="384" r:id="rId35"/>
    <p:sldId id="385" r:id="rId36"/>
    <p:sldId id="386" r:id="rId37"/>
    <p:sldId id="387" r:id="rId38"/>
    <p:sldId id="388" r:id="rId39"/>
    <p:sldId id="389" r:id="rId40"/>
    <p:sldId id="390" r:id="rId41"/>
    <p:sldId id="391" r:id="rId42"/>
    <p:sldId id="477" r:id="rId43"/>
    <p:sldId id="392" r:id="rId44"/>
    <p:sldId id="393" r:id="rId45"/>
    <p:sldId id="394" r:id="rId46"/>
    <p:sldId id="395" r:id="rId47"/>
    <p:sldId id="396" r:id="rId48"/>
    <p:sldId id="397" r:id="rId49"/>
    <p:sldId id="398" r:id="rId50"/>
    <p:sldId id="399" r:id="rId51"/>
    <p:sldId id="476" r:id="rId52"/>
    <p:sldId id="415" r:id="rId53"/>
    <p:sldId id="451" r:id="rId54"/>
    <p:sldId id="452" r:id="rId55"/>
    <p:sldId id="453" r:id="rId56"/>
    <p:sldId id="459" r:id="rId57"/>
    <p:sldId id="454" r:id="rId58"/>
    <p:sldId id="460" r:id="rId59"/>
    <p:sldId id="455" r:id="rId60"/>
    <p:sldId id="461" r:id="rId61"/>
    <p:sldId id="456" r:id="rId62"/>
    <p:sldId id="462" r:id="rId63"/>
    <p:sldId id="417" r:id="rId64"/>
    <p:sldId id="458" r:id="rId65"/>
    <p:sldId id="475" r:id="rId66"/>
    <p:sldId id="474" r:id="rId67"/>
    <p:sldId id="400" r:id="rId68"/>
    <p:sldId id="401" r:id="rId69"/>
    <p:sldId id="402" r:id="rId70"/>
    <p:sldId id="403" r:id="rId71"/>
    <p:sldId id="404" r:id="rId72"/>
    <p:sldId id="405" r:id="rId73"/>
    <p:sldId id="406" r:id="rId74"/>
    <p:sldId id="407" r:id="rId75"/>
    <p:sldId id="408" r:id="rId76"/>
    <p:sldId id="409" r:id="rId77"/>
    <p:sldId id="410" r:id="rId78"/>
    <p:sldId id="411" r:id="rId79"/>
    <p:sldId id="412" r:id="rId80"/>
    <p:sldId id="413" r:id="rId81"/>
    <p:sldId id="414" r:id="rId82"/>
    <p:sldId id="272" r:id="rId83"/>
    <p:sldId id="271" r:id="rId84"/>
    <p:sldId id="482" r:id="rId85"/>
    <p:sldId id="273" r:id="rId86"/>
    <p:sldId id="483" r:id="rId87"/>
    <p:sldId id="481" r:id="rId88"/>
    <p:sldId id="484" r:id="rId89"/>
    <p:sldId id="276" r:id="rId90"/>
    <p:sldId id="381" r:id="rId91"/>
    <p:sldId id="277" r:id="rId92"/>
    <p:sldId id="278" r:id="rId93"/>
    <p:sldId id="358" r:id="rId94"/>
    <p:sldId id="279" r:id="rId95"/>
    <p:sldId id="290" r:id="rId96"/>
    <p:sldId id="436" r:id="rId97"/>
    <p:sldId id="466" r:id="rId98"/>
    <p:sldId id="291" r:id="rId99"/>
    <p:sldId id="438" r:id="rId100"/>
    <p:sldId id="467" r:id="rId101"/>
    <p:sldId id="292" r:id="rId102"/>
    <p:sldId id="472" r:id="rId103"/>
    <p:sldId id="293" r:id="rId104"/>
    <p:sldId id="294" r:id="rId105"/>
    <p:sldId id="295" r:id="rId106"/>
    <p:sldId id="485" r:id="rId107"/>
    <p:sldId id="486" r:id="rId108"/>
    <p:sldId id="473" r:id="rId10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07" Type="http://schemas.openxmlformats.org/officeDocument/2006/relationships/slide" Target="slides/slide90.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87" Type="http://schemas.openxmlformats.org/officeDocument/2006/relationships/slide" Target="slides/slide70.xml"/><Relationship Id="rId102" Type="http://schemas.openxmlformats.org/officeDocument/2006/relationships/slide" Target="slides/slide85.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slide" Target="slides/slide73.xml"/><Relationship Id="rId95" Type="http://schemas.openxmlformats.org/officeDocument/2006/relationships/slide" Target="slides/slide78.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13"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29/06/2023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35815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0663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4247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2539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4426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54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46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5832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4913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826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8194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34870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6243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267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1026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7902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373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8024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4911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9480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2486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10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29/06/2023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29/06/2023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29/06/2023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29/06/2023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29/06/2023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4.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jp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6/29/2023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29/06/2023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93282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93206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9.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8.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7.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Ca Nhập Lễ</a:t>
            </a:r>
            <a:br>
              <a:rPr lang="en-US" sz="6000" b="0" smtClean="0">
                <a:solidFill>
                  <a:srgbClr val="FFFF00"/>
                </a:solidFill>
                <a:effectLst/>
              </a:rPr>
            </a:br>
            <a:r>
              <a:rPr lang="en-US" sz="6000" smtClean="0">
                <a:solidFill>
                  <a:srgbClr val="FFFF00"/>
                </a:solidFill>
              </a:rPr>
              <a:t>Lời Ca Dâng</a:t>
            </a:r>
            <a:r>
              <a:rPr lang="en-US" sz="6000" b="0" smtClean="0">
                <a:solidFill>
                  <a:srgbClr val="FFFF00"/>
                </a:solidFill>
                <a:effectLst/>
              </a:rPr>
              <a:t/>
            </a:r>
            <a:br>
              <a:rPr lang="en-US" sz="6000" b="0" smtClean="0">
                <a:solidFill>
                  <a:srgbClr val="FFFF00"/>
                </a:solidFill>
                <a:effectLst/>
              </a:rPr>
            </a:br>
            <a:r>
              <a:rPr lang="en-US" sz="6000" i="1" smtClean="0">
                <a:solidFill>
                  <a:schemeClr val="bg1"/>
                </a:solidFill>
              </a:rPr>
              <a:t>Lm Văn Chi</a:t>
            </a:r>
            <a:endParaRPr lang="en-US" sz="6000" b="0" i="1">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a:solidFill>
                  <a:schemeClr val="bg1"/>
                </a:solidFill>
                <a:latin typeface="+mj-lt"/>
              </a:rPr>
              <a:t>Xin dâng Chúa triệu lời ca lời ca đẹp ý chúc tụng dâng về Thiên Chúa chí tôn.</a:t>
            </a:r>
            <a:endParaRPr lang="vi-VN" sz="7200" b="0">
              <a:solidFill>
                <a:schemeClr val="bg1"/>
              </a:solidFill>
              <a:effectLst/>
              <a:latin typeface="+mj-lt"/>
            </a:endParaRPr>
          </a:p>
        </p:txBody>
      </p:sp>
    </p:spTree>
    <p:extLst>
      <p:ext uri="{BB962C8B-B14F-4D97-AF65-F5344CB8AC3E}">
        <p14:creationId xmlns:p14="http://schemas.microsoft.com/office/powerpoint/2010/main" val="231503272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b="0" u="sng" smtClean="0">
                <a:solidFill>
                  <a:srgbClr val="FFFF00"/>
                </a:solidFill>
                <a:effectLst/>
                <a:latin typeface="+mj-lt"/>
              </a:rPr>
              <a:t>Tk</a:t>
            </a:r>
            <a:r>
              <a:rPr lang="vi-VN" sz="6000" b="0" u="sng" smtClean="0">
                <a:solidFill>
                  <a:srgbClr val="FFFF00"/>
                </a:solidFill>
                <a:effectLst/>
                <a:latin typeface="+mj-lt"/>
              </a:rPr>
              <a:t>1.</a:t>
            </a:r>
            <a:r>
              <a:rPr lang="vi-VN" sz="6000" b="0" smtClean="0">
                <a:solidFill>
                  <a:schemeClr val="bg1"/>
                </a:solidFill>
                <a:effectLst/>
                <a:latin typeface="+mj-lt"/>
              </a:rPr>
              <a:t> </a:t>
            </a:r>
            <a:r>
              <a:rPr lang="vi-VN" sz="6000">
                <a:solidFill>
                  <a:schemeClr val="bg1"/>
                </a:solidFill>
                <a:latin typeface="+mj-lt"/>
              </a:rPr>
              <a:t>Dập dồn chân con vui bước đi về nhà Chúa biết bao mừng vui. Thánh điện Ngài xiết bao khả ái, con yêu dấu tiền đường cao sang.</a:t>
            </a:r>
            <a:endParaRPr lang="vi-VN" sz="60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a:solidFill>
                  <a:schemeClr val="bg1"/>
                </a:solidFill>
                <a:latin typeface="+mj-lt"/>
              </a:rPr>
              <a:t>Xin dâng Chúa triệu lời ca lời ca đẹp ý chúc tụng dâng về Thiên Chúa chí tôn.</a:t>
            </a:r>
            <a:endParaRPr lang="vi-VN" sz="7200" b="0">
              <a:solidFill>
                <a:schemeClr val="bg1"/>
              </a:solidFill>
              <a:effectLst/>
              <a:latin typeface="+mj-lt"/>
            </a:endParaRPr>
          </a:p>
        </p:txBody>
      </p:sp>
    </p:spTree>
    <p:extLst>
      <p:ext uri="{BB962C8B-B14F-4D97-AF65-F5344CB8AC3E}">
        <p14:creationId xmlns:p14="http://schemas.microsoft.com/office/powerpoint/2010/main" val="2865688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u="sng" smtClean="0">
                <a:solidFill>
                  <a:srgbClr val="FFFF00"/>
                </a:solidFill>
                <a:latin typeface="+mj-lt"/>
              </a:rPr>
              <a:t>Tk</a:t>
            </a:r>
            <a:r>
              <a:rPr lang="en-US" sz="6000" b="0" u="sng" smtClean="0">
                <a:solidFill>
                  <a:srgbClr val="FFFF00"/>
                </a:solidFill>
                <a:effectLst/>
                <a:latin typeface="+mj-lt"/>
              </a:rPr>
              <a:t>2</a:t>
            </a:r>
            <a:r>
              <a:rPr lang="vi-VN" sz="6000" b="0" u="sng" smtClean="0">
                <a:solidFill>
                  <a:srgbClr val="FFFF00"/>
                </a:solidFill>
                <a:effectLst/>
                <a:latin typeface="+mj-lt"/>
              </a:rPr>
              <a:t>.</a:t>
            </a:r>
            <a:r>
              <a:rPr lang="vi-VN" sz="6000" b="0">
                <a:solidFill>
                  <a:schemeClr val="bg1"/>
                </a:solidFill>
                <a:effectLst/>
                <a:latin typeface="+mj-lt"/>
              </a:rPr>
              <a:t> </a:t>
            </a:r>
            <a:r>
              <a:rPr lang="vi-VN" sz="6000">
                <a:solidFill>
                  <a:schemeClr val="bg1"/>
                </a:solidFill>
                <a:latin typeface="+mj-lt"/>
              </a:rPr>
              <a:t>Tiền đường con đây bước tới dâng lời cảm mến tiếng ca nhặt khoan Đến ngàn đời mến yêu nhà Chúa, ôi cung thánh dịu huyền nguy nga.</a:t>
            </a:r>
            <a:endParaRPr lang="vi-VN" sz="60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a:solidFill>
                  <a:schemeClr val="bg1"/>
                </a:solidFill>
                <a:latin typeface="+mj-lt"/>
              </a:rPr>
              <a:t>Xin dâng Chúa triệu lời ca lời ca đẹp ý chúc tụng dâng về Thiên Chúa chí tôn.</a:t>
            </a:r>
            <a:endParaRPr lang="vi-VN" sz="7200" b="0">
              <a:solidFill>
                <a:schemeClr val="bg1"/>
              </a:solidFill>
              <a:effectLst/>
              <a:latin typeface="+mj-lt"/>
            </a:endParaRPr>
          </a:p>
        </p:txBody>
      </p:sp>
    </p:spTree>
    <p:extLst>
      <p:ext uri="{BB962C8B-B14F-4D97-AF65-F5344CB8AC3E}">
        <p14:creationId xmlns:p14="http://schemas.microsoft.com/office/powerpoint/2010/main" val="2865688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a:t>
            </a:r>
            <a:r>
              <a:rPr lang="en-US" sz="7200" b="0" i="1" smtClean="0">
                <a:solidFill>
                  <a:srgbClr val="FFFF00"/>
                </a:solidFill>
                <a:effectLst/>
                <a:latin typeface="+mj-lt"/>
                <a:cs typeface="Times New Roman" panose="02020603050405020304" pitchFamily="18" charset="0"/>
              </a:rPr>
              <a:t>DANH</a:t>
            </a:r>
          </a:p>
          <a:p>
            <a:pPr eaLnBrk="1" hangingPunct="1">
              <a:lnSpc>
                <a:spcPct val="150000"/>
              </a:lnSpc>
            </a:pPr>
            <a:r>
              <a:rPr lang="en-US" sz="7200" b="0" i="1" smtClean="0">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98606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smtClean="0">
                <a:solidFill>
                  <a:schemeClr val="bg1"/>
                </a:solidFill>
                <a:effectLst/>
                <a:latin typeface="+mj-lt"/>
                <a:cs typeface="Times New Roman" panose="02020603050405020304" pitchFamily="18" charset="0"/>
              </a:rPr>
              <a:t>Và </a:t>
            </a:r>
            <a:r>
              <a:rPr lang="vi-VN" sz="5400" b="0">
                <a:solidFill>
                  <a:schemeClr val="bg1"/>
                </a:solidFill>
                <a:effectLst/>
                <a:latin typeface="+mj-lt"/>
                <a:cs typeface="Times New Roman" panose="02020603050405020304" pitchFamily="18" charset="0"/>
              </a:rPr>
              <a:t>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247561"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các Vua quyển thứ hai.</a:t>
            </a:r>
            <a:endParaRPr lang="en-US" sz="3600">
              <a:solidFill>
                <a:srgbClr val="FFFF00"/>
              </a:solidFill>
            </a:endParaRPr>
          </a:p>
        </p:txBody>
      </p:sp>
      <p:sp>
        <p:nvSpPr>
          <p:cNvPr id="7" name="TextBox 6"/>
          <p:cNvSpPr txBox="1"/>
          <p:nvPr/>
        </p:nvSpPr>
        <p:spPr>
          <a:xfrm>
            <a:off x="228600" y="3486150"/>
            <a:ext cx="6574236" cy="1569660"/>
          </a:xfrm>
          <a:prstGeom prst="rect">
            <a:avLst/>
          </a:prstGeom>
          <a:noFill/>
        </p:spPr>
        <p:txBody>
          <a:bodyPr wrap="none" rtlCol="0">
            <a:spAutoFit/>
          </a:bodyPr>
          <a:lstStyle/>
          <a:p>
            <a:r>
              <a:rPr lang="en-US" sz="3200" smtClean="0">
                <a:solidFill>
                  <a:srgbClr val="FFFF00"/>
                </a:solidFill>
              </a:rPr>
              <a:t>Thánh Vịnh 88</a:t>
            </a:r>
          </a:p>
          <a:p>
            <a:r>
              <a:rPr lang="vi-VN" sz="3200">
                <a:solidFill>
                  <a:srgbClr val="FFFF00"/>
                </a:solidFill>
              </a:rPr>
              <a:t>Con sẽ ca tụng tình thương của </a:t>
            </a:r>
            <a:r>
              <a:rPr lang="vi-VN" sz="3200" smtClean="0">
                <a:solidFill>
                  <a:srgbClr val="FFFF00"/>
                </a:solidFill>
              </a:rPr>
              <a:t>Chúa</a:t>
            </a:r>
            <a:endParaRPr lang="en-US" sz="3200" smtClean="0">
              <a:solidFill>
                <a:srgbClr val="FFFF00"/>
              </a:solidFill>
            </a:endParaRPr>
          </a:p>
          <a:p>
            <a:r>
              <a:rPr lang="vi-VN" sz="3200" smtClean="0">
                <a:solidFill>
                  <a:srgbClr val="FFFF00"/>
                </a:solidFill>
              </a:rPr>
              <a:t>đến </a:t>
            </a:r>
            <a:r>
              <a:rPr lang="vi-VN" sz="3200">
                <a:solidFill>
                  <a:srgbClr val="FFFF00"/>
                </a:solidFill>
              </a:rPr>
              <a:t>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smtClean="0">
                <a:solidFill>
                  <a:srgbClr val="FFFF00"/>
                </a:solidFill>
              </a:rPr>
              <a:t>Thánh Vịnh 88</a:t>
            </a:r>
            <a:br>
              <a:rPr lang="en-US" sz="5400" smtClean="0">
                <a:solidFill>
                  <a:srgbClr val="FFFF00"/>
                </a:solidFill>
              </a:rPr>
            </a:br>
            <a:r>
              <a:rPr lang="en-US" sz="5400" smtClean="0">
                <a:solidFill>
                  <a:srgbClr val="FFFF00"/>
                </a:solidFill>
              </a:rPr>
              <a:t>Chúa Nhật XIII Thường Niên</a:t>
            </a:r>
            <a:br>
              <a:rPr lang="en-US" sz="5400" smtClean="0">
                <a:solidFill>
                  <a:srgbClr val="FFFF00"/>
                </a:solidFill>
              </a:rPr>
            </a:br>
            <a:r>
              <a:rPr lang="en-US" sz="5400" smtClean="0">
                <a:solidFill>
                  <a:srgbClr val="FFFF00"/>
                </a:solidFill>
              </a:rPr>
              <a:t>Năm A</a:t>
            </a:r>
            <a:br>
              <a:rPr lang="en-US" sz="5400" smtClean="0">
                <a:solidFill>
                  <a:srgbClr val="FFFF00"/>
                </a:solidFill>
              </a:rPr>
            </a:br>
            <a:r>
              <a:rPr lang="en-US" sz="5400" i="1" smtClean="0">
                <a:solidFill>
                  <a:schemeClr val="bg1"/>
                </a:solidFill>
              </a:rPr>
              <a:t>Lm Kim Long</a:t>
            </a:r>
            <a:br>
              <a:rPr lang="en-US" sz="5400" i="1" smtClean="0">
                <a:solidFill>
                  <a:schemeClr val="bg1"/>
                </a:solidFill>
              </a:rPr>
            </a:br>
            <a:r>
              <a:rPr lang="en-US" sz="5400" i="1" smtClean="0">
                <a:solidFill>
                  <a:schemeClr val="bg1"/>
                </a:solidFill>
              </a:rPr>
              <a:t>04 Câu</a:t>
            </a:r>
            <a:endParaRPr lang="en-US" sz="5400" i="1">
              <a:solidFill>
                <a:schemeClr val="bg1"/>
              </a:solidFill>
            </a:endParaRPr>
          </a:p>
        </p:txBody>
      </p:sp>
    </p:spTree>
    <p:extLst>
      <p:ext uri="{BB962C8B-B14F-4D97-AF65-F5344CB8AC3E}">
        <p14:creationId xmlns:p14="http://schemas.microsoft.com/office/powerpoint/2010/main" val="24139638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41841208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u="sng" smtClean="0">
                <a:solidFill>
                  <a:srgbClr val="FFFF00"/>
                </a:solidFill>
              </a:rPr>
              <a:t>Tk1:</a:t>
            </a:r>
            <a:r>
              <a:rPr lang="en-US" sz="4600" smtClean="0">
                <a:solidFill>
                  <a:schemeClr val="bg1"/>
                </a:solidFill>
              </a:rPr>
              <a:t> </a:t>
            </a:r>
            <a:r>
              <a:rPr lang="vi-VN" sz="4600" smtClean="0">
                <a:solidFill>
                  <a:schemeClr val="bg1"/>
                </a:solidFill>
              </a:rPr>
              <a:t>Tình thương Chúa muôn đời con luôn ca tụng. Vạn kiếp miệng con sẽ cao rao lòng thành tín của Ngài. Vì Chúa phán: Tình thương đó xây dựng đến thiên thu. Đức tín thành của Chúa thiết lập trên cung trời.</a:t>
            </a:r>
            <a:endParaRPr lang="en-US" sz="4600">
              <a:solidFill>
                <a:schemeClr val="bg1"/>
              </a:solidFill>
            </a:endParaRPr>
          </a:p>
        </p:txBody>
      </p:sp>
    </p:spTree>
    <p:extLst>
      <p:ext uri="{BB962C8B-B14F-4D97-AF65-F5344CB8AC3E}">
        <p14:creationId xmlns:p14="http://schemas.microsoft.com/office/powerpoint/2010/main" val="154482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4800" u="sng" smtClean="0">
                <a:solidFill>
                  <a:srgbClr val="FFFF00"/>
                </a:solidFill>
              </a:rPr>
              <a:t>Tk2:</a:t>
            </a:r>
            <a:r>
              <a:rPr lang="en-US" sz="4800" smtClean="0">
                <a:solidFill>
                  <a:schemeClr val="bg1"/>
                </a:solidFill>
              </a:rPr>
              <a:t> </a:t>
            </a:r>
            <a:r>
              <a:rPr lang="vi-VN" sz="4800" smtClean="0">
                <a:solidFill>
                  <a:schemeClr val="bg1"/>
                </a:solidFill>
              </a:rPr>
              <a:t>Lập giao ước với người Ta đây tuyển chọn. Thề hứa cùng Đa-vít tôi trung rằng: dòng dõi của ngươi bền vững mãi vì Ta muốn xây dựng đến thiên thu, muốn thiết lập củng cố ngai vàng ngươi muôn đời.</a:t>
            </a:r>
            <a:endParaRPr lang="en-US" sz="4800">
              <a:solidFill>
                <a:schemeClr val="bg1"/>
              </a:solidFill>
            </a:endParaRPr>
          </a:p>
        </p:txBody>
      </p:sp>
    </p:spTree>
    <p:extLst>
      <p:ext uri="{BB962C8B-B14F-4D97-AF65-F5344CB8AC3E}">
        <p14:creationId xmlns:p14="http://schemas.microsoft.com/office/powerpoint/2010/main" val="37510037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smtClean="0">
                <a:solidFill>
                  <a:srgbClr val="FFFF00"/>
                </a:solidFill>
              </a:rPr>
              <a:t>Tk3:</a:t>
            </a:r>
            <a:r>
              <a:rPr lang="en-US" sz="4800" smtClean="0">
                <a:solidFill>
                  <a:schemeClr val="bg1"/>
                </a:solidFill>
              </a:rPr>
              <a:t> </a:t>
            </a:r>
            <a:r>
              <a:rPr lang="vi-VN" sz="4800" smtClean="0">
                <a:solidFill>
                  <a:schemeClr val="bg1"/>
                </a:solidFill>
              </a:rPr>
              <a:t>Thật vinh phúc, dân nào tung hô ca ngợi. Lạy Chúa Ngài soi ánh Tôn Nhan để họ tiến đều lên. Nhờ biết rõ được Danh Chúa, suốt ngày sẽ hân hoan. Bởi vì Ngài công chính, khiến họ hiên ngang hoài.</a:t>
            </a:r>
          </a:p>
        </p:txBody>
      </p:sp>
    </p:spTree>
    <p:extLst>
      <p:ext uri="{BB962C8B-B14F-4D97-AF65-F5344CB8AC3E}">
        <p14:creationId xmlns:p14="http://schemas.microsoft.com/office/powerpoint/2010/main" val="37731961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smtClean="0">
                <a:solidFill>
                  <a:srgbClr val="FFFF00"/>
                </a:solidFill>
              </a:rPr>
              <a:t>Tk4:</a:t>
            </a:r>
            <a:r>
              <a:rPr lang="en-US" sz="4800" smtClean="0">
                <a:solidFill>
                  <a:schemeClr val="bg1"/>
                </a:solidFill>
              </a:rPr>
              <a:t> </a:t>
            </a:r>
            <a:r>
              <a:rPr lang="vi-VN" sz="4800" smtClean="0">
                <a:solidFill>
                  <a:schemeClr val="bg1"/>
                </a:solidFill>
              </a:rPr>
              <a:t>Người thưa Chúa: thân phụ con nay là Ngài, là Chúa mà con kính tin luôn, là núi đá độ trì. Và Chúa phán: Này Ta sẽ thương người đến muôn năm. Sẽ giữ hoài giao ước với ngươi luôn khôn rời.</a:t>
            </a:r>
          </a:p>
        </p:txBody>
      </p:sp>
    </p:spTree>
    <p:extLst>
      <p:ext uri="{BB962C8B-B14F-4D97-AF65-F5344CB8AC3E}">
        <p14:creationId xmlns:p14="http://schemas.microsoft.com/office/powerpoint/2010/main" val="17367660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76200" y="3582922"/>
            <a:ext cx="8869736" cy="1200329"/>
          </a:xfrm>
          <a:prstGeom prst="rect">
            <a:avLst/>
          </a:prstGeom>
          <a:noFill/>
        </p:spPr>
        <p:txBody>
          <a:bodyPr wrap="none" rtlCol="0">
            <a:spAutoFit/>
          </a:bodyPr>
          <a:lstStyle/>
          <a:p>
            <a:r>
              <a:rPr lang="en-US" sz="3600" smtClean="0">
                <a:solidFill>
                  <a:srgbClr val="FFFF00"/>
                </a:solidFill>
              </a:rPr>
              <a:t>Vì được dìm vào trong cái chết của Đức Kitô</a:t>
            </a:r>
          </a:p>
          <a:p>
            <a:r>
              <a:rPr lang="en-US" sz="3600" smtClean="0">
                <a:solidFill>
                  <a:srgbClr val="FFFF00"/>
                </a:solidFill>
              </a:rPr>
              <a:t>Chúng ta đã cùng được mai táng với Người.</a:t>
            </a:r>
            <a:endParaRPr lang="en-US" sz="36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mtClean="0">
                <a:solidFill>
                  <a:schemeClr val="bg1"/>
                </a:solidFill>
              </a:rPr>
              <a:t>Anh em là giống nòi được tuyển chọn, là hoàng tộc chuyên lo tế tự, là Dân thánh, để loan truyền những kỳ công của Thiên Chúa, Đấng đã gọi anh em ra khỏi miền u tối, vào nơi đầy ánh sáng huyền diệu của Ngài.</a:t>
            </a:r>
            <a:endParaRPr lang="en-US">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29202410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114800" y="2576245"/>
            <a:ext cx="4572000" cy="1323439"/>
          </a:xfrm>
          <a:prstGeom prst="rect">
            <a:avLst/>
          </a:prstGeom>
        </p:spPr>
        <p:txBody>
          <a:bodyPr>
            <a:spAutoFit/>
          </a:bodyPr>
          <a:lstStyle/>
          <a:p>
            <a:pPr algn="ctr"/>
            <a:r>
              <a:rPr lang="en-US" sz="4000" smtClean="0">
                <a:solidFill>
                  <a:srgbClr val="FFFF00"/>
                </a:solidFill>
              </a:rPr>
              <a:t>Dâng Lên</a:t>
            </a:r>
            <a:r>
              <a:rPr lang="en-US" sz="4000">
                <a:solidFill>
                  <a:srgbClr val="FFFF00"/>
                </a:solidFill>
              </a:rPr>
              <a:t/>
            </a:r>
            <a:br>
              <a:rPr lang="en-US" sz="4000">
                <a:solidFill>
                  <a:srgbClr val="FFFF00"/>
                </a:solidFill>
              </a:rPr>
            </a:br>
            <a:r>
              <a:rPr lang="en-US" sz="4000" i="1" smtClean="0">
                <a:solidFill>
                  <a:schemeClr val="bg1"/>
                </a:solidFill>
              </a:rPr>
              <a:t>Lm. Phạm Liên Hùng</a:t>
            </a:r>
            <a:endParaRPr lang="en-US" sz="4000" i="1">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smtClean="0">
                <a:solidFill>
                  <a:srgbClr val="FFFF00"/>
                </a:solidFill>
                <a:effectLst/>
              </a:rPr>
              <a:t>Đk:</a:t>
            </a:r>
            <a:r>
              <a:rPr lang="en-US" sz="6000" b="0" smtClean="0">
                <a:solidFill>
                  <a:schemeClr val="bg1"/>
                </a:solidFill>
                <a:effectLst/>
              </a:rPr>
              <a:t> </a:t>
            </a:r>
            <a:r>
              <a:rPr lang="vi-VN" sz="6000">
                <a:solidFill>
                  <a:schemeClr val="bg1"/>
                </a:solidFill>
              </a:rPr>
              <a:t>Dâng lên trước thiên tòa này bánh thơm với rượu ngon. Dâng lên trót tâm hồn và trót thân xác </a:t>
            </a:r>
            <a:r>
              <a:rPr lang="vi-VN" sz="6000">
                <a:solidFill>
                  <a:schemeClr val="bg1"/>
                </a:solidFill>
              </a:rPr>
              <a:t>của </a:t>
            </a:r>
            <a:r>
              <a:rPr lang="vi-VN" sz="6000" smtClean="0">
                <a:solidFill>
                  <a:schemeClr val="bg1"/>
                </a:solidFill>
              </a:rPr>
              <a:t>con</a:t>
            </a:r>
            <a:r>
              <a:rPr lang="en-US" sz="6000" smtClean="0">
                <a:solidFill>
                  <a:schemeClr val="bg1"/>
                </a:solidFill>
              </a:rPr>
              <a:t>.</a:t>
            </a:r>
            <a:endParaRPr lang="en-US" sz="6000" b="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smtClean="0">
                <a:solidFill>
                  <a:srgbClr val="FFFF00"/>
                </a:solidFill>
                <a:effectLst/>
              </a:rPr>
              <a:t>Tk1:</a:t>
            </a:r>
            <a:r>
              <a:rPr lang="en-US" sz="4700" b="0" smtClean="0">
                <a:solidFill>
                  <a:schemeClr val="bg1"/>
                </a:solidFill>
                <a:effectLst/>
              </a:rPr>
              <a:t> </a:t>
            </a:r>
            <a:r>
              <a:rPr lang="vi-VN" sz="4700">
                <a:solidFill>
                  <a:schemeClr val="bg1"/>
                </a:solidFill>
              </a:rPr>
              <a:t>Mong lễ vật đoàn con trở nên Máu Thịt Con Chúa. Mong bánh thơm rượu thơm biến nên Thánh Thể nhiệm mầu. Nuôi sống tâm hồn con và nuôi tâm hồn nhân thế. Vinh phúc cho đoàn con cũng như khắp dân tộc con.</a:t>
            </a:r>
            <a:endParaRPr lang="en-US" sz="47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smtClean="0">
                <a:solidFill>
                  <a:srgbClr val="FFFF00"/>
                </a:solidFill>
                <a:effectLst/>
              </a:rPr>
              <a:t>Đk:</a:t>
            </a:r>
            <a:r>
              <a:rPr lang="en-US" sz="6000" b="0" smtClean="0">
                <a:solidFill>
                  <a:schemeClr val="bg1"/>
                </a:solidFill>
                <a:effectLst/>
              </a:rPr>
              <a:t> </a:t>
            </a:r>
            <a:r>
              <a:rPr lang="vi-VN" sz="6000">
                <a:solidFill>
                  <a:schemeClr val="bg1"/>
                </a:solidFill>
              </a:rPr>
              <a:t>Dâng lên trước thiên tòa này bánh thơm với rượu ngon. Dâng lên trót tâm hồn và trót thân xác </a:t>
            </a:r>
            <a:r>
              <a:rPr lang="vi-VN" sz="6000">
                <a:solidFill>
                  <a:schemeClr val="bg1"/>
                </a:solidFill>
              </a:rPr>
              <a:t>của </a:t>
            </a:r>
            <a:r>
              <a:rPr lang="vi-VN" sz="6000" smtClean="0">
                <a:solidFill>
                  <a:schemeClr val="bg1"/>
                </a:solidFill>
              </a:rPr>
              <a:t>con</a:t>
            </a:r>
            <a:r>
              <a:rPr lang="en-US" sz="6000" smtClean="0">
                <a:solidFill>
                  <a:schemeClr val="bg1"/>
                </a:solidFill>
              </a:rPr>
              <a:t>.</a:t>
            </a:r>
            <a:endParaRPr lang="en-US" sz="6000" b="0">
              <a:solidFill>
                <a:schemeClr val="bg1"/>
              </a:solidFill>
              <a:effectLst/>
            </a:endParaRPr>
          </a:p>
        </p:txBody>
      </p:sp>
    </p:spTree>
    <p:extLst>
      <p:ext uri="{BB962C8B-B14F-4D97-AF65-F5344CB8AC3E}">
        <p14:creationId xmlns:p14="http://schemas.microsoft.com/office/powerpoint/2010/main" val="22358285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smtClean="0">
                <a:solidFill>
                  <a:srgbClr val="FFFF00"/>
                </a:solidFill>
                <a:effectLst/>
              </a:rPr>
              <a:t>Tk2:</a:t>
            </a:r>
            <a:r>
              <a:rPr lang="en-US" sz="4700" b="0" smtClean="0">
                <a:solidFill>
                  <a:schemeClr val="bg1"/>
                </a:solidFill>
                <a:effectLst/>
              </a:rPr>
              <a:t> </a:t>
            </a:r>
            <a:r>
              <a:rPr lang="vi-VN" sz="4700">
                <a:solidFill>
                  <a:schemeClr val="bg1"/>
                </a:solidFill>
              </a:rPr>
              <a:t>Xin tiến dâng tuổi xanh cùng bao khát vọng chan chứa. Dâng Chúa các bạn con cũng như những ai thân thuộc. Xin Chúa thương rộng ban hồng ân chan hòa tâm trí. Săn sóc giữ gìn luôn thoát qua phút giây lầm than.</a:t>
            </a:r>
            <a:endParaRPr lang="en-US" sz="4700" b="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smtClean="0">
                <a:solidFill>
                  <a:srgbClr val="FFFF00"/>
                </a:solidFill>
                <a:effectLst/>
              </a:rPr>
              <a:t>Đk:</a:t>
            </a:r>
            <a:r>
              <a:rPr lang="en-US" sz="6000" b="0" smtClean="0">
                <a:solidFill>
                  <a:schemeClr val="bg1"/>
                </a:solidFill>
                <a:effectLst/>
              </a:rPr>
              <a:t> </a:t>
            </a:r>
            <a:r>
              <a:rPr lang="vi-VN" sz="6000">
                <a:solidFill>
                  <a:schemeClr val="bg1"/>
                </a:solidFill>
              </a:rPr>
              <a:t>Dâng lên trước thiên tòa này bánh thơm với rượu ngon. Dâng lên trót tâm hồn và trót thân xác </a:t>
            </a:r>
            <a:r>
              <a:rPr lang="vi-VN" sz="6000">
                <a:solidFill>
                  <a:schemeClr val="bg1"/>
                </a:solidFill>
              </a:rPr>
              <a:t>của </a:t>
            </a:r>
            <a:r>
              <a:rPr lang="vi-VN" sz="6000" smtClean="0">
                <a:solidFill>
                  <a:schemeClr val="bg1"/>
                </a:solidFill>
              </a:rPr>
              <a:t>con</a:t>
            </a:r>
            <a:r>
              <a:rPr lang="en-US" sz="6000" smtClean="0">
                <a:solidFill>
                  <a:schemeClr val="bg1"/>
                </a:solidFill>
              </a:rPr>
              <a:t>.</a:t>
            </a:r>
            <a:endParaRPr lang="en-US" sz="6000" b="0">
              <a:solidFill>
                <a:schemeClr val="bg1"/>
              </a:solidFill>
              <a:effectLst/>
            </a:endParaRPr>
          </a:p>
        </p:txBody>
      </p:sp>
    </p:spTree>
    <p:extLst>
      <p:ext uri="{BB962C8B-B14F-4D97-AF65-F5344CB8AC3E}">
        <p14:creationId xmlns:p14="http://schemas.microsoft.com/office/powerpoint/2010/main" val="22358285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smtClean="0">
                <a:solidFill>
                  <a:srgbClr val="FFFF00"/>
                </a:solidFill>
                <a:effectLst/>
              </a:rPr>
              <a:t>Tk3:</a:t>
            </a:r>
            <a:r>
              <a:rPr lang="en-US" sz="4700" b="0" smtClean="0">
                <a:solidFill>
                  <a:schemeClr val="bg1"/>
                </a:solidFill>
                <a:effectLst/>
              </a:rPr>
              <a:t> </a:t>
            </a:r>
            <a:r>
              <a:rPr lang="vi-VN" sz="4700">
                <a:solidFill>
                  <a:schemeClr val="bg1"/>
                </a:solidFill>
              </a:rPr>
              <a:t>Xin tiến dâng từ đây ngàn muôn vất vả cay đắng. Dâng Chúa bao niềm vui cùng như phút giây lao nhọc. Xin Chúa thương rộng tay để ban trên đoàn dân Chúa. Ơn sống theo luật thiêng rắc gieo khắp nơi niềm tin. </a:t>
            </a:r>
            <a:endParaRPr lang="en-US" sz="4700" b="0">
              <a:solidFill>
                <a:schemeClr val="bg1"/>
              </a:solidFill>
              <a:effectLst/>
            </a:endParaRPr>
          </a:p>
        </p:txBody>
      </p:sp>
    </p:spTree>
    <p:extLst>
      <p:ext uri="{BB962C8B-B14F-4D97-AF65-F5344CB8AC3E}">
        <p14:creationId xmlns:p14="http://schemas.microsoft.com/office/powerpoint/2010/main" val="3227866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smtClean="0">
                <a:solidFill>
                  <a:srgbClr val="FFFF00"/>
                </a:solidFill>
                <a:effectLst/>
              </a:rPr>
              <a:t>Đk:</a:t>
            </a:r>
            <a:r>
              <a:rPr lang="en-US" sz="6000" b="0" smtClean="0">
                <a:solidFill>
                  <a:schemeClr val="bg1"/>
                </a:solidFill>
                <a:effectLst/>
              </a:rPr>
              <a:t> </a:t>
            </a:r>
            <a:r>
              <a:rPr lang="vi-VN" sz="6000">
                <a:solidFill>
                  <a:schemeClr val="bg1"/>
                </a:solidFill>
              </a:rPr>
              <a:t>Dâng lên trước thiên tòa này bánh thơm với rượu ngon. Dâng lên trót tâm hồn và trót thân xác </a:t>
            </a:r>
            <a:r>
              <a:rPr lang="vi-VN" sz="6000">
                <a:solidFill>
                  <a:schemeClr val="bg1"/>
                </a:solidFill>
              </a:rPr>
              <a:t>của </a:t>
            </a:r>
            <a:r>
              <a:rPr lang="vi-VN" sz="6000" smtClean="0">
                <a:solidFill>
                  <a:schemeClr val="bg1"/>
                </a:solidFill>
              </a:rPr>
              <a:t>con</a:t>
            </a:r>
            <a:r>
              <a:rPr lang="en-US" sz="6000" smtClean="0">
                <a:solidFill>
                  <a:schemeClr val="bg1"/>
                </a:solidFill>
              </a:rPr>
              <a:t>.</a:t>
            </a:r>
            <a:endParaRPr lang="en-US" sz="6000" b="0">
              <a:solidFill>
                <a:schemeClr val="bg1"/>
              </a:solidFill>
              <a:effectLst/>
            </a:endParaRPr>
          </a:p>
        </p:txBody>
      </p:sp>
    </p:spTree>
    <p:extLst>
      <p:ext uri="{BB962C8B-B14F-4D97-AF65-F5344CB8AC3E}">
        <p14:creationId xmlns:p14="http://schemas.microsoft.com/office/powerpoint/2010/main" val="22358285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smtClean="0">
                <a:solidFill>
                  <a:srgbClr val="FFFF00"/>
                </a:solidFill>
                <a:effectLst/>
              </a:rPr>
              <a:t>Ca Nguyện Hiệp Lễ</a:t>
            </a:r>
            <a:br>
              <a:rPr lang="en-US" sz="6600" b="0" smtClean="0">
                <a:solidFill>
                  <a:srgbClr val="FFFF00"/>
                </a:solidFill>
                <a:effectLst/>
              </a:rPr>
            </a:br>
            <a:r>
              <a:rPr lang="en-US" sz="6600" smtClean="0">
                <a:solidFill>
                  <a:srgbClr val="FFFF00"/>
                </a:solidFill>
              </a:rPr>
              <a:t>Theo Chúa </a:t>
            </a:r>
            <a:br>
              <a:rPr lang="en-US" sz="6600" smtClean="0">
                <a:solidFill>
                  <a:srgbClr val="FFFF00"/>
                </a:solidFill>
              </a:rPr>
            </a:br>
            <a:r>
              <a:rPr lang="en-US" sz="6600" smtClean="0">
                <a:solidFill>
                  <a:srgbClr val="FFFF00"/>
                </a:solidFill>
              </a:rPr>
              <a:t>Là Nguồn Hạnh Phúc</a:t>
            </a:r>
            <a:r>
              <a:rPr lang="en-US" sz="6600" b="0" smtClean="0">
                <a:solidFill>
                  <a:srgbClr val="FFFF00"/>
                </a:solidFill>
                <a:effectLst/>
              </a:rPr>
              <a:t/>
            </a:r>
            <a:br>
              <a:rPr lang="en-US" sz="6600" b="0" smtClean="0">
                <a:solidFill>
                  <a:srgbClr val="FFFF00"/>
                </a:solidFill>
                <a:effectLst/>
              </a:rPr>
            </a:br>
            <a:r>
              <a:rPr lang="en-US" sz="4000" i="1" smtClean="0">
                <a:solidFill>
                  <a:schemeClr val="bg1"/>
                </a:solidFill>
              </a:rPr>
              <a:t>Huỳnh Minh Kỳ - Đinh Công Huỳnh</a:t>
            </a:r>
            <a:endParaRPr lang="en-US" sz="6600" b="0" i="1">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600" u="sng" smtClean="0">
                <a:solidFill>
                  <a:srgbClr val="FFFF00"/>
                </a:solidFill>
              </a:rPr>
              <a:t>Tk1</a:t>
            </a:r>
            <a:r>
              <a:rPr lang="en-US" sz="5600" b="0" u="sng" smtClean="0">
                <a:solidFill>
                  <a:srgbClr val="FFFF00"/>
                </a:solidFill>
                <a:effectLst/>
              </a:rPr>
              <a:t>:</a:t>
            </a:r>
            <a:r>
              <a:rPr lang="en-US" sz="5600" b="0" smtClean="0">
                <a:solidFill>
                  <a:schemeClr val="bg1"/>
                </a:solidFill>
                <a:effectLst/>
              </a:rPr>
              <a:t> </a:t>
            </a:r>
            <a:r>
              <a:rPr lang="vi-VN" sz="5600">
                <a:solidFill>
                  <a:schemeClr val="bg1"/>
                </a:solidFill>
              </a:rPr>
              <a:t>Ai yêu mến cha mẹ hơn Thầy thì chẳng xứng đáng với Thầy đâu. Ai không vác thập giá riêng mình thì cũng không xứng đáng với Thầy. </a:t>
            </a:r>
            <a:endParaRPr lang="en-US" sz="5600" b="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a:t>
            </a:r>
            <a:r>
              <a:rPr lang="en-US" sz="6000" b="0" u="sng" smtClean="0">
                <a:solidFill>
                  <a:srgbClr val="FFFF00"/>
                </a:solidFill>
                <a:effectLst/>
              </a:rPr>
              <a:t>:</a:t>
            </a:r>
            <a:r>
              <a:rPr lang="en-US" sz="6000" b="0" smtClean="0">
                <a:solidFill>
                  <a:schemeClr val="bg1"/>
                </a:solidFill>
                <a:effectLst/>
              </a:rPr>
              <a:t> </a:t>
            </a:r>
            <a:r>
              <a:rPr lang="vi-VN" sz="6000">
                <a:solidFill>
                  <a:schemeClr val="bg1"/>
                </a:solidFill>
              </a:rPr>
              <a:t>Ai mong tìm sự sống cho mình thì họ sẽ bị đánh mất đi. Và ai mất mạng sống với vì Thầy họ sẽ tìm lại được sự sống.</a:t>
            </a:r>
            <a:endParaRPr lang="en-US" sz="6000" b="0">
              <a:solidFill>
                <a:schemeClr val="bg1"/>
              </a:solidFill>
              <a:effectLst/>
            </a:endParaRPr>
          </a:p>
        </p:txBody>
      </p:sp>
    </p:spTree>
    <p:extLst>
      <p:ext uri="{BB962C8B-B14F-4D97-AF65-F5344CB8AC3E}">
        <p14:creationId xmlns:p14="http://schemas.microsoft.com/office/powerpoint/2010/main" val="39181874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Ai đón tiếp các con chính là họ tiếp đón Thầy. Ai đón tiếp chính Thầy là tiếp đón Đấng sai Thầy. Ai cho người bé mọn này dù chỉ một bát nước lã. Thầy nói với các con rằng: người ấy không mất phần thưởng đâu.</a:t>
            </a:r>
            <a:endParaRPr lang="en-US" sz="46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smtClean="0">
                <a:solidFill>
                  <a:srgbClr val="FFFF00"/>
                </a:solidFill>
                <a:effectLst/>
              </a:rPr>
              <a:t>Tk2:</a:t>
            </a:r>
            <a:r>
              <a:rPr lang="en-US" sz="6000" b="0" smtClean="0">
                <a:solidFill>
                  <a:schemeClr val="bg1"/>
                </a:solidFill>
                <a:effectLst/>
              </a:rPr>
              <a:t> </a:t>
            </a:r>
            <a:r>
              <a:rPr lang="vi-VN" sz="6000">
                <a:solidFill>
                  <a:schemeClr val="bg1"/>
                </a:solidFill>
              </a:rPr>
              <a:t>Cho con sống kết hiệp với Ngài là hạnh phúc Chúa luôn ở bên. Cho con biết từ bỏ chính mình để trở nên men muối cho đời.</a:t>
            </a:r>
            <a:endParaRPr lang="en-US" sz="60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u="sng" smtClean="0">
                <a:solidFill>
                  <a:srgbClr val="FFFF00"/>
                </a:solidFill>
              </a:rPr>
              <a:t>**</a:t>
            </a:r>
            <a:r>
              <a:rPr lang="en-US" sz="5700" b="0" u="sng" smtClean="0">
                <a:solidFill>
                  <a:srgbClr val="FFFF00"/>
                </a:solidFill>
                <a:effectLst/>
              </a:rPr>
              <a:t>:</a:t>
            </a:r>
            <a:r>
              <a:rPr lang="en-US" sz="5700" b="0" smtClean="0">
                <a:solidFill>
                  <a:schemeClr val="bg1"/>
                </a:solidFill>
                <a:effectLst/>
              </a:rPr>
              <a:t> </a:t>
            </a:r>
            <a:r>
              <a:rPr lang="vi-VN" sz="5700">
                <a:solidFill>
                  <a:schemeClr val="bg1"/>
                </a:solidFill>
              </a:rPr>
              <a:t>Đi theo Ngài là biết chấp nhận nhiều sầu đắng và những ghét ghen. Dù giông tố lòng chẳng ngại ngần đời có Ngài là trọn niềm vui.</a:t>
            </a:r>
            <a:endParaRPr lang="en-US" sz="5700" b="0">
              <a:solidFill>
                <a:schemeClr val="bg1"/>
              </a:solidFill>
              <a:effectLst/>
            </a:endParaRPr>
          </a:p>
        </p:txBody>
      </p:sp>
    </p:spTree>
    <p:extLst>
      <p:ext uri="{BB962C8B-B14F-4D97-AF65-F5344CB8AC3E}">
        <p14:creationId xmlns:p14="http://schemas.microsoft.com/office/powerpoint/2010/main" val="9767183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Ai đón tiếp các con chính là họ tiếp đón Thầy. Ai đón tiếp chính Thầy là tiếp đón Đấng sai Thầy. Ai cho người bé mọn này dù chỉ một bát nước lã. Thầy nói với các con rằng: người ấy không mất phần thưởng đâu.</a:t>
            </a:r>
            <a:endParaRPr lang="en-US" sz="4600" b="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800" u="sng" smtClean="0">
                <a:solidFill>
                  <a:srgbClr val="FFFF00"/>
                </a:solidFill>
              </a:rPr>
              <a:t>Tk3</a:t>
            </a:r>
            <a:r>
              <a:rPr lang="en-US" sz="5800" b="0" u="sng" smtClean="0">
                <a:solidFill>
                  <a:srgbClr val="FFFF00"/>
                </a:solidFill>
                <a:effectLst/>
              </a:rPr>
              <a:t>:</a:t>
            </a:r>
            <a:r>
              <a:rPr lang="en-US" sz="5800" b="0" smtClean="0">
                <a:solidFill>
                  <a:schemeClr val="bg1"/>
                </a:solidFill>
                <a:effectLst/>
              </a:rPr>
              <a:t> </a:t>
            </a:r>
            <a:r>
              <a:rPr lang="vi-VN" sz="5800">
                <a:solidFill>
                  <a:schemeClr val="bg1"/>
                </a:solidFill>
              </a:rPr>
              <a:t>Cho con biết chấp nhận đau khổ vì thập giá dẫn lên trời cao. Đi theo Chúa là sống cửa hẹp từ khước bao vui thú gian trần.</a:t>
            </a:r>
            <a:endParaRPr lang="en-US" sz="58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500" u="sng" smtClean="0">
                <a:solidFill>
                  <a:srgbClr val="FFFF00"/>
                </a:solidFill>
              </a:rPr>
              <a:t>**</a:t>
            </a:r>
            <a:r>
              <a:rPr lang="en-US" sz="5500" b="0" u="sng" smtClean="0">
                <a:solidFill>
                  <a:srgbClr val="FFFF00"/>
                </a:solidFill>
                <a:effectLst/>
              </a:rPr>
              <a:t>:</a:t>
            </a:r>
            <a:r>
              <a:rPr lang="en-US" sz="5500" b="0" smtClean="0">
                <a:solidFill>
                  <a:schemeClr val="bg1"/>
                </a:solidFill>
                <a:effectLst/>
              </a:rPr>
              <a:t> </a:t>
            </a:r>
            <a:r>
              <a:rPr lang="vi-VN" sz="5500">
                <a:solidFill>
                  <a:schemeClr val="bg1"/>
                </a:solidFill>
              </a:rPr>
              <a:t>Chúa biết con đầy những yếu hèn mà Ngài luôn dủ thương đỡ nâng. Nhờ ơn Chúa dìu dắt cuộc đời con vững lòng một niềm cậy trông.</a:t>
            </a:r>
            <a:endParaRPr lang="en-US" sz="5500" b="0">
              <a:solidFill>
                <a:schemeClr val="bg1"/>
              </a:solidFill>
              <a:effectLst/>
            </a:endParaRPr>
          </a:p>
        </p:txBody>
      </p:sp>
    </p:spTree>
    <p:extLst>
      <p:ext uri="{BB962C8B-B14F-4D97-AF65-F5344CB8AC3E}">
        <p14:creationId xmlns:p14="http://schemas.microsoft.com/office/powerpoint/2010/main" val="9767183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Ai đón tiếp các con chính là họ tiếp đón Thầy. Ai đón tiếp chính Thầy là tiếp đón Đấng sai Thầy. Ai cho người bé mọn này dù chỉ một bát nước lã. Thầy nói với các con rằng: người ấy không mất phần thưởng đâu.</a:t>
            </a:r>
            <a:endParaRPr lang="en-US" sz="4600" b="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smtClean="0">
                <a:solidFill>
                  <a:srgbClr val="FFFF00"/>
                </a:solidFill>
                <a:effectLst/>
              </a:rPr>
              <a:t>Ca Kết Lễ</a:t>
            </a:r>
            <a:br>
              <a:rPr lang="en-US" sz="8000" b="0" smtClean="0">
                <a:solidFill>
                  <a:srgbClr val="FFFF00"/>
                </a:solidFill>
                <a:effectLst/>
              </a:rPr>
            </a:br>
            <a:r>
              <a:rPr lang="en-US" sz="5400" b="0" smtClean="0">
                <a:solidFill>
                  <a:srgbClr val="FFFF00"/>
                </a:solidFill>
                <a:effectLst/>
              </a:rPr>
              <a:t>Nhu Giê-su</a:t>
            </a:r>
            <a:r>
              <a:rPr lang="en-US" sz="5400" b="0" smtClean="0">
                <a:solidFill>
                  <a:srgbClr val="FFFF00"/>
                </a:solidFill>
                <a:effectLst/>
              </a:rPr>
              <a:t/>
            </a:r>
            <a:br>
              <a:rPr lang="en-US" sz="5400" b="0" smtClean="0">
                <a:solidFill>
                  <a:srgbClr val="FFFF00"/>
                </a:solidFill>
                <a:effectLst/>
              </a:rPr>
            </a:br>
            <a:r>
              <a:rPr lang="en-US" sz="5400" b="0" i="1" smtClean="0">
                <a:solidFill>
                  <a:schemeClr val="bg1"/>
                </a:solidFill>
                <a:effectLst/>
              </a:rPr>
              <a:t>Anh Tuấn</a:t>
            </a:r>
            <a:endParaRPr lang="en-US" sz="6000" b="0" i="1">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a:t>
            </a:r>
            <a:r>
              <a:rPr lang="en-US" sz="5400" b="0" u="sng" smtClean="0">
                <a:solidFill>
                  <a:srgbClr val="FFFF00"/>
                </a:solidFill>
                <a:effectLst/>
              </a:rPr>
              <a:t>k1:</a:t>
            </a:r>
            <a:r>
              <a:rPr lang="en-US" sz="5400" b="0" smtClean="0">
                <a:solidFill>
                  <a:schemeClr val="bg1"/>
                </a:solidFill>
                <a:effectLst/>
              </a:rPr>
              <a:t> </a:t>
            </a:r>
            <a:r>
              <a:rPr lang="vi-VN" sz="5400">
                <a:solidFill>
                  <a:schemeClr val="bg1"/>
                </a:solidFill>
              </a:rPr>
              <a:t>Cất bước lên ta đi vào cuộc đời. Hãy bước mau chung nhịp cùng cuộc sống. Hãy đến với mọi người, hãy sống với mọi người, chung niềm vui chia nỗi sầu.</a:t>
            </a:r>
            <a:endParaRPr lang="en-US" sz="54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Đk</a:t>
            </a:r>
            <a:r>
              <a:rPr lang="en-US" sz="6000" b="0" u="sng" smtClean="0">
                <a:solidFill>
                  <a:srgbClr val="FFFF00"/>
                </a:solidFill>
                <a:effectLst/>
              </a:rPr>
              <a:t>:</a:t>
            </a:r>
            <a:r>
              <a:rPr lang="en-US" sz="6000">
                <a:solidFill>
                  <a:schemeClr val="bg1"/>
                </a:solidFill>
              </a:rPr>
              <a:t> </a:t>
            </a:r>
            <a:r>
              <a:rPr lang="vi-VN" sz="6000" smtClean="0">
                <a:solidFill>
                  <a:schemeClr val="bg1"/>
                </a:solidFill>
              </a:rPr>
              <a:t>Như </a:t>
            </a:r>
            <a:r>
              <a:rPr lang="vi-VN" sz="6000">
                <a:solidFill>
                  <a:schemeClr val="bg1"/>
                </a:solidFill>
              </a:rPr>
              <a:t>Giêsu ngày xưa, Người đã đến sống với anh em bao đau thương trần gian, Người đã gánh trên vai của Người.</a:t>
            </a:r>
            <a:endParaRPr lang="en-US" sz="60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a:t>
            </a:r>
            <a:r>
              <a:rPr lang="en-US" sz="5400" b="0" u="sng" smtClean="0">
                <a:solidFill>
                  <a:srgbClr val="FFFF00"/>
                </a:solidFill>
                <a:effectLst/>
              </a:rPr>
              <a:t>k2:</a:t>
            </a:r>
            <a:r>
              <a:rPr lang="en-US" sz="5400" b="0" smtClean="0">
                <a:solidFill>
                  <a:schemeClr val="bg1"/>
                </a:solidFill>
                <a:effectLst/>
              </a:rPr>
              <a:t> </a:t>
            </a:r>
            <a:r>
              <a:rPr lang="vi-VN" sz="5400">
                <a:solidFill>
                  <a:schemeClr val="bg1"/>
                </a:solidFill>
              </a:rPr>
              <a:t>Hãy thắp lên trong tim ngọn lửa hồng. Hãy vững tin đi vào cùng cuộc sống. Dẫu có những muộn phiền, dẫu có những nhọc nhằn, nhưng đời ta Cha dắt dìu.</a:t>
            </a:r>
            <a:endParaRPr lang="en-US" sz="5400" b="0">
              <a:solidFill>
                <a:schemeClr val="bg1"/>
              </a:solidFill>
              <a:effectLst/>
            </a:endParaRPr>
          </a:p>
        </p:txBody>
      </p:sp>
    </p:spTree>
    <p:extLst>
      <p:ext uri="{BB962C8B-B14F-4D97-AF65-F5344CB8AC3E}">
        <p14:creationId xmlns:p14="http://schemas.microsoft.com/office/powerpoint/2010/main" val="40517444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Đk</a:t>
            </a:r>
            <a:r>
              <a:rPr lang="en-US" sz="6000" b="0" u="sng" smtClean="0">
                <a:solidFill>
                  <a:srgbClr val="FFFF00"/>
                </a:solidFill>
                <a:effectLst/>
              </a:rPr>
              <a:t>:</a:t>
            </a:r>
            <a:r>
              <a:rPr lang="en-US" sz="6000">
                <a:solidFill>
                  <a:schemeClr val="bg1"/>
                </a:solidFill>
              </a:rPr>
              <a:t> </a:t>
            </a:r>
            <a:r>
              <a:rPr lang="vi-VN" sz="6000" smtClean="0">
                <a:solidFill>
                  <a:schemeClr val="bg1"/>
                </a:solidFill>
              </a:rPr>
              <a:t>Như </a:t>
            </a:r>
            <a:r>
              <a:rPr lang="vi-VN" sz="6000">
                <a:solidFill>
                  <a:schemeClr val="bg1"/>
                </a:solidFill>
              </a:rPr>
              <a:t>Giêsu ngày xưa, Người đã đến sống với anh em bao đau thương trần gian, Người đã gánh trên vai của Người.</a:t>
            </a:r>
            <a:endParaRPr lang="en-US" sz="6000" b="0">
              <a:solidFill>
                <a:schemeClr val="bg1"/>
              </a:solidFill>
              <a:effectLst/>
            </a:endParaRPr>
          </a:p>
        </p:txBody>
      </p:sp>
    </p:spTree>
    <p:extLst>
      <p:ext uri="{BB962C8B-B14F-4D97-AF65-F5344CB8AC3E}">
        <p14:creationId xmlns:p14="http://schemas.microsoft.com/office/powerpoint/2010/main" val="2734650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TotalTime>
  <Words>2101</Words>
  <Application>Microsoft Office PowerPoint</Application>
  <PresentationFormat>On-screen Show (16:9)</PresentationFormat>
  <Paragraphs>118</Paragraphs>
  <Slides>92</Slides>
  <Notes>0</Notes>
  <HiddenSlides>0</HiddenSlides>
  <MMClips>0</MMClips>
  <ScaleCrop>false</ScaleCrop>
  <HeadingPairs>
    <vt:vector size="4" baseType="variant">
      <vt:variant>
        <vt:lpstr>Theme</vt:lpstr>
      </vt:variant>
      <vt:variant>
        <vt:i4>17</vt:i4>
      </vt:variant>
      <vt:variant>
        <vt:lpstr>Slide Titles</vt:lpstr>
      </vt:variant>
      <vt:variant>
        <vt:i4>92</vt:i4>
      </vt:variant>
    </vt:vector>
  </HeadingPairs>
  <TitlesOfParts>
    <vt:vector size="109" baseType="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7_Office Theme</vt:lpstr>
      <vt:lpstr>9_Office Theme</vt:lpstr>
      <vt:lpstr>8_Office Theme</vt:lpstr>
      <vt:lpstr>11_Office Theme</vt:lpstr>
      <vt:lpstr>2_Office Theme</vt:lpstr>
      <vt:lpstr>13_Office Theme</vt:lpstr>
      <vt:lpstr>14_Office Theme</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Lời Ca Dâng Lm Văn Chi</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Thánh Vịnh 88 Chúa Nhật XIII Thường Niên Năm A Lm Kim Long 04 Câu</vt:lpstr>
      <vt:lpstr>Đk: Con sẽ ca tụng tình thương của Chúa đến muôn đời.</vt:lpstr>
      <vt:lpstr>Tk1: Tình thương Chúa muôn đời con luôn ca tụng. Vạn kiếp miệng con sẽ cao rao lòng thành tín của Ngài. Vì Chúa phán: Tình thương đó xây dựng đến thiên thu. Đức tín thành của Chúa thiết lập trên cung trời.</vt:lpstr>
      <vt:lpstr>Đk: Con sẽ ca tụng tình thương của Chúa đến muôn đời.</vt:lpstr>
      <vt:lpstr>Tk2: Lập giao ước với người Ta đây tuyển chọn. Thề hứa cùng Đa-vít tôi trung rằng: dòng dõi của ngươi bền vững mãi vì Ta muốn xây dựng đến thiên thu, muốn thiết lập củng cố ngai vàng ngươi muôn đời.</vt:lpstr>
      <vt:lpstr>Đk: Con sẽ ca tụng tình thương của Chúa đến muôn đời.</vt:lpstr>
      <vt:lpstr>Tk3: Thật vinh phúc, dân nào tung hô ca ngợi. Lạy Chúa Ngài soi ánh Tôn Nhan để họ tiến đều lên. Nhờ biết rõ được Danh Chúa, suốt ngày sẽ hân hoan. Bởi vì Ngài công chính, khiến họ hiên ngang hoài.</vt:lpstr>
      <vt:lpstr>Đk: Con sẽ ca tụng tình thương của Chúa đến muôn đời.</vt:lpstr>
      <vt:lpstr>Tk4: Người thưa Chúa: thân phụ con nay là Ngài, là Chúa mà con kính tin luôn, là núi đá độ trì. Và Chúa phán: Này Ta sẽ thương người đến muôn năm. Sẽ giữ hoài giao ước với ngươi luôn khôn rời.</vt:lpstr>
      <vt:lpstr>Đk: Con sẽ ca tụng tình thương của Chúa đến muôn đời.</vt:lpstr>
      <vt:lpstr>PowerPoint Presentation</vt:lpstr>
      <vt:lpstr>Anh em là giống nòi được tuyển chọn, là hoàng tộc chuyên lo tế tự, là Dân thánh, để loan truyền những kỳ công của Thiên Chúa, Đấng đã gọi anh em ra khỏi miền u tối, vào nơi đầy ánh sáng huyền diệu của Ngài.</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Đk: Dâng lên trước thiên tòa này bánh thơm với rượu ngon. Dâng lên trót tâm hồn và trót thân xác của con.</vt:lpstr>
      <vt:lpstr>Tk1: Mong lễ vật đoàn con trở nên Máu Thịt Con Chúa. Mong bánh thơm rượu thơm biến nên Thánh Thể nhiệm mầu. Nuôi sống tâm hồn con và nuôi tâm hồn nhân thế. Vinh phúc cho đoàn con cũng như khắp dân tộc con.</vt:lpstr>
      <vt:lpstr>Đk: Dâng lên trước thiên tòa này bánh thơm với rượu ngon. Dâng lên trót tâm hồn và trót thân xác của con.</vt:lpstr>
      <vt:lpstr>Tk2: Xin tiến dâng tuổi xanh cùng bao khát vọng chan chứa. Dâng Chúa các bạn con cũng như những ai thân thuộc. Xin Chúa thương rộng ban hồng ân chan hòa tâm trí. Săn sóc giữ gìn luôn thoát qua phút giây lầm than.</vt:lpstr>
      <vt:lpstr>Đk: Dâng lên trước thiên tòa này bánh thơm với rượu ngon. Dâng lên trót tâm hồn và trót thân xác của con.</vt:lpstr>
      <vt:lpstr>Tk3: Xin tiến dâng từ đây ngàn muôn vất vả cay đắng. Dâng Chúa bao niềm vui cùng như phút giây lao nhọc. Xin Chúa thương rộng tay để ban trên đoàn dân Chúa. Ơn sống theo luật thiêng rắc gieo khắp nơi niềm tin. </vt:lpstr>
      <vt:lpstr>Đk: Dâng lên trước thiên tòa này bánh thơm với rượu ngon. Dâng lên trót tâm hồn và trót thân xác của con.</vt:lpstr>
      <vt:lpstr>PowerPoint Presentation</vt:lpstr>
      <vt:lpstr>PowerPoint Presentation</vt:lpstr>
      <vt:lpstr>Ca Nguyện Hiệp Lễ Theo Chúa  Là Nguồn Hạnh Phúc Huỳnh Minh Kỳ - Đinh Công Huỳnh</vt:lpstr>
      <vt:lpstr>Tk1: Ai yêu mến cha mẹ hơn Thầy thì chẳng xứng đáng với Thầy đâu. Ai không vác thập giá riêng mình thì cũng không xứng đáng với Thầy. </vt:lpstr>
      <vt:lpstr>**: Ai mong tìm sự sống cho mình thì họ sẽ bị đánh mất đi. Và ai mất mạng sống với vì Thầy họ sẽ tìm lại được sự sống.</vt:lpstr>
      <vt:lpstr>Đk: Ai đón tiếp các con chính là họ tiếp đón Thầy. Ai đón tiếp chính Thầy là tiếp đón Đấng sai Thầy. Ai cho người bé mọn này dù chỉ một bát nước lã. Thầy nói với các con rằng: người ấy không mất phần thưởng đâu.</vt:lpstr>
      <vt:lpstr>Tk2: Cho con sống kết hiệp với Ngài là hạnh phúc Chúa luôn ở bên. Cho con biết từ bỏ chính mình để trở nên men muối cho đời.</vt:lpstr>
      <vt:lpstr>**: Đi theo Ngài là biết chấp nhận nhiều sầu đắng và những ghét ghen. Dù giông tố lòng chẳng ngại ngần đời có Ngài là trọn niềm vui.</vt:lpstr>
      <vt:lpstr>Đk: Ai đón tiếp các con chính là họ tiếp đón Thầy. Ai đón tiếp chính Thầy là tiếp đón Đấng sai Thầy. Ai cho người bé mọn này dù chỉ một bát nước lã. Thầy nói với các con rằng: người ấy không mất phần thưởng đâu.</vt:lpstr>
      <vt:lpstr>Tk3: Cho con biết chấp nhận đau khổ vì thập giá dẫn lên trời cao. Đi theo Chúa là sống cửa hẹp từ khước bao vui thú gian trần.</vt:lpstr>
      <vt:lpstr>**: Chúa biết con đầy những yếu hèn mà Ngài luôn dủ thương đỡ nâng. Nhờ ơn Chúa dìu dắt cuộc đời con vững lòng một niềm cậy trông.</vt:lpstr>
      <vt:lpstr>Đk: Ai đón tiếp các con chính là họ tiếp đón Thầy. Ai đón tiếp chính Thầy là tiếp đón Đấng sai Thầy. Ai cho người bé mọn này dù chỉ một bát nước lã. Thầy nói với các con rằng: người ấy không mất phần thưởng đâu.</vt:lpstr>
      <vt:lpstr>PowerPoint Presentation</vt:lpstr>
      <vt:lpstr>PowerPoint Presentation</vt:lpstr>
      <vt:lpstr>Ca Kết Lễ Nhu Giê-su Anh Tuấn</vt:lpstr>
      <vt:lpstr>Tk1: Cất bước lên ta đi vào cuộc đời. Hãy bước mau chung nhịp cùng cuộc sống. Hãy đến với mọi người, hãy sống với mọi người, chung niềm vui chia nỗi sầu.</vt:lpstr>
      <vt:lpstr>Đk: Như Giêsu ngày xưa, Người đã đến sống với anh em bao đau thương trần gian, Người đã gánh trên vai của Người.</vt:lpstr>
      <vt:lpstr>Tk2: Hãy thắp lên trong tim ngọn lửa hồng. Hãy vững tin đi vào cùng cuộc sống. Dẫu có những muộn phiền, dẫu có những nhọc nhằn, nhưng đời ta Cha dắt dìu.</vt:lpstr>
      <vt:lpstr>Đk: Như Giêsu ngày xưa, Người đã đến sống với anh em bao đau thương trần gian, Người đã gánh trên vai của Người.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27</cp:revision>
  <dcterms:created xsi:type="dcterms:W3CDTF">2023-05-21T07:25:42Z</dcterms:created>
  <dcterms:modified xsi:type="dcterms:W3CDTF">2023-06-28T23:01:59Z</dcterms:modified>
</cp:coreProperties>
</file>