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0" r:id="rId4"/>
    <p:sldMasterId id="2147483692" r:id="rId5"/>
    <p:sldMasterId id="2147483700" r:id="rId6"/>
    <p:sldMasterId id="2147483712" r:id="rId7"/>
    <p:sldMasterId id="2147483724" r:id="rId8"/>
    <p:sldMasterId id="2147483736" r:id="rId9"/>
    <p:sldMasterId id="2147483748" r:id="rId10"/>
    <p:sldMasterId id="2147483760" r:id="rId11"/>
    <p:sldMasterId id="2147483772" r:id="rId12"/>
  </p:sldMasterIdLst>
  <p:sldIdLst>
    <p:sldId id="507" r:id="rId13"/>
    <p:sldId id="376" r:id="rId14"/>
    <p:sldId id="636" r:id="rId15"/>
    <p:sldId id="637" r:id="rId16"/>
    <p:sldId id="367" r:id="rId17"/>
    <p:sldId id="368" r:id="rId18"/>
    <p:sldId id="369" r:id="rId19"/>
    <p:sldId id="370" r:id="rId20"/>
    <p:sldId id="371" r:id="rId21"/>
    <p:sldId id="372" r:id="rId22"/>
    <p:sldId id="373" r:id="rId23"/>
    <p:sldId id="374" r:id="rId24"/>
    <p:sldId id="625" r:id="rId25"/>
    <p:sldId id="553" r:id="rId26"/>
    <p:sldId id="565" r:id="rId27"/>
    <p:sldId id="443" r:id="rId28"/>
    <p:sldId id="720" r:id="rId29"/>
    <p:sldId id="585" r:id="rId30"/>
    <p:sldId id="721" r:id="rId31"/>
    <p:sldId id="626" r:id="rId32"/>
    <p:sldId id="392" r:id="rId33"/>
    <p:sldId id="393" r:id="rId34"/>
    <p:sldId id="394" r:id="rId35"/>
    <p:sldId id="395" r:id="rId36"/>
    <p:sldId id="396" r:id="rId37"/>
    <p:sldId id="397" r:id="rId38"/>
    <p:sldId id="398" r:id="rId39"/>
    <p:sldId id="399" r:id="rId40"/>
    <p:sldId id="606" r:id="rId41"/>
    <p:sldId id="415" r:id="rId42"/>
    <p:sldId id="630" r:id="rId43"/>
    <p:sldId id="631" r:id="rId44"/>
    <p:sldId id="632" r:id="rId45"/>
    <p:sldId id="633" r:id="rId46"/>
    <p:sldId id="634" r:id="rId47"/>
    <p:sldId id="603" r:id="rId48"/>
    <p:sldId id="635" r:id="rId49"/>
    <p:sldId id="627"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550" r:id="rId65"/>
    <p:sldId id="558" r:id="rId66"/>
    <p:sldId id="560" r:id="rId67"/>
    <p:sldId id="561" r:id="rId68"/>
    <p:sldId id="722" r:id="rId69"/>
    <p:sldId id="723" r:id="rId70"/>
    <p:sldId id="726" r:id="rId71"/>
    <p:sldId id="276" r:id="rId72"/>
    <p:sldId id="503" r:id="rId73"/>
    <p:sldId id="277" r:id="rId74"/>
    <p:sldId id="278" r:id="rId75"/>
    <p:sldId id="279" r:id="rId76"/>
    <p:sldId id="290" r:id="rId77"/>
    <p:sldId id="727" r:id="rId78"/>
    <p:sldId id="291" r:id="rId79"/>
    <p:sldId id="728" r:id="rId80"/>
    <p:sldId id="292" r:id="rId81"/>
    <p:sldId id="628" r:id="rId82"/>
    <p:sldId id="293" r:id="rId83"/>
    <p:sldId id="564" r:id="rId84"/>
    <p:sldId id="563" r:id="rId85"/>
    <p:sldId id="729" r:id="rId86"/>
    <p:sldId id="622" r:id="rId87"/>
    <p:sldId id="730" r:id="rId88"/>
    <p:sldId id="629"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75" d="100"/>
          <a:sy n="75" d="100"/>
        </p:scale>
        <p:origin x="-1522" y="-662"/>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anose="02020603050405020304"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anose="02020603050405020304" pitchFamily="18" charset="0"/>
              </a:rPr>
              <a:t>Amen.</a:t>
            </a:r>
            <a:endParaRPr lang="en-US" sz="5400" b="0">
              <a:solidFill>
                <a:srgbClr val="FFFF00"/>
              </a:solidFill>
              <a:effectLst/>
              <a:latin typeface="+mj-lt"/>
              <a:cs typeface="Times New Roman" panose="02020603050405020304" pitchFamily="18" charset="0"/>
            </a:endParaRPr>
          </a:p>
        </p:txBody>
      </p:sp>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a:solidFill>
                  <a:srgbClr val="FFFF00"/>
                </a:solidFill>
                <a:effectLst/>
              </a:rPr>
              <a:t/>
            </a:r>
            <a:br>
              <a:rPr lang="en-US" sz="7200" b="0">
                <a:solidFill>
                  <a:srgbClr val="FFFF00"/>
                </a:solidFill>
                <a:effectLst/>
              </a:rPr>
            </a:br>
            <a:r>
              <a:rPr lang="en-US" sz="7200" b="0">
                <a:solidFill>
                  <a:srgbClr val="FFFF00"/>
                </a:solidFill>
                <a:effectLst/>
              </a:rPr>
              <a:t>Ngợi ca</a:t>
            </a:r>
            <a:r>
              <a:rPr lang="en-US" sz="6600">
                <a:solidFill>
                  <a:srgbClr val="FFFF00"/>
                </a:solidFill>
              </a:rPr>
              <a:t/>
            </a:r>
            <a:br>
              <a:rPr lang="en-US" sz="6600">
                <a:solidFill>
                  <a:srgbClr val="FFFF00"/>
                </a:solidFill>
              </a:rPr>
            </a:br>
            <a:r>
              <a:rPr lang="en-US" sz="6600" b="0" i="1" smtClean="0">
                <a:solidFill>
                  <a:schemeClr val="bg1"/>
                </a:solidFill>
                <a:effectLst/>
              </a:rPr>
              <a:t>Lm. Nguyễn Duy</a:t>
            </a:r>
            <a:endParaRPr lang="en-US" sz="7200" b="0" i="1" dirty="0">
              <a:solidFill>
                <a:schemeClr val="bg1"/>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5400" b="0" smtClean="0">
                <a:solidFill>
                  <a:schemeClr val="bg1"/>
                </a:solidFill>
                <a:effectLst/>
              </a:rPr>
              <a:t>Từ bình minh con dâng hết tâm tình tụng ca Chúa Thiên đình một bài thơ kính tin. Trọn tình yêu khi đêm về sao sáng con say lời chúc tụng ngợi ca Danh Chúa thôi.</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smtClean="0">
                <a:solidFill>
                  <a:srgbClr val="FFFF00"/>
                </a:solidFill>
                <a:effectLst/>
              </a:rPr>
              <a:t>T</a:t>
            </a:r>
            <a:r>
              <a:rPr lang="en-US" sz="5600" u="sng" dirty="0">
                <a:solidFill>
                  <a:srgbClr val="FFFF00"/>
                </a:solidFill>
              </a:rPr>
              <a:t>k</a:t>
            </a:r>
            <a:r>
              <a:rPr lang="en-US" sz="5600" b="0" u="sng" smtClean="0">
                <a:solidFill>
                  <a:srgbClr val="FFFF00"/>
                </a:solidFill>
                <a:effectLst/>
              </a:rPr>
              <a:t>1</a:t>
            </a:r>
            <a:r>
              <a:rPr lang="vi-VN" sz="5600" b="0" u="sng">
                <a:solidFill>
                  <a:srgbClr val="FFFF00"/>
                </a:solidFill>
                <a:effectLst/>
              </a:rPr>
              <a:t>:</a:t>
            </a:r>
            <a:r>
              <a:rPr lang="vi-VN" sz="5600" b="0">
                <a:solidFill>
                  <a:schemeClr val="bg1"/>
                </a:solidFill>
                <a:effectLst/>
              </a:rPr>
              <a:t> Trọn một đời là tiếng hát dâng lên, là điệu đàn hòa tấu khúc tri ân. Vào cuộc trần để ca khen Danh Chúa, ngày lại ngày Ngài mến thương đời con.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5400" b="0" smtClean="0">
                <a:solidFill>
                  <a:schemeClr val="bg1"/>
                </a:solidFill>
                <a:effectLst/>
              </a:rPr>
              <a:t>Từ bình minh con dâng hết tâm tình tụng ca Chúa Thiên đình một bài thơ kính tin. Trọn tình yêu khi đêm về sao sáng con say lời chúc tụng ngợi ca Danh Chúa thôi.</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Tk2</a:t>
            </a:r>
            <a:r>
              <a:rPr lang="vi-VN" sz="5400" b="0" u="sng" smtClean="0">
                <a:solidFill>
                  <a:srgbClr val="FFFF00"/>
                </a:solidFill>
                <a:effectLst/>
              </a:rPr>
              <a:t>:</a:t>
            </a:r>
            <a:r>
              <a:rPr lang="vi-VN" sz="5400" b="0" smtClean="0">
                <a:solidFill>
                  <a:schemeClr val="bg1"/>
                </a:solidFill>
                <a:effectLst/>
              </a:rPr>
              <a:t>  Vì tình Ngài tình bát ngát không gian, tình diệu huyền gọi nắng đón mưa sang. Ngày lại ngày thời gian trôi phiêu lãng, một phận người Ngài đỡ nâng ủi an.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5400" b="0" smtClean="0">
                <a:solidFill>
                  <a:schemeClr val="bg1"/>
                </a:solidFill>
                <a:effectLst/>
              </a:rPr>
              <a:t>Từ bình minh con dâng hết tâm tình tụng ca Chúa Thiên đình một bài thơ kính tin. Trọn tình yêu khi đêm về sao sáng con say lời chúc tụng ngợi ca Danh Chúa thôi.</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XIX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Tôi lẳng lặng nghe Chúa nay ban truyền lời chào bình an tặng dân Chúa. Cứu ai hằng sợ Tôn Danh, dọi chiếu ánh vinh hiển Ngài.</a:t>
            </a:r>
            <a:endParaRPr lang="en-US" sz="54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Vâng, chính Ngài ban phúc ân dư đầy, và ruộng đồng nở rộ hoa trái. Tín trung rày làm tiền phong mở lối bước chân của Ngài.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85214"/>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Giá như vì anh em, mà tôi có bị nguyền rủa, thì tôi cũng cam lòng</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anose="02020603050405020304" pitchFamily="18" charset="0"/>
              </a:rPr>
              <a:t>KINH TIN KÍNH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anose="02020603050405020304" pitchFamily="18" charset="0"/>
              </a:rPr>
              <a:t>Tôi tin kính một Thiên Chúa là Cha toàn năng, </a:t>
            </a:r>
            <a:r>
              <a:rPr lang="vi-VN" sz="6600" b="0" dirty="0">
                <a:solidFill>
                  <a:schemeClr val="bg1"/>
                </a:solidFill>
                <a:effectLst/>
                <a:latin typeface="+mj-lt"/>
                <a:cs typeface="Times New Roman" panose="02020603050405020304" pitchFamily="18" charset="0"/>
              </a:rPr>
              <a:t>Đấng tạo thành trời đất, muôn vật hữu hình và vô hình. </a:t>
            </a:r>
            <a:endParaRPr lang="en-US" sz="66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tin </a:t>
            </a:r>
            <a:r>
              <a:rPr lang="en-US" sz="6600" b="0" dirty="0" err="1">
                <a:solidFill>
                  <a:schemeClr val="bg1"/>
                </a:solidFill>
                <a:effectLst/>
                <a:latin typeface="+mj-lt"/>
                <a:cs typeface="Times New Roman" panose="02020603050405020304" pitchFamily="18" charset="0"/>
              </a:rPr>
              <a:t>kính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một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Giêsu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Kitô</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Một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Sinh bởi Đức Chúa Cha từ trước muôn đời. </a:t>
            </a:r>
            <a:endParaRPr lang="en-US" sz="66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anose="02020603050405020304" pitchFamily="18" charset="0"/>
              </a:rPr>
              <a:t>Người là Thiên Chúa bởi Thiên Chúa, Ánh Sáng bởi Ánh Sáng,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thật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bởi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thật</a:t>
            </a:r>
            <a:r>
              <a:rPr lang="en-US" sz="6600" b="0" dirty="0">
                <a:solidFill>
                  <a:schemeClr val="bg1"/>
                </a:solidFill>
                <a:effectLst/>
                <a:latin typeface="+mj-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anose="02020603050405020304" pitchFamily="18" charset="0"/>
              </a:rPr>
              <a:t>Người đã từ trời xuống thế. </a:t>
            </a:r>
            <a:endParaRPr lang="en-US" sz="72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anose="02020603050405020304"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anose="02020603050405020304"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anose="02020603050405020304" pitchFamily="18" charset="0"/>
              </a:rPr>
              <a:t>Tôi tuyên xưng có một Phép Rửa để tha tội. Tôi trông đợi kẻ chết sống lại và sự</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sống đời sau. </a:t>
            </a:r>
            <a:r>
              <a:rPr lang="vi-VN" sz="6600" b="0" dirty="0">
                <a:solidFill>
                  <a:srgbClr val="FFFF00"/>
                </a:solidFill>
                <a:effectLst/>
                <a:latin typeface="+mj-lt"/>
                <a:cs typeface="Times New Roman" panose="02020603050405020304" pitchFamily="18" charset="0"/>
              </a:rPr>
              <a:t>Amen.</a:t>
            </a:r>
            <a:endParaRPr lang="en-US" sz="6600" b="0" dirty="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0" y="2571546"/>
            <a:ext cx="6400800" cy="2368550"/>
          </a:xfrm>
          <a:prstGeom prst="rect">
            <a:avLst/>
          </a:prstGeom>
        </p:spPr>
        <p:txBody>
          <a:bodyPr wrap="square">
            <a:spAutoFit/>
          </a:bodyPr>
          <a:lstStyle/>
          <a:p>
            <a:pPr algn="ctr"/>
            <a:r>
              <a:rPr lang="en-US" sz="5400" b="1" i="1" dirty="0">
                <a:solidFill>
                  <a:srgbClr val="FFFF00"/>
                </a:solidFill>
              </a:rPr>
              <a:t>Này từng giọt rượu</a:t>
            </a:r>
            <a:endParaRPr lang="en-US" sz="6600" b="1" i="1" dirty="0">
              <a:solidFill>
                <a:srgbClr val="FFFF00"/>
              </a:solidFill>
            </a:endParaRPr>
          </a:p>
          <a:p>
            <a:pPr algn="ctr"/>
            <a:r>
              <a:rPr lang="en-US" sz="4000" b="1" i="1" dirty="0">
                <a:solidFill>
                  <a:schemeClr val="bg1"/>
                </a:solidFill>
              </a:rPr>
              <a:t>Lm. Kim Long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Này từng giọt rượu nho và đây từng tấm bánh miến, chúng con dâng lên Chúa nhân hiền. Cùng ngàn trầm thơm tho, lời kinh hòa khúc hát mới Chúa vui nhận với trọn cuộc đời.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u="sng">
                <a:solidFill>
                  <a:srgbClr val="FFFF00"/>
                </a:solidFill>
                <a:effectLst/>
              </a:rPr>
              <a:t>: </a:t>
            </a:r>
            <a:r>
              <a:rPr lang="en-US" sz="4800" b="0">
                <a:solidFill>
                  <a:schemeClr val="bg1"/>
                </a:solidFill>
                <a:effectLst/>
              </a:rPr>
              <a:t>Tiến dâng bánh vẹn tuyền là tinh hoa muôn nương lúa, hòa chung công lao nhân thế. Cúi xin Chúa cực lành nhận cho và mong trở thành, thành bánh thiêng nuôi đoàn con. </a:t>
            </a:r>
            <a:endParaRPr lang="en-US" sz="4800" b="0" dirty="0">
              <a:solidFill>
                <a:schemeClr val="bg1"/>
              </a:solidFill>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Này từng giọt rượu nho và đây từng tấm bánh miến, chúng con dâng lên Chúa nhân hiền. Cùng ngàn trầm thơm tho, lời kinh hòa khúc hát mới Chúa vui nhận với trọn cuộc đời.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Tiến dâng chén rượu này là do bao cây nho quí và công lao của nhân thế. Cúi xin Chúa cực lành nhận cho và mong trở thành, của uống thiêng liêng đoàn con.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Này từng giọt rượu nho và đây từng tấm bánh miến, chúng con dâng lên Chúa nhân hiền. Cùng ngàn trầm thơm tho, lời kinh hòa khúc hát mới Chúa vui nhận với trọn cuộc đời.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a:solidFill>
                  <a:srgbClr val="FFFF00"/>
                </a:solidFill>
                <a:effectLst/>
              </a:rPr>
              <a:t/>
            </a:r>
            <a:br>
              <a:rPr lang="en-US" sz="6600" b="0">
                <a:solidFill>
                  <a:srgbClr val="FFFF00"/>
                </a:solidFill>
                <a:effectLst/>
              </a:rPr>
            </a:br>
            <a:r>
              <a:rPr lang="en-US" sz="6600" b="0">
                <a:solidFill>
                  <a:srgbClr val="FFFF00"/>
                </a:solidFill>
                <a:effectLst/>
              </a:rPr>
              <a:t>Hãy vững tâm</a:t>
            </a:r>
            <a:br>
              <a:rPr lang="en-US" sz="6600" b="0">
                <a:solidFill>
                  <a:srgbClr val="FFFF00"/>
                </a:solidFill>
                <a:effectLst/>
              </a:rPr>
            </a:br>
            <a:r>
              <a:rPr lang="en-US" sz="6000" b="0" i="1" smtClean="0">
                <a:solidFill>
                  <a:schemeClr val="bg1"/>
                </a:solidFill>
                <a:effectLst/>
              </a:rPr>
              <a:t>Lm. Thái Nguyên</a:t>
            </a:r>
            <a:endParaRPr lang="en-US" sz="9600" b="0" i="1" dirty="0">
              <a:solidFill>
                <a:schemeClr val="bg1"/>
              </a:solidFill>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0" u="sng" dirty="0">
                <a:solidFill>
                  <a:srgbClr val="FFFF00"/>
                </a:solidFill>
                <a:effectLst/>
              </a:rPr>
              <a:t>Tk1</a:t>
            </a:r>
            <a:r>
              <a:rPr lang="en-US" sz="4000" b="0" u="sng">
                <a:solidFill>
                  <a:srgbClr val="FFFF00"/>
                </a:solidFill>
                <a:effectLst/>
              </a:rPr>
              <a:t>:</a:t>
            </a:r>
            <a:r>
              <a:rPr lang="en-US" sz="4000" b="0">
                <a:solidFill>
                  <a:srgbClr val="FFFF00"/>
                </a:solidFill>
                <a:effectLst/>
              </a:rPr>
              <a:t> </a:t>
            </a:r>
            <a:r>
              <a:rPr lang="en-US" sz="4000" b="0">
                <a:solidFill>
                  <a:schemeClr val="bg1"/>
                </a:solidFill>
                <a:effectLst/>
              </a:rPr>
              <a:t>Cuộc sống như sóng xô biển khơi, biển khơi nơi đây đầy sóng gió, thuyền trôi giạt đây đó đời con hiểm nguy khôn dò. Bỗng nhiên Ngài đến trong trời đêm, lòng con đâu ngờ rằng là Chúa, lòng lo sợ héo úa giữa sóng xô vô ngần.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Hãy vững tâm người ơi chớ lo sợ, qua bến bờ tình yêu Ngài che chở. Hãy vững tâm đừng nghi nan chi nữa, có Chúa trong đời biển trời lại đẹp tươi.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Nhịp sống bao lắng lo cuộc đời, đời thôi đâu chỉ là u tối, buồn thương đầy bao nỗi lòng con sợ lo bồi hồi. Tìm đâu được phút giây bình an, tìm đâu cho lòng được thanh thản, đời hy vọng tươi sáng giữa sóng xô muôn vàn.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Hãy vững tâm người ơi chớ lo sợ, qua bến bờ tình yêu Ngài che chở. Hãy vững tâm đừng nghi nan chi nữa, có Chúa trong đời biển trời lại đẹp tươi.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Tk3</a:t>
            </a:r>
            <a:r>
              <a:rPr lang="en-US" sz="4000" b="0" u="sng">
                <a:solidFill>
                  <a:srgbClr val="FFFF00"/>
                </a:solidFill>
                <a:effectLst/>
              </a:rPr>
              <a:t>:</a:t>
            </a:r>
            <a:r>
              <a:rPr lang="en-US" sz="4000" b="0">
                <a:solidFill>
                  <a:schemeClr val="bg1"/>
                </a:solidFill>
                <a:effectLst/>
              </a:rPr>
              <a:t> Đời con chỉ có Chúa mà thôi, Ngài ơi yêu thương là lẽ sống, lòng con hằng trông ngóng chờ mong hiệp nhất với Ngài. Sợ chi ngàn hiểm nguy trần gian, trần gian trong lòng vòng bàn tay Chúa, Ngài che chở nâng đỡ cho những ai trông chờ.</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Hãy vững tâm người ơi chớ lo sợ, qua bến bờ tình yêu Ngài che chở. Hãy vững tâm đừng nghi nan chi nữa, có Chúa trong đời biển trời lại đẹp tươi.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6000" b="0" dirty="0">
                <a:solidFill>
                  <a:srgbClr val="FFFF00"/>
                </a:solidFill>
                <a:effectLst/>
              </a:rPr>
              <a:t>Ave Maria, con </a:t>
            </a:r>
            <a:r>
              <a:rPr lang="en-US" sz="6000" b="0" dirty="0" err="1">
                <a:solidFill>
                  <a:srgbClr val="FFFF00"/>
                </a:solidFill>
                <a:effectLst/>
              </a:rPr>
              <a:t>dâng</a:t>
            </a:r>
            <a:r>
              <a:rPr lang="en-US" sz="6000" b="0" dirty="0">
                <a:solidFill>
                  <a:srgbClr val="FFFF00"/>
                </a:solidFill>
                <a:effectLst/>
              </a:rPr>
              <a:t> </a:t>
            </a:r>
            <a:r>
              <a:rPr lang="en-US" sz="6000" b="0" dirty="0" err="1">
                <a:solidFill>
                  <a:srgbClr val="FFFF00"/>
                </a:solidFill>
                <a:effectLst/>
              </a:rPr>
              <a:t>lên</a:t>
            </a:r>
            <a:r>
              <a:rPr lang="en-US" sz="8000" b="0" dirty="0">
                <a:solidFill>
                  <a:srgbClr val="FFFF00"/>
                </a:solidFill>
                <a:effectLst/>
              </a:rPr>
              <a:t/>
            </a:r>
            <a:br>
              <a:rPr lang="en-US" sz="8000" b="0" dirty="0">
                <a:solidFill>
                  <a:srgbClr val="FFFF00"/>
                </a:solidFill>
                <a:effectLst/>
              </a:rPr>
            </a:br>
            <a:r>
              <a:rPr lang="en-US" sz="5400" b="0" i="1" dirty="0" smtClean="0">
                <a:solidFill>
                  <a:schemeClr val="bg1"/>
                </a:solidFill>
                <a:effectLst/>
              </a:rPr>
              <a:t>Lm. </a:t>
            </a:r>
            <a:r>
              <a:rPr lang="en-US" sz="5400" b="0" i="1" dirty="0" err="1" smtClean="0">
                <a:solidFill>
                  <a:schemeClr val="bg1"/>
                </a:solidFill>
                <a:effectLst/>
              </a:rPr>
              <a:t>Huyền</a:t>
            </a:r>
            <a:r>
              <a:rPr lang="en-US" sz="5400" b="0" i="1" dirty="0" smtClean="0">
                <a:solidFill>
                  <a:schemeClr val="bg1"/>
                </a:solidFill>
                <a:effectLst/>
              </a:rPr>
              <a:t> </a:t>
            </a:r>
            <a:r>
              <a:rPr lang="en-US" sz="5400" b="0" i="1" dirty="0" err="1" smtClean="0">
                <a:solidFill>
                  <a:schemeClr val="bg1"/>
                </a:solidFill>
                <a:effectLst/>
              </a:rPr>
              <a:t>Linh</a:t>
            </a:r>
            <a:endParaRPr lang="en-US" sz="6000" b="0" i="1" dirty="0">
              <a:solidFill>
                <a:schemeClr val="bg1"/>
              </a:solidFill>
              <a:effectLs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 - ve Ma - ri - a! Con dâng lời chào Mẹ. A - ve Ma - ri - a! Con dâng lời chào Mẹ.</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a:solidFill>
                  <a:srgbClr val="FFFF00"/>
                </a:solidFill>
                <a:effectLst/>
              </a:rPr>
              <a:t>Tk1</a:t>
            </a:r>
            <a:r>
              <a:rPr lang="en-US" sz="4000" b="0" u="sng">
                <a:solidFill>
                  <a:srgbClr val="FFFF00"/>
                </a:solidFill>
                <a:effectLst/>
              </a:rPr>
              <a:t>:</a:t>
            </a:r>
            <a:r>
              <a:rPr lang="en-US" sz="4000" b="0">
                <a:solidFill>
                  <a:schemeClr val="bg1"/>
                </a:solidFill>
                <a:effectLst/>
              </a:rPr>
              <a:t> Khi tàn mầu nắng chiều và khi sương đêm nặng gieo. Con say sưa lời ca chào A - ve Ma - ri - a! Con dâng lên Mẹ lời mừng Ma - ri - a đầy phúc. Ma - ri - a đầy ơn Mẹ luôn có Chúa ở cùng. Ma - ri - a Mẹ hiền từ xinh hơn muôn phụ nữ. Con dâng lên lời ca: Mẹ tươi hơn muôn ngàn hoa!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 - ve Ma - ri - a! Con dâng lời chào Mẹ. A - ve Ma - ri - a! Con dâng lời chào Mẹ.</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Tk2:</a:t>
            </a:r>
            <a:r>
              <a:rPr lang="en-US" sz="4000" b="0" smtClean="0">
                <a:solidFill>
                  <a:schemeClr val="bg1"/>
                </a:solidFill>
                <a:effectLst/>
              </a:rPr>
              <a:t> Khi trời ngập nắng hồng bình minh êm vui trời đông. Con hân hoan lời ca mừng A - ve Ma - ri - a! Ma - ri - a Mẹ dịu dàng xin nghe con cầu khẩn. Cho muôn dân Việt Nam được mau thoát ách quỷ thần. Ma - ri - a Mẹ hiền từ xin đưa tay gìn giữ. Cơn gian nan gần qua đoàn con yên vui gần xa.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a:solidFill>
                  <a:srgbClr val="FFFF00"/>
                </a:solidFill>
                <a:effectLst/>
              </a:rPr>
              <a:t>:</a:t>
            </a:r>
            <a:r>
              <a:rPr lang="en-US" sz="6000" b="0">
                <a:solidFill>
                  <a:schemeClr val="bg1"/>
                </a:solidFill>
                <a:effectLst/>
              </a:rPr>
              <a:t> A - ve Ma - ri - a! Con dâng lời chào Mẹ. A - ve Ma - ri - a! Con dâng lời chào Mẹ.</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anose="02020603050405020304" pitchFamily="18" charset="0"/>
              </a:rPr>
              <a:t>Xin Chúa làm nên cuộc Hiện Xuống mới trong đời sống Hội</a:t>
            </a:r>
            <a:br>
              <a:rPr lang="vi-VN" sz="4800" b="0">
                <a:solidFill>
                  <a:schemeClr val="bg1"/>
                </a:solidFill>
                <a:effectLst/>
                <a:latin typeface="+mj-lt"/>
                <a:cs typeface="Times New Roman" panose="02020603050405020304" pitchFamily="18" charset="0"/>
              </a:rPr>
            </a:br>
            <a:r>
              <a:rPr lang="vi-VN" sz="4800" b="0">
                <a:solidFill>
                  <a:schemeClr val="bg1"/>
                </a:solidFill>
                <a:effectLst/>
                <a:latin typeface="+mj-lt"/>
                <a:cs typeface="Times New Roman" panose="02020603050405020304"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anose="02020603050405020304" pitchFamily="18" charset="0"/>
            </a:endParaRP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1853</Words>
  <Application>Microsoft Office PowerPoint</Application>
  <PresentationFormat>On-screen Show (16:9)</PresentationFormat>
  <Paragraphs>94</Paragraphs>
  <Slides>77</Slides>
  <Notes>0</Notes>
  <HiddenSlides>0</HiddenSlides>
  <MMClips>0</MMClips>
  <ScaleCrop>false</ScaleCrop>
  <HeadingPairs>
    <vt:vector size="4" baseType="variant">
      <vt:variant>
        <vt:lpstr>Theme</vt:lpstr>
      </vt:variant>
      <vt:variant>
        <vt:i4>12</vt:i4>
      </vt:variant>
      <vt:variant>
        <vt:lpstr>Slide Titles</vt:lpstr>
      </vt:variant>
      <vt:variant>
        <vt:i4>77</vt:i4>
      </vt:variant>
    </vt:vector>
  </HeadingPairs>
  <TitlesOfParts>
    <vt:vector size="89" baseType="lpstr">
      <vt:lpstr>Office Theme</vt:lpstr>
      <vt:lpstr>12_Office Theme</vt:lpstr>
      <vt:lpstr>36_Default Design</vt:lpstr>
      <vt:lpstr>10_Office Theme</vt:lpstr>
      <vt:lpstr>37_Default Design</vt:lpstr>
      <vt:lpstr>4_Office Theme</vt:lpstr>
      <vt:lpstr>6_Office Theme</vt:lpstr>
      <vt:lpstr>7_Office Theme</vt:lpstr>
      <vt:lpstr>5_Office Theme</vt:lpstr>
      <vt:lpstr>3_Office Theme</vt:lpstr>
      <vt:lpstr>8_Office Theme</vt:lpstr>
      <vt:lpstr>2_Office Theme</vt:lpstr>
      <vt:lpstr>Chúa Nhật XVIII TN Năm A Lễ Hiển Dung</vt:lpstr>
      <vt:lpstr>TẬP HÁT CỘNG ĐOÀN</vt:lpstr>
      <vt:lpstr>Đk: Lạy Chúa, xin cho chúng con được thấy tình thương của Chúa, và ban ơn cứu độ cho chúng con.</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Ngợi ca Lm. Nguyễn Duy</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Tk2: Ân nghĩa và công lý nay tao ngộ, hòa bình đẹp duyên cùng công chính. Đất nay nảy mầm công minh, thành tín giáng lâm bởi trời.</vt:lpstr>
      <vt:lpstr>Tk3: Vâng, chính Ngài ban phúc ân dư đầy, và ruộng đồng nở rộ hoa trái. Tín trung rày làm tiền phong mở lối bước chân của Ngài.</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Này từng giọt rượu nho và đây từng tấm bánh miến, chúng con dâng lên Chúa nhân hiền. Cùng ngàn trầm thơm tho, lời kinh hòa khúc hát mới Chúa vui nhận với trọn cuộc đời.</vt:lpstr>
      <vt:lpstr>Tk1: Tiến dâng bánh vẹn tuyền là tinh hoa muôn nương lúa, hòa chung công lao nhân thế. Cúi xin Chúa cực lành nhận cho và mong trở thành, thành bánh thiêng nuôi đoàn con. </vt:lpstr>
      <vt:lpstr>Đk: Này từng giọt rượu nho và đây từng tấm bánh miến, chúng con dâng lên Chúa nhân hiền. Cùng ngàn trầm thơm tho, lời kinh hòa khúc hát mới Chúa vui nhận với trọn cuộc đời.</vt:lpstr>
      <vt:lpstr>Tk2:  Tiến dâng chén rượu này là do bao cây nho quí và công lao của nhân thế. Cúi xin Chúa cực lành nhận cho và mong trở thành, của uống thiêng liêng đoàn con.</vt:lpstr>
      <vt:lpstr>Đk: Này từng giọt rượu nho và đây từng tấm bánh miến, chúng con dâng lên Chúa nhân hiền. Cùng ngàn trầm thơm tho, lời kinh hòa khúc hát mới Chúa vui nhận với trọn cuộc đời.</vt:lpstr>
      <vt:lpstr>PowerPoint Presentation</vt:lpstr>
      <vt:lpstr>PowerPoint Presentation</vt:lpstr>
      <vt:lpstr>Ca Nguyện Hiệp Lễ Hãy vững tâm Lm. Thái Nguyên</vt:lpstr>
      <vt:lpstr>Tk1: Cuộc sống như sóng xô biển khơi, biển khơi nơi đây đầy sóng gió, thuyền trôi giạt đây đó đời con hiểm nguy khôn dò. Bỗng nhiên Ngài đến trong trời đêm, lòng con đâu ngờ rằng là Chúa, lòng lo sợ héo úa giữa sóng xô vô ngần.</vt:lpstr>
      <vt:lpstr>Đk: Hãy vững tâm người ơi chớ lo sợ, qua bến bờ tình yêu Ngài che chở. Hãy vững tâm đừng nghi nan chi nữa, có Chúa trong đời biển trời lại đẹp tươi.</vt:lpstr>
      <vt:lpstr>Tk2: Nhịp sống bao lắng lo cuộc đời, đời thôi đâu chỉ là u tối, buồn thương đầy bao nỗi lòng con sợ lo bồi hồi. Tìm đâu được phút giây bình an, tìm đâu cho lòng được thanh thản, đời hy vọng tươi sáng giữa sóng xô muôn vàn.</vt:lpstr>
      <vt:lpstr>Đk: Hãy vững tâm người ơi chớ lo sợ, qua bến bờ tình yêu Ngài che chở. Hãy vững tâm đừng nghi nan chi nữa, có Chúa trong đời biển trời lại đẹp tươi.</vt:lpstr>
      <vt:lpstr>Tk3: Đời con chỉ có Chúa mà thôi, Ngài ơi yêu thương là lẽ sống, lòng con hằng trông ngóng chờ mong hiệp nhất với Ngài. Sợ chi ngàn hiểm nguy trần gian, trần gian trong lòng vòng bàn tay Chúa, Ngài che chở nâng đỡ cho những ai trông chờ.</vt:lpstr>
      <vt:lpstr>Đk: Hãy vững tâm người ơi chớ lo sợ, qua bến bờ tình yêu Ngài che chở. Hãy vững tâm đừng nghi nan chi nữa, có Chúa trong đời biển trời lại đẹp tươi.</vt:lpstr>
      <vt:lpstr>PowerPoint Presentation</vt:lpstr>
      <vt:lpstr>PowerPoint Presentation</vt:lpstr>
      <vt:lpstr>Ca Kết Lễ Ave Maria, con dâng lên Lm. Huyền Linh</vt:lpstr>
      <vt:lpstr>Đk: A - ve Ma - ri - a! Con dâng lời chào Mẹ. A - ve Ma - ri - a! Con dâng lời chào Mẹ.</vt:lpstr>
      <vt:lpstr>Tk1: Khi tàn mầu nắng chiều và khi sương đêm nặng gieo. Con say sưa lời ca chào A - ve Ma - ri - a! Con dâng lên Mẹ lời mừng Ma - ri - a đầy phúc. Ma - ri - a đầy ơn Mẹ luôn có Chúa ở cùng. Ma - ri - a Mẹ hiền từ xinh hơn muôn phụ nữ. Con dâng lên lời ca: Mẹ tươi hơn muôn ngàn hoa!</vt:lpstr>
      <vt:lpstr>Đk: A - ve Ma - ri - a! Con dâng lời chào Mẹ. A - ve Ma - ri - a! Con dâng lời chào Mẹ.</vt:lpstr>
      <vt:lpstr>Tk2: Khi trời ngập nắng hồng bình minh êm vui trời đông. Con hân hoan lời ca mừng A - ve Ma - ri - a! Ma - ri - a Mẹ dịu dàng xin nghe con cầu khẩn. Cho muôn dân Việt Nam được mau thoát ách quỷ thần. Ma - ri - a Mẹ hiền từ xin đưa tay gìn giữ. Cơn gian nan gần qua đoàn con yên vui gần xa.</vt:lpstr>
      <vt:lpstr>Đk: A - ve Ma - ri - a! Con dâng lời chào Mẹ. A - ve Ma - ri - a! Con dâng lời chào Mẹ.</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82</cp:revision>
  <dcterms:created xsi:type="dcterms:W3CDTF">2023-05-21T07:25:00Z</dcterms:created>
  <dcterms:modified xsi:type="dcterms:W3CDTF">2023-08-11T08:12:48Z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18B56B06E34B4085B5BB09108535797A</vt:lpwstr>
  </property>
  <property fmtid="{D5CDD505-2E9C-101B-9397-08002B2CF9AE}" pid="3" name="KSOProductBuildVer">
    <vt:lpwstr>1033-11.2.0.11537</vt:lpwstr>
  </property>
</Properties>
</file>