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84" r:id="rId9"/>
    <p:sldMasterId id="2147483844" r:id="rId10"/>
    <p:sldMasterId id="2147483868" r:id="rId11"/>
    <p:sldMasterId id="2147483880" r:id="rId12"/>
    <p:sldMasterId id="2147483916" r:id="rId13"/>
    <p:sldMasterId id="2147483928" r:id="rId14"/>
    <p:sldMasterId id="2147483940" r:id="rId15"/>
  </p:sldMasterIdLst>
  <p:sldIdLst>
    <p:sldId id="507" r:id="rId16"/>
    <p:sldId id="367" r:id="rId17"/>
    <p:sldId id="368" r:id="rId18"/>
    <p:sldId id="369" r:id="rId19"/>
    <p:sldId id="370" r:id="rId20"/>
    <p:sldId id="371" r:id="rId21"/>
    <p:sldId id="372" r:id="rId22"/>
    <p:sldId id="373" r:id="rId23"/>
    <p:sldId id="374" r:id="rId24"/>
    <p:sldId id="530" r:id="rId25"/>
    <p:sldId id="256" r:id="rId26"/>
    <p:sldId id="480" r:id="rId27"/>
    <p:sldId id="444" r:id="rId28"/>
    <p:sldId id="536" r:id="rId29"/>
    <p:sldId id="446" r:id="rId30"/>
    <p:sldId id="481" r:id="rId31"/>
    <p:sldId id="531" r:id="rId32"/>
    <p:sldId id="384" r:id="rId33"/>
    <p:sldId id="385" r:id="rId34"/>
    <p:sldId id="386" r:id="rId35"/>
    <p:sldId id="387" r:id="rId36"/>
    <p:sldId id="388" r:id="rId37"/>
    <p:sldId id="389" r:id="rId38"/>
    <p:sldId id="390" r:id="rId39"/>
    <p:sldId id="391" r:id="rId40"/>
    <p:sldId id="477" r:id="rId41"/>
    <p:sldId id="392" r:id="rId42"/>
    <p:sldId id="393" r:id="rId43"/>
    <p:sldId id="394" r:id="rId44"/>
    <p:sldId id="395" r:id="rId45"/>
    <p:sldId id="396" r:id="rId46"/>
    <p:sldId id="397" r:id="rId47"/>
    <p:sldId id="398" r:id="rId48"/>
    <p:sldId id="399" r:id="rId49"/>
    <p:sldId id="504" r:id="rId50"/>
    <p:sldId id="415" r:id="rId51"/>
    <p:sldId id="508" r:id="rId52"/>
    <p:sldId id="509" r:id="rId53"/>
    <p:sldId id="510" r:id="rId54"/>
    <p:sldId id="515" r:id="rId55"/>
    <p:sldId id="511" r:id="rId56"/>
    <p:sldId id="516" r:id="rId57"/>
    <p:sldId id="512" r:id="rId58"/>
    <p:sldId id="517" r:id="rId59"/>
    <p:sldId id="513" r:id="rId60"/>
    <p:sldId id="518" r:id="rId61"/>
    <p:sldId id="417" r:id="rId62"/>
    <p:sldId id="514" r:id="rId63"/>
    <p:sldId id="532" r:id="rId64"/>
    <p:sldId id="474" r:id="rId65"/>
    <p:sldId id="400" r:id="rId66"/>
    <p:sldId id="401" r:id="rId67"/>
    <p:sldId id="402" r:id="rId68"/>
    <p:sldId id="403" r:id="rId69"/>
    <p:sldId id="404" r:id="rId70"/>
    <p:sldId id="405" r:id="rId71"/>
    <p:sldId id="406" r:id="rId72"/>
    <p:sldId id="407" r:id="rId73"/>
    <p:sldId id="408" r:id="rId74"/>
    <p:sldId id="409" r:id="rId75"/>
    <p:sldId id="410" r:id="rId76"/>
    <p:sldId id="411" r:id="rId77"/>
    <p:sldId id="412" r:id="rId78"/>
    <p:sldId id="533" r:id="rId79"/>
    <p:sldId id="414" r:id="rId80"/>
    <p:sldId id="271" r:id="rId81"/>
    <p:sldId id="272" r:id="rId82"/>
    <p:sldId id="273" r:id="rId83"/>
    <p:sldId id="537" r:id="rId84"/>
    <p:sldId id="522" r:id="rId85"/>
    <p:sldId id="538" r:id="rId86"/>
    <p:sldId id="276" r:id="rId87"/>
    <p:sldId id="503" r:id="rId88"/>
    <p:sldId id="277" r:id="rId89"/>
    <p:sldId id="278" r:id="rId90"/>
    <p:sldId id="279" r:id="rId91"/>
    <p:sldId id="290" r:id="rId92"/>
    <p:sldId id="540" r:id="rId93"/>
    <p:sldId id="291" r:id="rId94"/>
    <p:sldId id="541" r:id="rId95"/>
    <p:sldId id="539" r:id="rId96"/>
    <p:sldId id="542" r:id="rId97"/>
    <p:sldId id="292" r:id="rId98"/>
    <p:sldId id="502" r:id="rId99"/>
    <p:sldId id="295" r:id="rId100"/>
    <p:sldId id="543" r:id="rId101"/>
    <p:sldId id="544" r:id="rId102"/>
    <p:sldId id="545" r:id="rId103"/>
    <p:sldId id="535" r:id="rId10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slide" Target="slides/slide87.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925198"/>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4604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7002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5415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5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0117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1227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1270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4533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988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5570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13/07/2023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13/07/2023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13/07/2023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4.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52148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13/07/2023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594682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Ca Nhập Lễ</a:t>
            </a:r>
            <a:br>
              <a:rPr lang="en-US" sz="6000" b="0" smtClean="0">
                <a:solidFill>
                  <a:srgbClr val="FFFF00"/>
                </a:solidFill>
                <a:effectLst/>
              </a:rPr>
            </a:br>
            <a:r>
              <a:rPr lang="en-US" sz="6000">
                <a:solidFill>
                  <a:srgbClr val="FFFF00"/>
                </a:solidFill>
              </a:rPr>
              <a:t>NIỀM VUI THIẾT THA</a:t>
            </a:r>
            <a:br>
              <a:rPr lang="en-US" sz="6000">
                <a:solidFill>
                  <a:srgbClr val="FFFF00"/>
                </a:solidFill>
              </a:rPr>
            </a:br>
            <a:r>
              <a:rPr lang="en-US" sz="6000" i="1">
                <a:solidFill>
                  <a:schemeClr val="bg1"/>
                </a:solidFill>
              </a:rPr>
              <a:t>Phanxicô</a:t>
            </a:r>
            <a:endParaRPr lang="en-US" sz="6000" b="0" i="1">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mtClean="0">
                <a:solidFill>
                  <a:srgbClr val="FFFF00"/>
                </a:solidFill>
                <a:effectLst/>
                <a:latin typeface="+mj-lt"/>
              </a:rPr>
              <a:t>Đ</a:t>
            </a:r>
            <a:r>
              <a:rPr lang="en-US" sz="5400" b="0" u="sng" smtClean="0">
                <a:solidFill>
                  <a:srgbClr val="FFFF00"/>
                </a:solidFill>
                <a:effectLst/>
                <a:latin typeface="+mj-lt"/>
              </a:rPr>
              <a:t>k</a:t>
            </a:r>
            <a:r>
              <a:rPr lang="vi-VN" sz="5400" b="0" u="sng" smtClean="0">
                <a:solidFill>
                  <a:srgbClr val="FFFF00"/>
                </a:solidFill>
                <a:effectLst/>
                <a:latin typeface="+mj-lt"/>
              </a:rPr>
              <a:t>:</a:t>
            </a:r>
            <a:r>
              <a:rPr lang="vi-VN" sz="5400" b="0" smtClean="0">
                <a:solidFill>
                  <a:schemeClr val="bg1"/>
                </a:solidFill>
                <a:effectLst/>
                <a:latin typeface="+mj-lt"/>
              </a:rPr>
              <a:t> </a:t>
            </a:r>
            <a:r>
              <a:rPr lang="vi-VN" sz="5400">
                <a:solidFill>
                  <a:schemeClr val="bg1"/>
                </a:solidFill>
                <a:latin typeface="+mj-lt"/>
              </a:rPr>
              <a:t>Niềm vui, niềm vui dâng thiết tha khi bước vào đền thánh Chúa Trời ta. Ngay nơi đây Chúa ban tình thương muôn người đến chung tôn thờ, tôn thờ tình Chúa ta.</a:t>
            </a:r>
            <a:endParaRPr lang="vi-VN" sz="54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a:t>
            </a:r>
            <a:r>
              <a:rPr lang="vi-VN" sz="6000" b="0" u="sng" smtClean="0">
                <a:solidFill>
                  <a:srgbClr val="FFFF00"/>
                </a:solidFill>
                <a:effectLst/>
                <a:latin typeface="+mj-lt"/>
              </a:rPr>
              <a:t>1.</a:t>
            </a:r>
            <a:r>
              <a:rPr lang="vi-VN" sz="6000" b="0" smtClean="0">
                <a:solidFill>
                  <a:schemeClr val="bg1"/>
                </a:solidFill>
                <a:effectLst/>
                <a:latin typeface="+mj-lt"/>
              </a:rPr>
              <a:t> </a:t>
            </a:r>
            <a:r>
              <a:rPr lang="vi-VN" sz="6000">
                <a:solidFill>
                  <a:schemeClr val="bg1"/>
                </a:solidFill>
                <a:latin typeface="+mj-lt"/>
              </a:rPr>
              <a:t>Lời Chúa đã đến trong tâm hồn. Lời Chúa đã trổ sinh tốt tươi. Ai ơi mở lòng ra đón nhận. Lời Người sẽ soi sáng trí lòng.</a:t>
            </a:r>
            <a:endParaRPr lang="vi-VN" sz="60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latin typeface="+mj-lt"/>
              </a:rPr>
              <a:t>Đ</a:t>
            </a:r>
            <a:r>
              <a:rPr lang="en-US" sz="6000" b="0" u="sng" smtClean="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Xin Chúa đỡ nâng con ngày đêm, xin thương tình dắt dìu đời con. Xin cho con vui trên đường đời. Xin cho con say trong tình Ngài.</a:t>
            </a:r>
          </a:p>
        </p:txBody>
      </p:sp>
    </p:spTree>
    <p:extLst>
      <p:ext uri="{BB962C8B-B14F-4D97-AF65-F5344CB8AC3E}">
        <p14:creationId xmlns:p14="http://schemas.microsoft.com/office/powerpoint/2010/main" val="182856395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smtClean="0">
                <a:solidFill>
                  <a:srgbClr val="FFFF00"/>
                </a:solidFill>
                <a:latin typeface="+mj-lt"/>
              </a:rPr>
              <a:t>Tk</a:t>
            </a:r>
            <a:r>
              <a:rPr lang="en-US" sz="6000" b="0" u="sng" smtClean="0">
                <a:solidFill>
                  <a:srgbClr val="FFFF00"/>
                </a:solidFill>
                <a:effectLst/>
                <a:latin typeface="+mj-lt"/>
              </a:rPr>
              <a:t>2</a:t>
            </a:r>
            <a:r>
              <a:rPr lang="vi-VN" sz="6000" b="0" u="sng" smtClean="0">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Con mong ước bao nhiêu tháng ngày, xin trong hồn thắm đẹp tình yêu. Tâm tư con trông mong một điều: Cho con luôn sống trong nhà Ngài.</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mtClean="0">
                <a:solidFill>
                  <a:srgbClr val="FFFF00"/>
                </a:solidFill>
                <a:effectLst/>
                <a:latin typeface="+mj-lt"/>
              </a:rPr>
              <a:t>Đ</a:t>
            </a:r>
            <a:r>
              <a:rPr lang="en-US" sz="5400" b="0" u="sng" smtClean="0">
                <a:solidFill>
                  <a:srgbClr val="FFFF00"/>
                </a:solidFill>
                <a:effectLst/>
                <a:latin typeface="+mj-lt"/>
              </a:rPr>
              <a:t>k</a:t>
            </a:r>
            <a:r>
              <a:rPr lang="vi-VN" sz="5400" b="0" u="sng" smtClean="0">
                <a:solidFill>
                  <a:srgbClr val="FFFF00"/>
                </a:solidFill>
                <a:effectLst/>
                <a:latin typeface="+mj-lt"/>
              </a:rPr>
              <a:t>:</a:t>
            </a:r>
            <a:r>
              <a:rPr lang="vi-VN" sz="5400" b="0" smtClean="0">
                <a:solidFill>
                  <a:schemeClr val="bg1"/>
                </a:solidFill>
                <a:effectLst/>
                <a:latin typeface="+mj-lt"/>
              </a:rPr>
              <a:t> </a:t>
            </a:r>
            <a:r>
              <a:rPr lang="vi-VN" sz="5400">
                <a:solidFill>
                  <a:schemeClr val="bg1"/>
                </a:solidFill>
                <a:latin typeface="+mj-lt"/>
              </a:rPr>
              <a:t>Niềm vui, niềm vui dâng thiết tha khi bước vào đền thánh Chúa Trời ta. Ngay nơi đây Chúa ban tình thương muôn người đến chung tôn thờ, tôn thờ tình Chúa ta.</a:t>
            </a:r>
            <a:endParaRPr lang="vi-VN" sz="54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594682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388013" cy="1200329"/>
          </a:xfrm>
          <a:prstGeom prst="rect">
            <a:avLst/>
          </a:prstGeom>
          <a:noFill/>
        </p:spPr>
        <p:txBody>
          <a:bodyPr wrap="none" rtlCol="0">
            <a:spAutoFit/>
          </a:bodyPr>
          <a:lstStyle/>
          <a:p>
            <a:r>
              <a:rPr lang="en-US" sz="3600" smtClean="0">
                <a:solidFill>
                  <a:srgbClr val="FFFF00"/>
                </a:solidFill>
              </a:rPr>
              <a:t>Bài đọc 1</a:t>
            </a:r>
          </a:p>
          <a:p>
            <a:r>
              <a:rPr lang="en-US" sz="3600" smtClean="0">
                <a:solidFill>
                  <a:srgbClr val="FFFF00"/>
                </a:solidFill>
              </a:rPr>
              <a:t>Bài trích sách ngôn sứ Isaia</a:t>
            </a:r>
            <a:endParaRPr lang="en-US" sz="3600">
              <a:solidFill>
                <a:srgbClr val="FFFF00"/>
              </a:solidFill>
            </a:endParaRPr>
          </a:p>
        </p:txBody>
      </p:sp>
      <p:sp>
        <p:nvSpPr>
          <p:cNvPr id="7" name="TextBox 6"/>
          <p:cNvSpPr txBox="1"/>
          <p:nvPr/>
        </p:nvSpPr>
        <p:spPr>
          <a:xfrm>
            <a:off x="228600" y="3486150"/>
            <a:ext cx="8686800" cy="1569660"/>
          </a:xfrm>
          <a:prstGeom prst="rect">
            <a:avLst/>
          </a:prstGeom>
          <a:noFill/>
        </p:spPr>
        <p:txBody>
          <a:bodyPr wrap="square" rtlCol="0">
            <a:spAutoFit/>
          </a:bodyPr>
          <a:lstStyle/>
          <a:p>
            <a:r>
              <a:rPr lang="en-US" sz="3200" smtClean="0">
                <a:solidFill>
                  <a:srgbClr val="FFFF00"/>
                </a:solidFill>
              </a:rPr>
              <a:t>Thánh Vịnh </a:t>
            </a:r>
            <a:r>
              <a:rPr lang="en-US" sz="3200">
                <a:solidFill>
                  <a:srgbClr val="FFFF00"/>
                </a:solidFill>
              </a:rPr>
              <a:t>6</a:t>
            </a:r>
            <a:r>
              <a:rPr lang="en-US" sz="3200" smtClean="0">
                <a:solidFill>
                  <a:srgbClr val="FFFF00"/>
                </a:solidFill>
              </a:rPr>
              <a:t>4</a:t>
            </a:r>
          </a:p>
          <a:p>
            <a:r>
              <a:rPr lang="vi-VN" sz="3200">
                <a:solidFill>
                  <a:srgbClr val="FFFF00"/>
                </a:solidFill>
              </a:rPr>
              <a:t>Lời Chúa rơi vào đất tốt sẽ khai hoa kết trái nhiều.</a:t>
            </a:r>
            <a:endParaRPr lang="en-US" sz="320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a:t>
            </a:r>
            <a:r>
              <a:rPr lang="en-US">
                <a:solidFill>
                  <a:srgbClr val="FFFF00"/>
                </a:solidFill>
              </a:rPr>
              <a:t>6</a:t>
            </a:r>
            <a:r>
              <a:rPr lang="en-US" smtClean="0">
                <a:solidFill>
                  <a:srgbClr val="FFFF00"/>
                </a:solidFill>
              </a:rPr>
              <a:t>4</a:t>
            </a:r>
            <a:br>
              <a:rPr lang="en-US" smtClean="0">
                <a:solidFill>
                  <a:srgbClr val="FFFF00"/>
                </a:solidFill>
              </a:rPr>
            </a:br>
            <a:r>
              <a:rPr lang="en-US" smtClean="0">
                <a:solidFill>
                  <a:srgbClr val="FFFF00"/>
                </a:solidFill>
              </a:rPr>
              <a:t>Chúa Nhật XV Thường Niên</a:t>
            </a:r>
            <a:br>
              <a:rPr lang="en-US" smtClean="0">
                <a:solidFill>
                  <a:srgbClr val="FFFF00"/>
                </a:solidFill>
              </a:rPr>
            </a:br>
            <a:r>
              <a:rPr lang="en-US" smtClean="0">
                <a:solidFill>
                  <a:srgbClr val="FFFF00"/>
                </a:solidFill>
              </a:rPr>
              <a:t>Năm A</a:t>
            </a:r>
            <a:endParaRPr lang="en-US">
              <a:solidFill>
                <a:srgbClr val="FFFF00"/>
              </a:solidFill>
            </a:endParaRPr>
          </a:p>
        </p:txBody>
      </p:sp>
    </p:spTree>
    <p:extLst>
      <p:ext uri="{BB962C8B-B14F-4D97-AF65-F5344CB8AC3E}">
        <p14:creationId xmlns:p14="http://schemas.microsoft.com/office/powerpoint/2010/main" val="1058255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8339875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Chúa thăm đất cho mưa gội nhuần, cho ngập tràn phú túc giàu sang. Cho sông ngòi trào nước mênh mông, dọn sẵn sàng đợi lúa trổ bông.</a:t>
            </a:r>
            <a:endParaRPr lang="en-US" sz="5400">
              <a:solidFill>
                <a:schemeClr val="bg1"/>
              </a:solidFill>
            </a:endParaRPr>
          </a:p>
        </p:txBody>
      </p:sp>
    </p:spTree>
    <p:extLst>
      <p:ext uri="{BB962C8B-B14F-4D97-AF65-F5344CB8AC3E}">
        <p14:creationId xmlns:p14="http://schemas.microsoft.com/office/powerpoint/2010/main" val="2086075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749559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Đất đai Chúa lo thu dọn sạch, cho đường cày ứ nước bậm sâu. San cho bằng từng chút mô cao, hạt nảy mầm nhờ Chúa đổ mưa.</a:t>
            </a:r>
            <a:endParaRPr lang="en-US" sz="5400">
              <a:solidFill>
                <a:schemeClr val="bg1"/>
              </a:solidFill>
            </a:endParaRPr>
          </a:p>
        </p:txBody>
      </p:sp>
    </p:spTree>
    <p:extLst>
      <p:ext uri="{BB962C8B-B14F-4D97-AF65-F5344CB8AC3E}">
        <p14:creationId xmlns:p14="http://schemas.microsoft.com/office/powerpoint/2010/main" val="10126092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7495597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400" u="sng" smtClean="0">
                <a:solidFill>
                  <a:srgbClr val="FFFF00"/>
                </a:solidFill>
              </a:rPr>
              <a:t>Tk3:</a:t>
            </a:r>
            <a:r>
              <a:rPr lang="en-US" sz="5400" smtClean="0">
                <a:solidFill>
                  <a:schemeClr val="bg1"/>
                </a:solidFill>
              </a:rPr>
              <a:t> </a:t>
            </a:r>
            <a:r>
              <a:rPr lang="vi-VN" sz="5400" smtClean="0">
                <a:solidFill>
                  <a:schemeClr val="bg1"/>
                </a:solidFill>
              </a:rPr>
              <a:t>Phúc ân Chúa quanh năm dư đầy, hoa màu ngợp lối bước Ngài đi. Nơi hoang địa tràn nước trong xanh, và núi đồi phục sức đẹp xinh.</a:t>
            </a:r>
          </a:p>
        </p:txBody>
      </p:sp>
    </p:spTree>
    <p:extLst>
      <p:ext uri="{BB962C8B-B14F-4D97-AF65-F5344CB8AC3E}">
        <p14:creationId xmlns:p14="http://schemas.microsoft.com/office/powerpoint/2010/main" val="3862897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7495597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600" u="sng" smtClean="0">
                <a:solidFill>
                  <a:srgbClr val="FFFF00"/>
                </a:solidFill>
              </a:rPr>
              <a:t>Tk4:</a:t>
            </a:r>
            <a:r>
              <a:rPr lang="en-US" sz="5600" smtClean="0">
                <a:solidFill>
                  <a:schemeClr val="bg1"/>
                </a:solidFill>
              </a:rPr>
              <a:t> </a:t>
            </a:r>
            <a:r>
              <a:rPr lang="vi-VN" sz="5600" smtClean="0">
                <a:solidFill>
                  <a:schemeClr val="bg1"/>
                </a:solidFill>
              </a:rPr>
              <a:t>Lúa tươi tốt rung rinh dạt dào, chiên cừu phủ trắng xóa đồng xanh. Muôn muôn loài hợp tiếng hoan ca, lời hát hò cùng lúc trổi cao.</a:t>
            </a:r>
          </a:p>
        </p:txBody>
      </p:sp>
    </p:spTree>
    <p:extLst>
      <p:ext uri="{BB962C8B-B14F-4D97-AF65-F5344CB8AC3E}">
        <p14:creationId xmlns:p14="http://schemas.microsoft.com/office/powerpoint/2010/main" val="3755807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7495597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smtClean="0">
                <a:solidFill>
                  <a:srgbClr val="FFFF00"/>
                </a:solidFill>
              </a:rPr>
              <a:t>Bài đọc 2</a:t>
            </a:r>
          </a:p>
          <a:p>
            <a:r>
              <a:rPr lang="en-US" sz="3600" smtClean="0">
                <a:solidFill>
                  <a:srgbClr val="FFFF00"/>
                </a:solidFill>
              </a:rPr>
              <a:t>Bài trích thư của thánh Phaôlô tông đồ</a:t>
            </a:r>
          </a:p>
          <a:p>
            <a:r>
              <a:rPr lang="en-US" sz="3600" smtClean="0">
                <a:solidFill>
                  <a:srgbClr val="FFFF00"/>
                </a:solidFill>
              </a:rPr>
              <a:t>Gửi tín hữu Rôma.</a:t>
            </a:r>
            <a:endParaRPr lang="en-US" sz="3600">
              <a:solidFill>
                <a:srgbClr val="FFFF00"/>
              </a:solidFill>
            </a:endParaRPr>
          </a:p>
        </p:txBody>
      </p:sp>
      <p:sp>
        <p:nvSpPr>
          <p:cNvPr id="7" name="TextBox 6"/>
          <p:cNvSpPr txBox="1"/>
          <p:nvPr/>
        </p:nvSpPr>
        <p:spPr>
          <a:xfrm>
            <a:off x="152400" y="3257550"/>
            <a:ext cx="8590813" cy="1754326"/>
          </a:xfrm>
          <a:prstGeom prst="rect">
            <a:avLst/>
          </a:prstGeom>
          <a:noFill/>
        </p:spPr>
        <p:txBody>
          <a:bodyPr wrap="none" rtlCol="0">
            <a:spAutoFit/>
          </a:bodyPr>
          <a:lstStyle/>
          <a:p>
            <a:r>
              <a:rPr lang="en-US" sz="3600" smtClean="0">
                <a:solidFill>
                  <a:srgbClr val="FFFF00"/>
                </a:solidFill>
              </a:rPr>
              <a:t>Muôn loài thọ tạo những ngong ngóng đợi</a:t>
            </a:r>
          </a:p>
          <a:p>
            <a:r>
              <a:rPr lang="en-US" sz="3600" smtClean="0">
                <a:solidFill>
                  <a:srgbClr val="FFFF00"/>
                </a:solidFill>
              </a:rPr>
              <a:t>Chờ ngày Thiên Chúa mặc khải vinh quang</a:t>
            </a:r>
          </a:p>
          <a:p>
            <a:r>
              <a:rPr lang="en-US" sz="3600" smtClean="0">
                <a:solidFill>
                  <a:srgbClr val="FFFF00"/>
                </a:solidFill>
              </a:rPr>
              <a:t>Của con cái </a:t>
            </a:r>
            <a:r>
              <a:rPr lang="en-US" sz="3600" smtClean="0">
                <a:solidFill>
                  <a:srgbClr val="FFFF00"/>
                </a:solidFill>
              </a:rPr>
              <a:t>Người.</a:t>
            </a:r>
            <a:endParaRPr lang="en-US" sz="360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Hạt giống là Lời Thiên Chúa, Người gieo giống là Đức Ki-tô, những ai tuân giữ Lời Người sẽ tồn tại muôn đời.</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4208093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4288533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a:solidFill>
                  <a:srgbClr val="FFFF00"/>
                </a:solidFill>
              </a:rPr>
              <a:t>DÂNG CHÚA TRỜI</a:t>
            </a:r>
          </a:p>
          <a:p>
            <a:pPr algn="ctr"/>
            <a:r>
              <a:rPr lang="en-US" sz="4000" i="1">
                <a:solidFill>
                  <a:schemeClr val="bg1"/>
                </a:solidFill>
              </a:rPr>
              <a:t>Phanxicô</a:t>
            </a: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Tk1:</a:t>
            </a:r>
            <a:r>
              <a:rPr lang="en-US" sz="6000" b="0" smtClean="0">
                <a:solidFill>
                  <a:schemeClr val="bg1"/>
                </a:solidFill>
                <a:effectLst/>
              </a:rPr>
              <a:t> </a:t>
            </a:r>
            <a:r>
              <a:rPr lang="vi-VN" sz="6000">
                <a:solidFill>
                  <a:schemeClr val="bg1"/>
                </a:solidFill>
              </a:rPr>
              <a:t>Dâng dâng Chúa Trời lúa thơm nho chín đỏ, cây xanh hoa đẹp trái ngon. Cả hương lòng đang thắm </a:t>
            </a:r>
            <a:r>
              <a:rPr lang="vi-VN" sz="6000" smtClean="0">
                <a:solidFill>
                  <a:schemeClr val="bg1"/>
                </a:solidFill>
              </a:rPr>
              <a:t>nồng</a:t>
            </a:r>
            <a:r>
              <a:rPr lang="en-US" sz="6000">
                <a:solidFill>
                  <a:schemeClr val="bg1"/>
                </a:solidFill>
              </a:rPr>
              <a:t>.</a:t>
            </a:r>
            <a:endParaRPr lang="en-US" sz="60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6600" b="0" u="sng" smtClean="0">
                <a:solidFill>
                  <a:srgbClr val="FFFF00"/>
                </a:solidFill>
                <a:effectLst/>
              </a:rPr>
              <a:t>Đk:</a:t>
            </a:r>
            <a:r>
              <a:rPr lang="en-US" sz="6600" b="0" smtClean="0">
                <a:solidFill>
                  <a:schemeClr val="bg1"/>
                </a:solidFill>
                <a:effectLst/>
              </a:rPr>
              <a:t> </a:t>
            </a:r>
            <a:r>
              <a:rPr lang="vi-VN" sz="6600">
                <a:solidFill>
                  <a:schemeClr val="bg1"/>
                </a:solidFill>
              </a:rPr>
              <a:t> Dâng dâng lên Chúa đây nắng úa với đây mưa hồng. Kính dâng Ngài trót cuộc đời. Ước mơ hoài thắm tươi.</a:t>
            </a: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smtClean="0">
                <a:solidFill>
                  <a:srgbClr val="FFFF00"/>
                </a:solidFill>
                <a:effectLst/>
              </a:rPr>
              <a:t>Tk2:</a:t>
            </a:r>
            <a:r>
              <a:rPr lang="en-US" sz="6600">
                <a:solidFill>
                  <a:schemeClr val="bg1"/>
                </a:solidFill>
              </a:rPr>
              <a:t> </a:t>
            </a:r>
            <a:r>
              <a:rPr lang="vi-VN" sz="6600" smtClean="0">
                <a:solidFill>
                  <a:schemeClr val="bg1"/>
                </a:solidFill>
              </a:rPr>
              <a:t>Dâng </a:t>
            </a:r>
            <a:r>
              <a:rPr lang="vi-VN" sz="6600">
                <a:solidFill>
                  <a:schemeClr val="bg1"/>
                </a:solidFill>
              </a:rPr>
              <a:t>dâng tháng ngày thế gian luôn biến đổi, hoa xuân, mưa hạ gió thu. Một năm buồm vui mấy </a:t>
            </a:r>
            <a:r>
              <a:rPr lang="vi-VN" sz="6600" smtClean="0">
                <a:solidFill>
                  <a:schemeClr val="bg1"/>
                </a:solidFill>
              </a:rPr>
              <a:t>mùa</a:t>
            </a:r>
            <a:r>
              <a:rPr lang="en-US" sz="6600" smtClean="0">
                <a:solidFill>
                  <a:schemeClr val="bg1"/>
                </a:solidFill>
              </a:rPr>
              <a:t>.</a:t>
            </a:r>
            <a:endParaRPr lang="vi-VN" sz="6600">
              <a:solidFill>
                <a:schemeClr val="bg1"/>
              </a:solidFill>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6600" b="0" u="sng" smtClean="0">
                <a:solidFill>
                  <a:srgbClr val="FFFF00"/>
                </a:solidFill>
                <a:effectLst/>
              </a:rPr>
              <a:t>Đk:</a:t>
            </a:r>
            <a:r>
              <a:rPr lang="en-US" sz="6600" b="0" smtClean="0">
                <a:solidFill>
                  <a:schemeClr val="bg1"/>
                </a:solidFill>
                <a:effectLst/>
              </a:rPr>
              <a:t> </a:t>
            </a:r>
            <a:r>
              <a:rPr lang="vi-VN" sz="6600">
                <a:solidFill>
                  <a:schemeClr val="bg1"/>
                </a:solidFill>
              </a:rPr>
              <a:t> Dâng dâng lên Chúa đây nắng úa với đây mưa hồng. Kính dâng Ngài trót cuộc đời. Ước mơ hoài thắm tươi.</a:t>
            </a:r>
          </a:p>
        </p:txBody>
      </p:sp>
    </p:spTree>
    <p:extLst>
      <p:ext uri="{BB962C8B-B14F-4D97-AF65-F5344CB8AC3E}">
        <p14:creationId xmlns:p14="http://schemas.microsoft.com/office/powerpoint/2010/main" val="4163225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smtClean="0">
                <a:solidFill>
                  <a:srgbClr val="FFFF00"/>
                </a:solidFill>
                <a:effectLst/>
              </a:rPr>
              <a:t>Tk3:</a:t>
            </a:r>
            <a:r>
              <a:rPr lang="en-US" sz="6600" b="0" smtClean="0">
                <a:solidFill>
                  <a:schemeClr val="bg1"/>
                </a:solidFill>
                <a:effectLst/>
              </a:rPr>
              <a:t> </a:t>
            </a:r>
            <a:r>
              <a:rPr lang="vi-VN" sz="6600">
                <a:solidFill>
                  <a:schemeClr val="bg1"/>
                </a:solidFill>
              </a:rPr>
              <a:t>Dâng dâng kiêp người ví như con suối nhỏ, lênh đênh trôi về biển khơi. Nguyện mong sạch trong suốt </a:t>
            </a:r>
            <a:r>
              <a:rPr lang="vi-VN" sz="6600" smtClean="0">
                <a:solidFill>
                  <a:schemeClr val="bg1"/>
                </a:solidFill>
              </a:rPr>
              <a:t>đời</a:t>
            </a:r>
            <a:r>
              <a:rPr lang="en-US" sz="6600" smtClean="0">
                <a:solidFill>
                  <a:schemeClr val="bg1"/>
                </a:solidFill>
              </a:rPr>
              <a:t>.</a:t>
            </a:r>
            <a:endParaRPr lang="vi-VN" sz="6600">
              <a:solidFill>
                <a:schemeClr val="bg1"/>
              </a:solidFill>
            </a:endParaRPr>
          </a:p>
        </p:txBody>
      </p:sp>
    </p:spTree>
    <p:extLst>
      <p:ext uri="{BB962C8B-B14F-4D97-AF65-F5344CB8AC3E}">
        <p14:creationId xmlns:p14="http://schemas.microsoft.com/office/powerpoint/2010/main" val="19458687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6600" b="0" u="sng" smtClean="0">
                <a:solidFill>
                  <a:srgbClr val="FFFF00"/>
                </a:solidFill>
                <a:effectLst/>
              </a:rPr>
              <a:t>Đk:</a:t>
            </a:r>
            <a:r>
              <a:rPr lang="en-US" sz="6600" b="0" smtClean="0">
                <a:solidFill>
                  <a:schemeClr val="bg1"/>
                </a:solidFill>
                <a:effectLst/>
              </a:rPr>
              <a:t> </a:t>
            </a:r>
            <a:r>
              <a:rPr lang="vi-VN" sz="6600">
                <a:solidFill>
                  <a:schemeClr val="bg1"/>
                </a:solidFill>
              </a:rPr>
              <a:t> Dâng dâng lên Chúa đây nắng úa với đây mưa hồng. Kính dâng Ngài trót cuộc đời. Ước mơ hoài thắm tươi.</a:t>
            </a:r>
          </a:p>
        </p:txBody>
      </p:sp>
    </p:spTree>
    <p:extLst>
      <p:ext uri="{BB962C8B-B14F-4D97-AF65-F5344CB8AC3E}">
        <p14:creationId xmlns:p14="http://schemas.microsoft.com/office/powerpoint/2010/main" val="41632252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smtClean="0">
                <a:solidFill>
                  <a:srgbClr val="FFFF00"/>
                </a:solidFill>
                <a:effectLst/>
              </a:rPr>
              <a:t>Ca Nguyện Hiệp Lễ</a:t>
            </a:r>
            <a:br>
              <a:rPr lang="en-US" sz="6600" b="0" smtClean="0">
                <a:solidFill>
                  <a:srgbClr val="FFFF00"/>
                </a:solidFill>
                <a:effectLst/>
              </a:rPr>
            </a:br>
            <a:r>
              <a:rPr lang="en-US" sz="6000" smtClean="0">
                <a:solidFill>
                  <a:srgbClr val="FFFF00"/>
                </a:solidFill>
              </a:rPr>
              <a:t>Dụ Ngôn Người Gieo Giống</a:t>
            </a:r>
            <a:br>
              <a:rPr lang="en-US" sz="6000" smtClean="0">
                <a:solidFill>
                  <a:srgbClr val="FFFF00"/>
                </a:solidFill>
              </a:rPr>
            </a:br>
            <a:r>
              <a:rPr lang="en-US" sz="4000" i="1" smtClean="0">
                <a:solidFill>
                  <a:schemeClr val="bg1"/>
                </a:solidFill>
              </a:rPr>
              <a:t>Phạm Sơn Hải</a:t>
            </a:r>
            <a:endParaRPr lang="en-US" sz="6600" b="0" i="1">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Tk1</a:t>
            </a:r>
            <a:r>
              <a:rPr lang="en-US" sz="4800" b="0" u="sng" smtClean="0">
                <a:solidFill>
                  <a:srgbClr val="FFFF00"/>
                </a:solidFill>
                <a:effectLst/>
              </a:rPr>
              <a:t>:</a:t>
            </a:r>
            <a:r>
              <a:rPr lang="en-US" sz="4800">
                <a:solidFill>
                  <a:schemeClr val="bg1"/>
                </a:solidFill>
              </a:rPr>
              <a:t> </a:t>
            </a:r>
            <a:r>
              <a:rPr lang="vi-VN" sz="4800" smtClean="0">
                <a:solidFill>
                  <a:schemeClr val="bg1"/>
                </a:solidFill>
              </a:rPr>
              <a:t>Người </a:t>
            </a:r>
            <a:r>
              <a:rPr lang="vi-VN" sz="4800">
                <a:solidFill>
                  <a:schemeClr val="bg1"/>
                </a:solidFill>
              </a:rPr>
              <a:t>đi gieo giống chân bước đi trên đường xa, dù cho bao phong ba khó nguy lòng không sờn. Người đi gieo giống hào phóng rắc gieo mọi nơi. Nguyện Trời cho mưa rơi lá reo theo tiếng cười.</a:t>
            </a: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smtClean="0">
                <a:solidFill>
                  <a:srgbClr val="FFFF00"/>
                </a:solidFill>
                <a:effectLst/>
              </a:rPr>
              <a:t>Đk:</a:t>
            </a:r>
            <a:r>
              <a:rPr lang="en-US" sz="5000" b="0" smtClean="0">
                <a:solidFill>
                  <a:schemeClr val="bg1"/>
                </a:solidFill>
                <a:effectLst/>
              </a:rPr>
              <a:t> </a:t>
            </a:r>
            <a:r>
              <a:rPr lang="vi-VN" sz="5000">
                <a:solidFill>
                  <a:schemeClr val="bg1"/>
                </a:solidFill>
              </a:rPr>
              <a:t>Kìa hạt rơi trên đất tốt lua lên anh đẹp tươi. Kìa một màu xanh lúa mới hát theo nhịp gió trời. Và mùa gặt nay đã tới có hạt được một trăm, có hạt được sáu mươi và có hạt được ba chục. </a:t>
            </a:r>
            <a:endParaRPr lang="en-US" sz="50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smtClean="0">
                <a:solidFill>
                  <a:srgbClr val="FFFF00"/>
                </a:solidFill>
                <a:effectLst/>
              </a:rPr>
              <a:t>Tk2:</a:t>
            </a:r>
            <a:r>
              <a:rPr lang="en-US" sz="5000" b="0" smtClean="0">
                <a:solidFill>
                  <a:schemeClr val="bg1"/>
                </a:solidFill>
                <a:effectLst/>
              </a:rPr>
              <a:t> </a:t>
            </a:r>
            <a:r>
              <a:rPr lang="vi-VN" sz="5000">
                <a:solidFill>
                  <a:schemeClr val="bg1"/>
                </a:solidFill>
              </a:rPr>
              <a:t>Hạt rơi bên lối bước lũ chim ăn còn đâu. Hạt rơi vào bụi gai bóng che hạt chết ngạt. Hạt rơi trên sỏi đá rễ ăn không được sâu, mặt trời vừa nhô cao nắng thiêu cây héo sầu.</a:t>
            </a:r>
            <a:endParaRPr lang="en-US" sz="50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smtClean="0">
                <a:solidFill>
                  <a:srgbClr val="FFFF00"/>
                </a:solidFill>
                <a:effectLst/>
              </a:rPr>
              <a:t>Đk:</a:t>
            </a:r>
            <a:r>
              <a:rPr lang="en-US" sz="5000" b="0" smtClean="0">
                <a:solidFill>
                  <a:schemeClr val="bg1"/>
                </a:solidFill>
                <a:effectLst/>
              </a:rPr>
              <a:t> </a:t>
            </a:r>
            <a:r>
              <a:rPr lang="vi-VN" sz="5000">
                <a:solidFill>
                  <a:schemeClr val="bg1"/>
                </a:solidFill>
              </a:rPr>
              <a:t>Kìa hạt rơi trên đất tốt lua lên anh đẹp tươi. Kìa một màu xanh lúa mới hát theo nhịp gió trời. Và mùa gặt nay đã tới có hạt được một trăm, có hạt được sáu mươi và có hạt được ba chục. </a:t>
            </a:r>
            <a:endParaRPr lang="en-US" sz="5000" b="0">
              <a:solidFill>
                <a:schemeClr val="bg1"/>
              </a:solidFill>
              <a:effectLst/>
            </a:endParaRPr>
          </a:p>
        </p:txBody>
      </p:sp>
    </p:spTree>
    <p:extLst>
      <p:ext uri="{BB962C8B-B14F-4D97-AF65-F5344CB8AC3E}">
        <p14:creationId xmlns:p14="http://schemas.microsoft.com/office/powerpoint/2010/main" val="13852842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smtClean="0">
                <a:solidFill>
                  <a:srgbClr val="FFFF00"/>
                </a:solidFill>
              </a:rPr>
              <a:t>Tk3</a:t>
            </a:r>
            <a:r>
              <a:rPr lang="en-US" sz="5000" b="0" u="sng" smtClean="0">
                <a:solidFill>
                  <a:srgbClr val="FFFF00"/>
                </a:solidFill>
                <a:effectLst/>
              </a:rPr>
              <a:t>:</a:t>
            </a:r>
            <a:r>
              <a:rPr lang="en-US" sz="5000">
                <a:solidFill>
                  <a:schemeClr val="bg1"/>
                </a:solidFill>
              </a:rPr>
              <a:t> </a:t>
            </a:r>
            <a:r>
              <a:rPr lang="vi-VN" sz="5000">
                <a:solidFill>
                  <a:schemeClr val="bg1"/>
                </a:solidFill>
              </a:rPr>
              <a:t>Hồn con như sỏi đá, Chúa ơi con hèn tin. Trần gian bao lo toan tháng năm quên Chúa rồi. Nguyện xin ơn thánh hóa Chúa ơi mở lòng con. Để từ đây thống hối lắng nghe lời Chúa dạy.</a:t>
            </a:r>
            <a:endParaRPr lang="en-US" sz="50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smtClean="0">
                <a:solidFill>
                  <a:srgbClr val="FFFF00"/>
                </a:solidFill>
                <a:effectLst/>
              </a:rPr>
              <a:t>Đk:</a:t>
            </a:r>
            <a:r>
              <a:rPr lang="en-US" sz="5000" b="0" smtClean="0">
                <a:solidFill>
                  <a:schemeClr val="bg1"/>
                </a:solidFill>
                <a:effectLst/>
              </a:rPr>
              <a:t> </a:t>
            </a:r>
            <a:r>
              <a:rPr lang="vi-VN" sz="5000">
                <a:solidFill>
                  <a:schemeClr val="bg1"/>
                </a:solidFill>
              </a:rPr>
              <a:t>Kìa hạt rơi trên đất tốt lua lên anh đẹp tươi. Kìa một màu xanh lúa mới hát theo nhịp gió trời. Và mùa gặt nay đã tới có hạt được một trăm, có hạt được sáu mươi và có hạt được ba chục. </a:t>
            </a:r>
            <a:endParaRPr lang="en-US" sz="5000" b="0">
              <a:solidFill>
                <a:schemeClr val="bg1"/>
              </a:solidFill>
              <a:effectLst/>
            </a:endParaRPr>
          </a:p>
        </p:txBody>
      </p:sp>
    </p:spTree>
    <p:extLst>
      <p:ext uri="{BB962C8B-B14F-4D97-AF65-F5344CB8AC3E}">
        <p14:creationId xmlns:p14="http://schemas.microsoft.com/office/powerpoint/2010/main" val="13852842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smtClean="0">
                <a:solidFill>
                  <a:srgbClr val="FFFF00"/>
                </a:solidFill>
              </a:rPr>
              <a:t>Tk4</a:t>
            </a:r>
            <a:r>
              <a:rPr lang="en-US" sz="5000" b="0" u="sng" smtClean="0">
                <a:solidFill>
                  <a:srgbClr val="FFFF00"/>
                </a:solidFill>
                <a:effectLst/>
              </a:rPr>
              <a:t>:</a:t>
            </a:r>
            <a:r>
              <a:rPr lang="en-US" sz="5000" smtClean="0">
                <a:solidFill>
                  <a:schemeClr val="bg1"/>
                </a:solidFill>
              </a:rPr>
              <a:t> </a:t>
            </a:r>
            <a:r>
              <a:rPr lang="vi-VN" sz="5000">
                <a:solidFill>
                  <a:schemeClr val="bg1"/>
                </a:solidFill>
              </a:rPr>
              <a:t>Rồi con sẽ cất bước đến muôn nơi gần xa. Miệng luôn vui hoan ca dẫu đắng cay khó nhọc. Lòng con kiên vững vì có Chúa ở cùng con. Rồi con đi muôn nơi rắc reo lời Chúa Trời.</a:t>
            </a:r>
            <a:endParaRPr lang="en-US" sz="5000" b="0">
              <a:solidFill>
                <a:schemeClr val="bg1"/>
              </a:solidFill>
              <a:effectLst/>
            </a:endParaRPr>
          </a:p>
        </p:txBody>
      </p:sp>
    </p:spTree>
    <p:extLst>
      <p:ext uri="{BB962C8B-B14F-4D97-AF65-F5344CB8AC3E}">
        <p14:creationId xmlns:p14="http://schemas.microsoft.com/office/powerpoint/2010/main" val="12890786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smtClean="0">
                <a:solidFill>
                  <a:srgbClr val="FFFF00"/>
                </a:solidFill>
                <a:effectLst/>
              </a:rPr>
              <a:t>Đk:</a:t>
            </a:r>
            <a:r>
              <a:rPr lang="en-US" sz="5000" b="0" smtClean="0">
                <a:solidFill>
                  <a:schemeClr val="bg1"/>
                </a:solidFill>
                <a:effectLst/>
              </a:rPr>
              <a:t> </a:t>
            </a:r>
            <a:r>
              <a:rPr lang="vi-VN" sz="5000">
                <a:solidFill>
                  <a:schemeClr val="bg1"/>
                </a:solidFill>
              </a:rPr>
              <a:t>Kìa hạt rơi trên đất tốt lua lên anh đẹp tươi. Kìa một màu xanh lúa mới hát theo nhịp gió trời. Và mùa gặt nay đã tới có hạt được một trăm, có hạt được sáu mươi và có hạt được ba chục. </a:t>
            </a:r>
            <a:endParaRPr lang="en-US" sz="5000" b="0">
              <a:solidFill>
                <a:schemeClr val="bg1"/>
              </a:solidFill>
              <a:effectLst/>
            </a:endParaRPr>
          </a:p>
        </p:txBody>
      </p:sp>
    </p:spTree>
    <p:extLst>
      <p:ext uri="{BB962C8B-B14F-4D97-AF65-F5344CB8AC3E}">
        <p14:creationId xmlns:p14="http://schemas.microsoft.com/office/powerpoint/2010/main" val="13852842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666750"/>
            <a:ext cx="5029200" cy="2571750"/>
          </a:xfrm>
        </p:spPr>
        <p:txBody>
          <a:bodyPr>
            <a:normAutofit fontScale="90000"/>
          </a:bodyPr>
          <a:lstStyle/>
          <a:p>
            <a:r>
              <a:rPr lang="en-US" sz="5400">
                <a:solidFill>
                  <a:srgbClr val="FFFF00"/>
                </a:solidFill>
              </a:rPr>
              <a:t>Ca Kết Lễ</a:t>
            </a:r>
            <a:br>
              <a:rPr lang="en-US" sz="5400">
                <a:solidFill>
                  <a:srgbClr val="FFFF00"/>
                </a:solidFill>
              </a:rPr>
            </a:br>
            <a:r>
              <a:rPr lang="en-US" sz="8900" smtClean="0">
                <a:solidFill>
                  <a:srgbClr val="FFFF00"/>
                </a:solidFill>
              </a:rPr>
              <a:t>Ave Maria</a:t>
            </a:r>
            <a:br>
              <a:rPr lang="en-US" sz="8900" smtClean="0">
                <a:solidFill>
                  <a:srgbClr val="FFFF00"/>
                </a:solidFill>
              </a:rPr>
            </a:br>
            <a:r>
              <a:rPr lang="en-US" sz="7300" smtClean="0">
                <a:solidFill>
                  <a:srgbClr val="FFFF00"/>
                </a:solidFill>
              </a:rPr>
              <a:t>Con Dâng Lời</a:t>
            </a:r>
            <a:r>
              <a:rPr lang="en-US" sz="5400">
                <a:solidFill>
                  <a:srgbClr val="FFFF00"/>
                </a:solidFill>
              </a:rPr>
              <a:t/>
            </a:r>
            <a:br>
              <a:rPr lang="en-US" sz="5400">
                <a:solidFill>
                  <a:srgbClr val="FFFF00"/>
                </a:solidFill>
              </a:rPr>
            </a:br>
            <a:r>
              <a:rPr lang="en-US" sz="5400" i="1" smtClean="0">
                <a:solidFill>
                  <a:schemeClr val="bg1"/>
                </a:solidFill>
              </a:rPr>
              <a:t>Huyền Linh</a:t>
            </a:r>
            <a:endParaRPr lang="en-US" sz="5400" b="0" i="1">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smtClean="0">
                <a:solidFill>
                  <a:schemeClr val="bg1"/>
                </a:solidFill>
              </a:rPr>
              <a:t> </a:t>
            </a:r>
            <a:r>
              <a:rPr lang="vi-VN" sz="5400" smtClean="0">
                <a:solidFill>
                  <a:schemeClr val="bg1"/>
                </a:solidFill>
              </a:rPr>
              <a:t>A </a:t>
            </a:r>
            <a:r>
              <a:rPr lang="vi-VN" sz="5400">
                <a:solidFill>
                  <a:schemeClr val="bg1"/>
                </a:solidFill>
              </a:rPr>
              <a:t>- ve Ma - ri - a! Con dâng lời chào Mẹ. A - ve Ma - ri - a! Con dâng lời chào Mẹ. Khi tàn mầu nắng chiều và khi sương đêm nặng gieo. Con say sưa lời ca chào A - ve Ma - ri - a! </a:t>
            </a:r>
            <a:endParaRPr lang="en-US" sz="54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smtClean="0">
                <a:solidFill>
                  <a:srgbClr val="FFFF00"/>
                </a:solidFill>
              </a:rPr>
              <a:t>**</a:t>
            </a:r>
            <a:r>
              <a:rPr lang="en-US" sz="4800" smtClean="0">
                <a:solidFill>
                  <a:schemeClr val="bg1"/>
                </a:solidFill>
              </a:rPr>
              <a:t> </a:t>
            </a:r>
            <a:r>
              <a:rPr lang="vi-VN" sz="4800" smtClean="0">
                <a:solidFill>
                  <a:schemeClr val="bg1"/>
                </a:solidFill>
              </a:rPr>
              <a:t>Con dâng lên Mẹ lời mừng Ma - ri - a đầy phúc. Ma - ri - a đầy ơn Mẹ luôn có Chúa ở cùng. Ma - ri - a Mẹ hiền từ xinh hơn muôn phụ nữ. Con dâng lên lời ca: Mẹ tươi hơn muôn ngàn hoa!</a:t>
            </a:r>
            <a:endParaRPr lang="en-US" sz="4800" b="0">
              <a:solidFill>
                <a:schemeClr val="bg1"/>
              </a:solidFill>
              <a:effectLst/>
            </a:endParaRPr>
          </a:p>
        </p:txBody>
      </p:sp>
    </p:spTree>
    <p:extLst>
      <p:ext uri="{BB962C8B-B14F-4D97-AF65-F5344CB8AC3E}">
        <p14:creationId xmlns:p14="http://schemas.microsoft.com/office/powerpoint/2010/main" val="34833750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smtClean="0">
                <a:solidFill>
                  <a:schemeClr val="bg1"/>
                </a:solidFill>
              </a:rPr>
              <a:t> </a:t>
            </a:r>
            <a:r>
              <a:rPr lang="vi-VN" sz="5400">
                <a:solidFill>
                  <a:schemeClr val="bg1"/>
                </a:solidFill>
              </a:rPr>
              <a:t> A - ve Ma - ri - a! Con dâng lời chào Mẹ. A - ve Ma - ri - a! Con dâng lời chào Mẹ. Khi trời ngập nắng hồng bình minh êm vui trời đông. Con hân hoan lời ca mừng A - ve Ma - ri - a! </a:t>
            </a:r>
          </a:p>
        </p:txBody>
      </p:sp>
    </p:spTree>
    <p:extLst>
      <p:ext uri="{BB962C8B-B14F-4D97-AF65-F5344CB8AC3E}">
        <p14:creationId xmlns:p14="http://schemas.microsoft.com/office/powerpoint/2010/main" val="38187571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smtClean="0">
                <a:solidFill>
                  <a:srgbClr val="FFFF00"/>
                </a:solidFill>
              </a:rPr>
              <a:t>**</a:t>
            </a:r>
            <a:r>
              <a:rPr lang="en-US" sz="4800" smtClean="0">
                <a:solidFill>
                  <a:schemeClr val="bg1"/>
                </a:solidFill>
              </a:rPr>
              <a:t> </a:t>
            </a:r>
            <a:r>
              <a:rPr lang="vi-VN" sz="4800">
                <a:solidFill>
                  <a:schemeClr val="bg1"/>
                </a:solidFill>
              </a:rPr>
              <a:t>Ma - ri - a Mẹ dịu dàng xin nghe con cầu khẩn. Cho muôn dân Việt Nam được mau thoát ách quỷ thần. Ma - ri - a Mẹ hiền từ xin đưa tay gìn giữ. Cơn gian nan gần qua đoàn con yên vui gần xa.</a:t>
            </a:r>
            <a:endParaRPr lang="en-US" sz="4800" b="0">
              <a:solidFill>
                <a:schemeClr val="bg1"/>
              </a:solidFill>
              <a:effectLst/>
            </a:endParaRPr>
          </a:p>
        </p:txBody>
      </p:sp>
    </p:spTree>
    <p:extLst>
      <p:ext uri="{BB962C8B-B14F-4D97-AF65-F5344CB8AC3E}">
        <p14:creationId xmlns:p14="http://schemas.microsoft.com/office/powerpoint/2010/main" val="38155869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440517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718</TotalTime>
  <Words>2104</Words>
  <Application>Microsoft Office PowerPoint</Application>
  <PresentationFormat>On-screen Show (16:9)</PresentationFormat>
  <Paragraphs>117</Paragraphs>
  <Slides>89</Slides>
  <Notes>0</Notes>
  <HiddenSlides>0</HiddenSlides>
  <MMClips>0</MMClips>
  <ScaleCrop>false</ScaleCrop>
  <HeadingPairs>
    <vt:vector size="4" baseType="variant">
      <vt:variant>
        <vt:lpstr>Theme</vt:lpstr>
      </vt:variant>
      <vt:variant>
        <vt:i4>15</vt:i4>
      </vt:variant>
      <vt:variant>
        <vt:lpstr>Slide Titles</vt:lpstr>
      </vt:variant>
      <vt:variant>
        <vt:i4>89</vt:i4>
      </vt:variant>
    </vt:vector>
  </HeadingPairs>
  <TitlesOfParts>
    <vt:vector size="104" baseType="lpstr">
      <vt:lpstr>Office Theme</vt:lpstr>
      <vt:lpstr>12_Office Theme</vt:lpstr>
      <vt:lpstr>36_Default Design</vt:lpstr>
      <vt:lpstr>10_Office Theme</vt:lpstr>
      <vt:lpstr>37_Default Design</vt:lpstr>
      <vt:lpstr>3_Office Theme</vt:lpstr>
      <vt:lpstr>4_Office Theme</vt:lpstr>
      <vt:lpstr>5_Office Theme</vt:lpstr>
      <vt:lpstr>Default Design</vt:lpstr>
      <vt:lpstr>8_Office Theme</vt:lpstr>
      <vt:lpstr>2_Office Theme</vt:lpstr>
      <vt:lpstr>13_Office Theme</vt:lpstr>
      <vt:lpstr>7_Office Theme</vt:lpstr>
      <vt:lpstr>6_Office Theme</vt:lpstr>
      <vt:lpstr>9_Office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NIỀM VUI THIẾT THA Phanxicô</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64 Chúa Nhật XV Thường Niên Năm A</vt:lpstr>
      <vt:lpstr>Đk: Lời Chúa rơi vào đất tốt sẽ khai hoa kết trái nhiều.</vt:lpstr>
      <vt:lpstr>Tk1: Chúa thăm đất cho mưa gội nhuần, cho ngập tràn phú túc giàu sang. Cho sông ngòi trào nước mênh mông, dọn sẵn sàng đợi lúa trổ bông.</vt:lpstr>
      <vt:lpstr>Đk: Lời Chúa rơi vào đất tốt sẽ khai hoa kết trái nhiều.</vt:lpstr>
      <vt:lpstr>Tk2: Đất đai Chúa lo thu dọn sạch, cho đường cày ứ nước bậm sâu. San cho bằng từng chút mô cao, hạt nảy mầm nhờ Chúa đổ mưa.</vt:lpstr>
      <vt:lpstr>Đk: Lời Chúa rơi vào đất tốt sẽ khai hoa kết trái nhiều.</vt:lpstr>
      <vt:lpstr>Tk3: Phúc ân Chúa quanh năm dư đầy, hoa màu ngợp lối bước Ngài đi. Nơi hoang địa tràn nước trong xanh, và núi đồi phục sức đẹp xinh.</vt:lpstr>
      <vt:lpstr>Đk: Lời Chúa rơi vào đất tốt sẽ khai hoa kết trái nhiều.</vt:lpstr>
      <vt:lpstr>Tk4: Lúa tươi tốt rung rinh dạt dào, chiên cừu phủ trắng xóa đồng xanh. Muôn muôn loài hợp tiếng hoan ca, lời hát hò cùng lúc trổi cao.</vt:lpstr>
      <vt:lpstr>Đk: Lời Chúa rơi vào đất tốt sẽ khai hoa kết trái nhiều.</vt:lpstr>
      <vt:lpstr>PowerPoint Presentation</vt:lpstr>
      <vt:lpstr>Hạt giống là Lời Thiên Chúa, Người gieo giống là Đức Ki-tô, những ai tuân giữ Lời Người sẽ tồn tại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dâng Chúa Trời lúa thơm nho chín đỏ, cây xanh hoa đẹp trái ngon. Cả hương lòng đang thắm nồng.</vt:lpstr>
      <vt:lpstr>Đk:  Dâng dâng lên Chúa đây nắng úa với đây mưa hồng. Kính dâng Ngài trót cuộc đời. Ước mơ hoài thắm tươi.</vt:lpstr>
      <vt:lpstr>Tk2: Dâng dâng tháng ngày thế gian luôn biến đổi, hoa xuân, mưa hạ gió thu. Một năm buồm vui mấy mùa.</vt:lpstr>
      <vt:lpstr>Đk:  Dâng dâng lên Chúa đây nắng úa với đây mưa hồng. Kính dâng Ngài trót cuộc đời. Ước mơ hoài thắm tươi.</vt:lpstr>
      <vt:lpstr>Tk3: Dâng dâng kiêp người ví như con suối nhỏ, lênh đênh trôi về biển khơi. Nguyện mong sạch trong suốt đời.</vt:lpstr>
      <vt:lpstr>Đk:  Dâng dâng lên Chúa đây nắng úa với đây mưa hồng. Kính dâng Ngài trót cuộc đời. Ước mơ hoài thắm tươi.</vt:lpstr>
      <vt:lpstr>PowerPoint Presentation</vt:lpstr>
      <vt:lpstr>PowerPoint Presentation</vt:lpstr>
      <vt:lpstr>Ca Nguyện Hiệp Lễ Dụ Ngôn Người Gieo Giống Phạm Sơn Hải</vt:lpstr>
      <vt:lpstr>Tk1: Người đi gieo giống chân bước đi trên đường xa, dù cho bao phong ba khó nguy lòng không sờn. Người đi gieo giống hào phóng rắc gieo mọi nơi. Nguyện Trời cho mưa rơi lá reo theo tiếng cười.</vt:lpstr>
      <vt:lpstr>Đk: Kìa hạt rơi trên đất tốt lua lên anh đẹp tươi. Kìa một màu xanh lúa mới hát theo nhịp gió trời. Và mùa gặt nay đã tới có hạt được một trăm, có hạt được sáu mươi và có hạt được ba chục. </vt:lpstr>
      <vt:lpstr>Tk2: Hạt rơi bên lối bước lũ chim ăn còn đâu. Hạt rơi vào bụi gai bóng che hạt chết ngạt. Hạt rơi trên sỏi đá rễ ăn không được sâu, mặt trời vừa nhô cao nắng thiêu cây héo sầu.</vt:lpstr>
      <vt:lpstr>Đk: Kìa hạt rơi trên đất tốt lua lên anh đẹp tươi. Kìa một màu xanh lúa mới hát theo nhịp gió trời. Và mùa gặt nay đã tới có hạt được một trăm, có hạt được sáu mươi và có hạt được ba chục. </vt:lpstr>
      <vt:lpstr>Tk3: Hồn con như sỏi đá, Chúa ơi con hèn tin. Trần gian bao lo toan tháng năm quên Chúa rồi. Nguyện xin ơn thánh hóa Chúa ơi mở lòng con. Để từ đây thống hối lắng nghe lời Chúa dạy.</vt:lpstr>
      <vt:lpstr>Đk: Kìa hạt rơi trên đất tốt lua lên anh đẹp tươi. Kìa một màu xanh lúa mới hát theo nhịp gió trời. Và mùa gặt nay đã tới có hạt được một trăm, có hạt được sáu mươi và có hạt được ba chục. </vt:lpstr>
      <vt:lpstr>Tk4: Rồi con sẽ cất bước đến muôn nơi gần xa. Miệng luôn vui hoan ca dẫu đắng cay khó nhọc. Lòng con kiên vững vì có Chúa ở cùng con. Rồi con đi muôn nơi rắc reo lời Chúa Trời.</vt:lpstr>
      <vt:lpstr>Đk: Kìa hạt rơi trên đất tốt lua lên anh đẹp tươi. Kìa một màu xanh lúa mới hát theo nhịp gió trời. Và mùa gặt nay đã tới có hạt được một trăm, có hạt được sáu mươi và có hạt được ba chục. </vt:lpstr>
      <vt:lpstr>PowerPoint Presentation</vt:lpstr>
      <vt:lpstr>Ca Kết Lễ Ave Maria Con Dâng Lời Huyền Linh</vt:lpstr>
      <vt:lpstr> A - ve Ma - ri - a! Con dâng lời chào Mẹ. A - ve Ma - ri - a! Con dâng lời chào Mẹ. Khi tàn mầu nắng chiều và khi sương đêm nặng gieo. Con say sưa lời ca chào A - ve Ma - ri - a! </vt:lpstr>
      <vt:lpstr>** Con dâng lên Mẹ lời mừng Ma - ri - a đầy phúc. Ma - ri - a đầy ơn Mẹ luôn có Chúa ở cùng. Ma - ri - a Mẹ hiền từ xinh hơn muôn phụ nữ. Con dâng lên lời ca: Mẹ tươi hơn muôn ngàn hoa!</vt:lpstr>
      <vt:lpstr>  A - ve Ma - ri - a! Con dâng lời chào Mẹ. A - ve Ma - ri - a! Con dâng lời chào Mẹ. Khi trời ngập nắng hồng bình minh êm vui trời đông. Con hân hoan lời ca mừng A - ve Ma - ri - a! </vt:lpstr>
      <vt:lpstr>** Ma - ri - a Mẹ dịu dàng xin nghe con cầu khẩn. Cho muôn dân Việt Nam được mau thoát ách quỷ thần. Ma - ri - a Mẹ hiền từ xin đưa tay gìn giữ. Cơn gian nan gần qua đoàn con yên vui gần xa.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46</cp:revision>
  <dcterms:created xsi:type="dcterms:W3CDTF">2023-05-21T07:25:42Z</dcterms:created>
  <dcterms:modified xsi:type="dcterms:W3CDTF">2023-07-13T07:40:12Z</dcterms:modified>
</cp:coreProperties>
</file>