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724" r:id="rId6"/>
    <p:sldMasterId id="2147483736" r:id="rId7"/>
    <p:sldMasterId id="2147483748" r:id="rId8"/>
    <p:sldMasterId id="2147483784" r:id="rId9"/>
    <p:sldMasterId id="2147483868" r:id="rId10"/>
    <p:sldMasterId id="2147483928" r:id="rId11"/>
    <p:sldMasterId id="2147483952" r:id="rId12"/>
  </p:sldMasterIdLst>
  <p:sldIdLst>
    <p:sldId id="507" r:id="rId13"/>
    <p:sldId id="367" r:id="rId14"/>
    <p:sldId id="368" r:id="rId15"/>
    <p:sldId id="369" r:id="rId16"/>
    <p:sldId id="370" r:id="rId17"/>
    <p:sldId id="371" r:id="rId18"/>
    <p:sldId id="372" r:id="rId19"/>
    <p:sldId id="373" r:id="rId20"/>
    <p:sldId id="374" r:id="rId21"/>
    <p:sldId id="530" r:id="rId22"/>
    <p:sldId id="256" r:id="rId23"/>
    <p:sldId id="480" r:id="rId24"/>
    <p:sldId id="444" r:id="rId25"/>
    <p:sldId id="553" r:id="rId26"/>
    <p:sldId id="446" r:id="rId27"/>
    <p:sldId id="554" r:id="rId28"/>
    <p:sldId id="552" r:id="rId29"/>
    <p:sldId id="392" r:id="rId30"/>
    <p:sldId id="393" r:id="rId31"/>
    <p:sldId id="394" r:id="rId32"/>
    <p:sldId id="395" r:id="rId33"/>
    <p:sldId id="396" r:id="rId34"/>
    <p:sldId id="397" r:id="rId35"/>
    <p:sldId id="398" r:id="rId36"/>
    <p:sldId id="399" r:id="rId37"/>
    <p:sldId id="504" r:id="rId38"/>
    <p:sldId id="415" r:id="rId39"/>
    <p:sldId id="536" r:id="rId40"/>
    <p:sldId id="537" r:id="rId41"/>
    <p:sldId id="538" r:id="rId42"/>
    <p:sldId id="539" r:id="rId43"/>
    <p:sldId id="540" r:id="rId44"/>
    <p:sldId id="541" r:id="rId45"/>
    <p:sldId id="417" r:id="rId46"/>
    <p:sldId id="542" r:id="rId47"/>
    <p:sldId id="532" r:id="rId48"/>
    <p:sldId id="549" r:id="rId49"/>
    <p:sldId id="400" r:id="rId50"/>
    <p:sldId id="401" r:id="rId51"/>
    <p:sldId id="402" r:id="rId52"/>
    <p:sldId id="403" r:id="rId53"/>
    <p:sldId id="404" r:id="rId54"/>
    <p:sldId id="405" r:id="rId55"/>
    <p:sldId id="406" r:id="rId56"/>
    <p:sldId id="407" r:id="rId57"/>
    <p:sldId id="408" r:id="rId58"/>
    <p:sldId id="409" r:id="rId59"/>
    <p:sldId id="410" r:id="rId60"/>
    <p:sldId id="411" r:id="rId61"/>
    <p:sldId id="412" r:id="rId62"/>
    <p:sldId id="550" r:id="rId63"/>
    <p:sldId id="414" r:id="rId64"/>
    <p:sldId id="271" r:id="rId65"/>
    <p:sldId id="272" r:id="rId66"/>
    <p:sldId id="555" r:id="rId67"/>
    <p:sldId id="273" r:id="rId68"/>
    <p:sldId id="556" r:id="rId69"/>
    <p:sldId id="557" r:id="rId70"/>
    <p:sldId id="276" r:id="rId71"/>
    <p:sldId id="503" r:id="rId72"/>
    <p:sldId id="277" r:id="rId73"/>
    <p:sldId id="278" r:id="rId74"/>
    <p:sldId id="279" r:id="rId75"/>
    <p:sldId id="290" r:id="rId76"/>
    <p:sldId id="466" r:id="rId77"/>
    <p:sldId id="291" r:id="rId78"/>
    <p:sldId id="467" r:id="rId79"/>
    <p:sldId id="292" r:id="rId80"/>
    <p:sldId id="548" r:id="rId81"/>
    <p:sldId id="502" r:id="rId82"/>
    <p:sldId id="295" r:id="rId83"/>
    <p:sldId id="294" r:id="rId84"/>
    <p:sldId id="558" r:id="rId85"/>
    <p:sldId id="535" r:id="rId8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2159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slide" Target="slides/slide56.xml"/><Relationship Id="rId76" Type="http://schemas.openxmlformats.org/officeDocument/2006/relationships/slide" Target="slides/slide64.xml"/><Relationship Id="rId84" Type="http://schemas.openxmlformats.org/officeDocument/2006/relationships/slide" Target="slides/slide72.xml"/><Relationship Id="rId89"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59.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slide" Target="slides/slide67.xml"/><Relationship Id="rId87"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slide" Target="slides/slide70.xml"/><Relationship Id="rId90" Type="http://schemas.openxmlformats.org/officeDocument/2006/relationships/tableStyles" Target="tableStyles.xml"/><Relationship Id="rId19" Type="http://schemas.openxmlformats.org/officeDocument/2006/relationships/slide" Target="slides/slide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27012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260219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669479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4857918"/>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886929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701683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540508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7/21/2023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761579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7/21/2023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9668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7/21/2023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601179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315101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105323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357707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9187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7/21/2023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7/21/2023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7/21/2023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t>7/21/2023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t>7/21/2023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t>7/21/2023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7/21/2023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8393396"/>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55899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8459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487706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7/21/2023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27685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7/21/2023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566810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7/21/2023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82853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07406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48544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005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77247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6"/>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66" indent="0" algn="ctr">
              <a:buNone/>
              <a:defRPr/>
            </a:lvl2pPr>
            <a:lvl3pPr marL="914333" indent="0" algn="ctr">
              <a:buNone/>
              <a:defRPr/>
            </a:lvl3pPr>
            <a:lvl4pPr marL="1371498" indent="0" algn="ctr">
              <a:buNone/>
              <a:defRPr/>
            </a:lvl4pPr>
            <a:lvl5pPr marL="1828664" indent="0" algn="ctr">
              <a:buNone/>
              <a:defRPr/>
            </a:lvl5pPr>
            <a:lvl6pPr marL="2285829" indent="0" algn="ctr">
              <a:buNone/>
              <a:defRPr/>
            </a:lvl6pPr>
            <a:lvl7pPr marL="2742995" indent="0" algn="ctr">
              <a:buNone/>
              <a:defRPr/>
            </a:lvl7pPr>
            <a:lvl8pPr marL="3200160" indent="0" algn="ctr">
              <a:buNone/>
              <a:defRPr/>
            </a:lvl8pPr>
            <a:lvl9pPr marL="365732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B09A444-334C-4452-9AAD-C7EDAC71C72F}" type="datetimeFigureOut">
              <a:rPr lang="vi-VN">
                <a:solidFill>
                  <a:srgbClr val="000000"/>
                </a:solidFill>
              </a:rPr>
              <a:pPr>
                <a:defRPr/>
              </a:pPr>
              <a:t>21/07/2023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49DCAE-94F5-4DDF-BD2F-7EDC49BDD8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527644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6207763-A082-4C29-8D2E-88FBBB84B202}" type="datetimeFigureOut">
              <a:rPr lang="vi-VN">
                <a:solidFill>
                  <a:srgbClr val="000000"/>
                </a:solidFill>
              </a:rPr>
              <a:pPr>
                <a:defRPr/>
              </a:pPr>
              <a:t>21/07/2023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A6C1AD-E2A5-439A-8E81-EB4DDC91F5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852829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lvl1pPr>
            <a:lvl2pPr marL="457166" indent="0">
              <a:buNone/>
              <a:defRPr sz="1800"/>
            </a:lvl2pPr>
            <a:lvl3pPr marL="914333" indent="0">
              <a:buNone/>
              <a:defRPr sz="1600"/>
            </a:lvl3pPr>
            <a:lvl4pPr marL="1371498" indent="0">
              <a:buNone/>
              <a:defRPr sz="1400"/>
            </a:lvl4pPr>
            <a:lvl5pPr marL="1828664" indent="0">
              <a:buNone/>
              <a:defRPr sz="1400"/>
            </a:lvl5pPr>
            <a:lvl6pPr marL="2285829" indent="0">
              <a:buNone/>
              <a:defRPr sz="1400"/>
            </a:lvl6pPr>
            <a:lvl7pPr marL="2742995" indent="0">
              <a:buNone/>
              <a:defRPr sz="1400"/>
            </a:lvl7pPr>
            <a:lvl8pPr marL="3200160" indent="0">
              <a:buNone/>
              <a:defRPr sz="1400"/>
            </a:lvl8pPr>
            <a:lvl9pPr marL="3657326"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03B8887-C394-4609-A534-7CDE6FF02564}" type="datetimeFigureOut">
              <a:rPr lang="vi-VN">
                <a:solidFill>
                  <a:srgbClr val="000000"/>
                </a:solidFill>
              </a:rPr>
              <a:pPr>
                <a:defRPr/>
              </a:pPr>
              <a:t>21/07/2023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F346CC-7132-44ED-9643-4688AF130C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96096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9FEAFD9-8DAC-4353-85CF-452033268D44}" type="datetimeFigureOut">
              <a:rPr lang="vi-VN">
                <a:solidFill>
                  <a:srgbClr val="000000"/>
                </a:solidFill>
              </a:rPr>
              <a:pPr>
                <a:defRPr/>
              </a:pPr>
              <a:t>21/07/2023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86CBB1-1FAF-4946-B1EC-6A66FC3274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28271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0938"/>
            <a:ext cx="4041775"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C61D7CE-CCED-484C-B309-1BDD8CECA7EC}" type="datetimeFigureOut">
              <a:rPr lang="vi-VN">
                <a:solidFill>
                  <a:srgbClr val="000000"/>
                </a:solidFill>
              </a:rPr>
              <a:pPr>
                <a:defRPr/>
              </a:pPr>
              <a:t>21/07/2023</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5D1EF7-A5D8-4401-9D3B-97521E849D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203677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65374A9-7531-4034-B400-A83D85F7CD6E}" type="datetimeFigureOut">
              <a:rPr lang="vi-VN">
                <a:solidFill>
                  <a:srgbClr val="000000"/>
                </a:solidFill>
              </a:rPr>
              <a:pPr>
                <a:defRPr/>
              </a:pPr>
              <a:t>21/07/2023</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03132B-E927-48F2-A350-1F8E04C81A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979521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4DEF05F-3961-4CA3-AF3C-B62D0C5AED38}" type="datetimeFigureOut">
              <a:rPr lang="vi-VN">
                <a:solidFill>
                  <a:srgbClr val="000000"/>
                </a:solidFill>
              </a:rPr>
              <a:pPr>
                <a:defRPr/>
              </a:pPr>
              <a:t>21/07/2023</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9FF2BDD-C936-470C-A57B-C25248B1A8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347731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91"/>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5"/>
            <a:ext cx="3008313" cy="351790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E926FE6-6480-4148-ABCF-73781210E6F2}" type="datetimeFigureOut">
              <a:rPr lang="vi-VN">
                <a:solidFill>
                  <a:srgbClr val="000000"/>
                </a:solidFill>
              </a:rPr>
              <a:pPr>
                <a:defRPr/>
              </a:pPr>
              <a:t>21/07/2023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B9B41-29F9-4DF1-B9E6-5B3BAF5701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353429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pPr lvl="0"/>
            <a:endParaRPr lang="en-US" noProof="0"/>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63349A4-4F84-4AAC-AD86-8C201FC59129}" type="datetimeFigureOut">
              <a:rPr lang="vi-VN">
                <a:solidFill>
                  <a:srgbClr val="000000"/>
                </a:solidFill>
              </a:rPr>
              <a:pPr>
                <a:defRPr/>
              </a:pPr>
              <a:t>21/07/2023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E699F3-F8B8-4A94-85DF-493866B0AD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0536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5355E87-C689-422C-86AF-2FC61E8088AE}" type="datetimeFigureOut">
              <a:rPr lang="vi-VN">
                <a:solidFill>
                  <a:srgbClr val="000000"/>
                </a:solidFill>
              </a:rPr>
              <a:pPr>
                <a:defRPr/>
              </a:pPr>
              <a:t>21/07/2023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FFF619-C325-4884-A88C-C8830BB479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508170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7"/>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1AF5C49-DCC4-4E2A-8E1A-646E9EB7950E}" type="datetimeFigureOut">
              <a:rPr lang="vi-VN">
                <a:solidFill>
                  <a:srgbClr val="000000"/>
                </a:solidFill>
              </a:rPr>
              <a:pPr>
                <a:defRPr/>
              </a:pPr>
              <a:t>21/07/2023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69C893-1E56-4D89-8880-5020CE2747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414139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2315022"/>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3941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38539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011399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41445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34857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542523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1892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4.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4.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7/21/2023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6077598"/>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4768010"/>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7/21/2023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6632493"/>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3"/>
            <a:ext cx="8229600" cy="3394075"/>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7700" name="Rectangle 4"/>
          <p:cNvSpPr>
            <a:spLocks noGrp="1" noChangeArrowheads="1"/>
          </p:cNvSpPr>
          <p:nvPr>
            <p:ph type="dt" sz="half" idx="2"/>
          </p:nvPr>
        </p:nvSpPr>
        <p:spPr bwMode="auto">
          <a:xfrm>
            <a:off x="457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400"/>
            </a:lvl1pPr>
          </a:lstStyle>
          <a:p>
            <a:pPr fontAlgn="base">
              <a:spcBef>
                <a:spcPct val="0"/>
              </a:spcBef>
              <a:spcAft>
                <a:spcPct val="0"/>
              </a:spcAft>
              <a:defRPr/>
            </a:pPr>
            <a:fld id="{E579EEF3-797F-46F4-87E3-835A1E345B2D}" type="datetimeFigureOut">
              <a:rPr lang="vi-VN">
                <a:solidFill>
                  <a:srgbClr val="000000"/>
                </a:solidFill>
                <a:latin typeface="Arial" charset="0"/>
                <a:cs typeface="Arial" charset="0"/>
              </a:rPr>
              <a:pPr fontAlgn="base">
                <a:spcBef>
                  <a:spcPct val="0"/>
                </a:spcBef>
                <a:spcAft>
                  <a:spcPct val="0"/>
                </a:spcAft>
                <a:defRPr/>
              </a:pPr>
              <a:t>21/07/2023</a:t>
            </a:fld>
            <a:endParaRPr lang="en-US">
              <a:solidFill>
                <a:srgbClr val="000000"/>
              </a:solidFill>
              <a:latin typeface="Arial" charset="0"/>
              <a:cs typeface="Arial" charset="0"/>
            </a:endParaRPr>
          </a:p>
        </p:txBody>
      </p:sp>
      <p:sp>
        <p:nvSpPr>
          <p:cNvPr id="157701" name="Rectangle 5"/>
          <p:cNvSpPr>
            <a:spLocks noGrp="1" noChangeArrowheads="1"/>
          </p:cNvSpPr>
          <p:nvPr>
            <p:ph type="ftr" sz="quarter" idx="3"/>
          </p:nvPr>
        </p:nvSpPr>
        <p:spPr bwMode="auto">
          <a:xfrm>
            <a:off x="3124200" y="4684716"/>
            <a:ext cx="2895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Arial" charset="0"/>
              <a:cs typeface="Arial" charset="0"/>
            </a:endParaRPr>
          </a:p>
        </p:txBody>
      </p:sp>
      <p:sp>
        <p:nvSpPr>
          <p:cNvPr id="157702" name="Rectangle 6"/>
          <p:cNvSpPr>
            <a:spLocks noGrp="1" noChangeArrowheads="1"/>
          </p:cNvSpPr>
          <p:nvPr>
            <p:ph type="sldNum" sz="quarter" idx="4"/>
          </p:nvPr>
        </p:nvSpPr>
        <p:spPr bwMode="auto">
          <a:xfrm>
            <a:off x="6553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400"/>
            </a:lvl1pPr>
          </a:lstStyle>
          <a:p>
            <a:pPr fontAlgn="base">
              <a:spcBef>
                <a:spcPct val="0"/>
              </a:spcBef>
              <a:spcAft>
                <a:spcPct val="0"/>
              </a:spcAft>
              <a:defRPr/>
            </a:pPr>
            <a:fld id="{BAB228AC-416C-4FDA-940B-068E6B70D2C5}" type="slidenum">
              <a:rPr lang="en-US">
                <a:solidFill>
                  <a:srgbClr val="000000"/>
                </a:solidFill>
                <a:latin typeface="Arial" charset="0"/>
                <a:cs typeface="Arial" charset="0"/>
              </a:rPr>
              <a:pPr fontAlgn="base">
                <a:spcBef>
                  <a:spcPct val="0"/>
                </a:spcBef>
                <a:spcAft>
                  <a:spcPct val="0"/>
                </a:spcAft>
                <a:defRPr/>
              </a:pPr>
              <a:t>‹#›</a:t>
            </a:fld>
            <a:endParaRPr lang="en-US">
              <a:solidFill>
                <a:srgbClr val="000000"/>
              </a:solidFill>
              <a:latin typeface="Arial" charset="0"/>
              <a:cs typeface="Arial" charset="0"/>
            </a:endParaRPr>
          </a:p>
        </p:txBody>
      </p:sp>
    </p:spTree>
    <p:extLst>
      <p:ext uri="{BB962C8B-B14F-4D97-AF65-F5344CB8AC3E}">
        <p14:creationId xmlns:p14="http://schemas.microsoft.com/office/powerpoint/2010/main" val="579179924"/>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166" algn="ctr" rtl="0" fontAlgn="base">
        <a:spcBef>
          <a:spcPct val="0"/>
        </a:spcBef>
        <a:spcAft>
          <a:spcPct val="0"/>
        </a:spcAft>
        <a:defRPr sz="4400">
          <a:solidFill>
            <a:schemeClr val="tx2"/>
          </a:solidFill>
          <a:latin typeface="Arial" charset="0"/>
          <a:cs typeface="Arial" charset="0"/>
        </a:defRPr>
      </a:lvl6pPr>
      <a:lvl7pPr marL="914333" algn="ctr" rtl="0" fontAlgn="base">
        <a:spcBef>
          <a:spcPct val="0"/>
        </a:spcBef>
        <a:spcAft>
          <a:spcPct val="0"/>
        </a:spcAft>
        <a:defRPr sz="4400">
          <a:solidFill>
            <a:schemeClr val="tx2"/>
          </a:solidFill>
          <a:latin typeface="Arial" charset="0"/>
          <a:cs typeface="Arial" charset="0"/>
        </a:defRPr>
      </a:lvl7pPr>
      <a:lvl8pPr marL="1371498" algn="ctr" rtl="0" fontAlgn="base">
        <a:spcBef>
          <a:spcPct val="0"/>
        </a:spcBef>
        <a:spcAft>
          <a:spcPct val="0"/>
        </a:spcAft>
        <a:defRPr sz="4400">
          <a:solidFill>
            <a:schemeClr val="tx2"/>
          </a:solidFill>
          <a:latin typeface="Arial" charset="0"/>
          <a:cs typeface="Arial" charset="0"/>
        </a:defRPr>
      </a:lvl8pPr>
      <a:lvl9pPr marL="1828664" algn="ctr" rtl="0" fontAlgn="base">
        <a:spcBef>
          <a:spcPct val="0"/>
        </a:spcBef>
        <a:spcAft>
          <a:spcPct val="0"/>
        </a:spcAft>
        <a:defRPr sz="4400">
          <a:solidFill>
            <a:schemeClr val="tx2"/>
          </a:solidFill>
          <a:latin typeface="Arial" charset="0"/>
          <a:cs typeface="Arial" charset="0"/>
        </a:defRPr>
      </a:lvl9pPr>
    </p:titleStyle>
    <p:bodyStyle>
      <a:lvl1pPr marL="342875" indent="-342875" algn="l" rtl="0" eaLnBrk="0" fontAlgn="base" hangingPunct="0">
        <a:spcBef>
          <a:spcPct val="20000"/>
        </a:spcBef>
        <a:spcAft>
          <a:spcPct val="0"/>
        </a:spcAft>
        <a:buChar char="•"/>
        <a:defRPr sz="3200">
          <a:solidFill>
            <a:schemeClr val="tx1"/>
          </a:solidFill>
          <a:latin typeface="+mn-lt"/>
          <a:ea typeface="+mn-ea"/>
          <a:cs typeface="+mn-cs"/>
        </a:defRPr>
      </a:lvl1pPr>
      <a:lvl2pPr marL="742895" indent="-285729" algn="l" rtl="0" eaLnBrk="0" fontAlgn="base" hangingPunct="0">
        <a:spcBef>
          <a:spcPct val="20000"/>
        </a:spcBef>
        <a:spcAft>
          <a:spcPct val="0"/>
        </a:spcAft>
        <a:buChar char="–"/>
        <a:defRPr sz="2800">
          <a:solidFill>
            <a:schemeClr val="tx1"/>
          </a:solidFill>
          <a:latin typeface="+mn-lt"/>
          <a:cs typeface="+mn-cs"/>
        </a:defRPr>
      </a:lvl2pPr>
      <a:lvl3pPr marL="1142915" indent="-228582" algn="l" rtl="0" eaLnBrk="0" fontAlgn="base" hangingPunct="0">
        <a:spcBef>
          <a:spcPct val="20000"/>
        </a:spcBef>
        <a:spcAft>
          <a:spcPct val="0"/>
        </a:spcAft>
        <a:buChar char="•"/>
        <a:defRPr sz="2400">
          <a:solidFill>
            <a:schemeClr val="tx1"/>
          </a:solidFill>
          <a:latin typeface="+mn-lt"/>
          <a:cs typeface="+mn-cs"/>
        </a:defRPr>
      </a:lvl3pPr>
      <a:lvl4pPr marL="1600080" indent="-228582" algn="l" rtl="0" eaLnBrk="0" fontAlgn="base" hangingPunct="0">
        <a:spcBef>
          <a:spcPct val="20000"/>
        </a:spcBef>
        <a:spcAft>
          <a:spcPct val="0"/>
        </a:spcAft>
        <a:buChar char="–"/>
        <a:defRPr sz="2000">
          <a:solidFill>
            <a:schemeClr val="tx1"/>
          </a:solidFill>
          <a:latin typeface="+mn-lt"/>
          <a:cs typeface="+mn-cs"/>
        </a:defRPr>
      </a:lvl4pPr>
      <a:lvl5pPr marL="2057246" indent="-228582" algn="l" rtl="0" eaLnBrk="0" fontAlgn="base" hangingPunct="0">
        <a:spcBef>
          <a:spcPct val="20000"/>
        </a:spcBef>
        <a:spcAft>
          <a:spcPct val="0"/>
        </a:spcAft>
        <a:buChar char="»"/>
        <a:defRPr sz="2000">
          <a:solidFill>
            <a:schemeClr val="tx1"/>
          </a:solidFill>
          <a:latin typeface="+mn-lt"/>
          <a:cs typeface="+mn-cs"/>
        </a:defRPr>
      </a:lvl5pPr>
      <a:lvl6pPr marL="2514411" indent="-228582" algn="l" rtl="0" fontAlgn="base">
        <a:spcBef>
          <a:spcPct val="20000"/>
        </a:spcBef>
        <a:spcAft>
          <a:spcPct val="0"/>
        </a:spcAft>
        <a:buChar char="»"/>
        <a:defRPr sz="2000">
          <a:solidFill>
            <a:schemeClr val="tx1"/>
          </a:solidFill>
          <a:latin typeface="+mn-lt"/>
          <a:cs typeface="+mn-cs"/>
        </a:defRPr>
      </a:lvl6pPr>
      <a:lvl7pPr marL="2971578" indent="-228582" algn="l" rtl="0" fontAlgn="base">
        <a:spcBef>
          <a:spcPct val="20000"/>
        </a:spcBef>
        <a:spcAft>
          <a:spcPct val="0"/>
        </a:spcAft>
        <a:buChar char="»"/>
        <a:defRPr sz="2000">
          <a:solidFill>
            <a:schemeClr val="tx1"/>
          </a:solidFill>
          <a:latin typeface="+mn-lt"/>
          <a:cs typeface="+mn-cs"/>
        </a:defRPr>
      </a:lvl7pPr>
      <a:lvl8pPr marL="3428744" indent="-228582" algn="l" rtl="0" fontAlgn="base">
        <a:spcBef>
          <a:spcPct val="20000"/>
        </a:spcBef>
        <a:spcAft>
          <a:spcPct val="0"/>
        </a:spcAft>
        <a:buChar char="»"/>
        <a:defRPr sz="2000">
          <a:solidFill>
            <a:schemeClr val="tx1"/>
          </a:solidFill>
          <a:latin typeface="+mn-lt"/>
          <a:cs typeface="+mn-cs"/>
        </a:defRPr>
      </a:lvl8pPr>
      <a:lvl9pPr marL="3885909" indent="-228582"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3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377"/>
            <a:ext cx="9144000" cy="5132745"/>
          </a:xfrm>
          <a:prstGeom prst="rect">
            <a:avLst/>
          </a:prstGeom>
        </p:spPr>
      </p:pic>
    </p:spTree>
    <p:extLst>
      <p:ext uri="{BB962C8B-B14F-4D97-AF65-F5344CB8AC3E}">
        <p14:creationId xmlns:p14="http://schemas.microsoft.com/office/powerpoint/2010/main" val="1186081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15946826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smtClean="0">
                <a:solidFill>
                  <a:srgbClr val="FFFF00"/>
                </a:solidFill>
                <a:effectLst/>
              </a:rPr>
              <a:t>Ca Nhập Lễ</a:t>
            </a:r>
            <a:br>
              <a:rPr lang="en-US" sz="6000" b="0" smtClean="0">
                <a:solidFill>
                  <a:srgbClr val="FFFF00"/>
                </a:solidFill>
                <a:effectLst/>
              </a:rPr>
            </a:br>
            <a:r>
              <a:rPr lang="en-US" sz="6000" smtClean="0">
                <a:solidFill>
                  <a:srgbClr val="FFFF00"/>
                </a:solidFill>
              </a:rPr>
              <a:t>Hát Lên Đi</a:t>
            </a:r>
            <a:br>
              <a:rPr lang="en-US" sz="6000" smtClean="0">
                <a:solidFill>
                  <a:srgbClr val="FFFF00"/>
                </a:solidFill>
              </a:rPr>
            </a:br>
            <a:r>
              <a:rPr lang="en-US" sz="6000" i="1" smtClean="0">
                <a:solidFill>
                  <a:schemeClr val="bg1"/>
                </a:solidFill>
              </a:rPr>
              <a:t>St: Hồng Vy</a:t>
            </a:r>
            <a:endParaRPr lang="en-US" sz="6000" b="0" i="1">
              <a:solidFill>
                <a:schemeClr val="bg1"/>
              </a:solidFill>
              <a:effectLst/>
            </a:endParaRPr>
          </a:p>
        </p:txBody>
      </p:sp>
    </p:spTree>
    <p:extLst>
      <p:ext uri="{BB962C8B-B14F-4D97-AF65-F5344CB8AC3E}">
        <p14:creationId xmlns:p14="http://schemas.microsoft.com/office/powerpoint/2010/main" val="4608242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400" b="0" u="sng" smtClean="0">
                <a:solidFill>
                  <a:srgbClr val="FFFF00"/>
                </a:solidFill>
                <a:effectLst/>
                <a:latin typeface="+mj-lt"/>
              </a:rPr>
              <a:t>Đ</a:t>
            </a:r>
            <a:r>
              <a:rPr lang="en-US" sz="5400" b="0" u="sng" smtClean="0">
                <a:solidFill>
                  <a:srgbClr val="FFFF00"/>
                </a:solidFill>
                <a:effectLst/>
                <a:latin typeface="+mj-lt"/>
              </a:rPr>
              <a:t>k</a:t>
            </a:r>
            <a:r>
              <a:rPr lang="vi-VN" sz="5400" b="0" u="sng" smtClean="0">
                <a:solidFill>
                  <a:srgbClr val="FFFF00"/>
                </a:solidFill>
                <a:effectLst/>
                <a:latin typeface="+mj-lt"/>
              </a:rPr>
              <a:t>:</a:t>
            </a:r>
            <a:r>
              <a:rPr lang="vi-VN" sz="5400" b="0" smtClean="0">
                <a:solidFill>
                  <a:schemeClr val="bg1"/>
                </a:solidFill>
                <a:effectLst/>
                <a:latin typeface="+mj-lt"/>
              </a:rPr>
              <a:t> </a:t>
            </a:r>
            <a:r>
              <a:rPr lang="vi-VN" sz="5400">
                <a:solidFill>
                  <a:schemeClr val="bg1"/>
                </a:solidFill>
                <a:latin typeface="+mj-lt"/>
              </a:rPr>
              <a:t>Hãy hát lên muôn người </a:t>
            </a:r>
            <a:r>
              <a:rPr lang="vi-VN" sz="5400">
                <a:solidFill>
                  <a:srgbClr val="FFFF00"/>
                </a:solidFill>
                <a:latin typeface="+mj-lt"/>
              </a:rPr>
              <a:t>(hát lên muôn người)</a:t>
            </a:r>
            <a:r>
              <a:rPr lang="vi-VN" sz="5400">
                <a:solidFill>
                  <a:schemeClr val="bg1"/>
                </a:solidFill>
                <a:latin typeface="+mj-lt"/>
              </a:rPr>
              <a:t> vì Thiên Chúa là Chúa muôn dân. Hãy hát lên ca mừng (hát lên ca mừng) mừng Thiên Chúa là Cha toàn năng.</a:t>
            </a:r>
            <a:endParaRPr lang="vi-VN" sz="5400" b="0">
              <a:solidFill>
                <a:schemeClr val="bg1"/>
              </a:solidFill>
              <a:effectLst/>
              <a:latin typeface="+mj-lt"/>
            </a:endParaRPr>
          </a:p>
        </p:txBody>
      </p:sp>
    </p:spTree>
    <p:extLst>
      <p:ext uri="{BB962C8B-B14F-4D97-AF65-F5344CB8AC3E}">
        <p14:creationId xmlns:p14="http://schemas.microsoft.com/office/powerpoint/2010/main" val="113932578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600" b="0" u="sng" smtClean="0">
                <a:solidFill>
                  <a:srgbClr val="FFFF00"/>
                </a:solidFill>
                <a:effectLst/>
                <a:latin typeface="+mj-lt"/>
              </a:rPr>
              <a:t>Tk</a:t>
            </a:r>
            <a:r>
              <a:rPr lang="vi-VN" sz="6600" b="0" u="sng" smtClean="0">
                <a:solidFill>
                  <a:srgbClr val="FFFF00"/>
                </a:solidFill>
                <a:effectLst/>
                <a:latin typeface="+mj-lt"/>
              </a:rPr>
              <a:t>1.</a:t>
            </a:r>
            <a:r>
              <a:rPr lang="vi-VN" sz="6600" b="0" smtClean="0">
                <a:solidFill>
                  <a:schemeClr val="bg1"/>
                </a:solidFill>
                <a:effectLst/>
                <a:latin typeface="+mj-lt"/>
              </a:rPr>
              <a:t> </a:t>
            </a:r>
            <a:r>
              <a:rPr lang="vi-VN" sz="6600">
                <a:solidFill>
                  <a:schemeClr val="bg1"/>
                </a:solidFill>
                <a:latin typeface="+mj-lt"/>
              </a:rPr>
              <a:t>Vì chính Chúa là Vua chí tôn, muôn dân hãy tôn thờ ca vang ngợi khen Người vì Người thương ta. </a:t>
            </a:r>
            <a:endParaRPr lang="vi-VN" sz="6600" b="0">
              <a:solidFill>
                <a:schemeClr val="bg1"/>
              </a:solidFill>
              <a:effectLst/>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38261148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400" b="0" u="sng" smtClean="0">
                <a:solidFill>
                  <a:srgbClr val="FFFF00"/>
                </a:solidFill>
                <a:effectLst/>
                <a:latin typeface="+mj-lt"/>
              </a:rPr>
              <a:t>Đ</a:t>
            </a:r>
            <a:r>
              <a:rPr lang="en-US" sz="5400" b="0" u="sng" smtClean="0">
                <a:solidFill>
                  <a:srgbClr val="FFFF00"/>
                </a:solidFill>
                <a:effectLst/>
                <a:latin typeface="+mj-lt"/>
              </a:rPr>
              <a:t>k</a:t>
            </a:r>
            <a:r>
              <a:rPr lang="vi-VN" sz="5400" b="0" u="sng" smtClean="0">
                <a:solidFill>
                  <a:srgbClr val="FFFF00"/>
                </a:solidFill>
                <a:effectLst/>
                <a:latin typeface="+mj-lt"/>
              </a:rPr>
              <a:t>:</a:t>
            </a:r>
            <a:r>
              <a:rPr lang="vi-VN" sz="5400" b="0" smtClean="0">
                <a:solidFill>
                  <a:schemeClr val="bg1"/>
                </a:solidFill>
                <a:effectLst/>
                <a:latin typeface="+mj-lt"/>
              </a:rPr>
              <a:t> </a:t>
            </a:r>
            <a:r>
              <a:rPr lang="vi-VN" sz="5400">
                <a:solidFill>
                  <a:schemeClr val="bg1"/>
                </a:solidFill>
                <a:latin typeface="+mj-lt"/>
              </a:rPr>
              <a:t>Hãy hát lên muôn người </a:t>
            </a:r>
            <a:r>
              <a:rPr lang="vi-VN" sz="5400">
                <a:solidFill>
                  <a:srgbClr val="FFFF00"/>
                </a:solidFill>
                <a:latin typeface="+mj-lt"/>
              </a:rPr>
              <a:t>(hát lên muôn người) </a:t>
            </a:r>
            <a:r>
              <a:rPr lang="vi-VN" sz="5400">
                <a:solidFill>
                  <a:schemeClr val="bg1"/>
                </a:solidFill>
                <a:latin typeface="+mj-lt"/>
              </a:rPr>
              <a:t>vì Thiên Chúa là Chúa muôn dân. Hãy hát lên ca mừng (hát lên ca mừng) mừng Thiên Chúa là Cha toàn năng.</a:t>
            </a:r>
            <a:endParaRPr lang="vi-VN" sz="5400" b="0">
              <a:solidFill>
                <a:schemeClr val="bg1"/>
              </a:solidFill>
              <a:effectLst/>
              <a:latin typeface="+mj-lt"/>
            </a:endParaRPr>
          </a:p>
        </p:txBody>
      </p:sp>
    </p:spTree>
    <p:extLst>
      <p:ext uri="{BB962C8B-B14F-4D97-AF65-F5344CB8AC3E}">
        <p14:creationId xmlns:p14="http://schemas.microsoft.com/office/powerpoint/2010/main" val="307460413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u="sng" smtClean="0">
                <a:solidFill>
                  <a:srgbClr val="FFFF00"/>
                </a:solidFill>
                <a:latin typeface="+mj-lt"/>
              </a:rPr>
              <a:t>Tk</a:t>
            </a:r>
            <a:r>
              <a:rPr lang="en-US" sz="6000" b="0" u="sng" smtClean="0">
                <a:solidFill>
                  <a:srgbClr val="FFFF00"/>
                </a:solidFill>
                <a:effectLst/>
                <a:latin typeface="+mj-lt"/>
              </a:rPr>
              <a:t>2</a:t>
            </a:r>
            <a:r>
              <a:rPr lang="vi-VN" sz="6000" b="0" u="sng" smtClean="0">
                <a:solidFill>
                  <a:srgbClr val="FFFF00"/>
                </a:solidFill>
                <a:effectLst/>
                <a:latin typeface="+mj-lt"/>
              </a:rPr>
              <a:t>.</a:t>
            </a:r>
            <a:r>
              <a:rPr lang="vi-VN" sz="6000" b="0">
                <a:solidFill>
                  <a:schemeClr val="bg1"/>
                </a:solidFill>
                <a:effectLst/>
                <a:latin typeface="+mj-lt"/>
              </a:rPr>
              <a:t> </a:t>
            </a:r>
            <a:r>
              <a:rPr lang="vi-VN" sz="6000">
                <a:solidFill>
                  <a:schemeClr val="bg1"/>
                </a:solidFill>
                <a:latin typeface="+mj-lt"/>
              </a:rPr>
              <a:t>Cùng cất tiếng ngợi khen Chúa Cha, uy danh luôn vững bền Ngôi Con cùng Thánh Thần đời đời vinh quang</a:t>
            </a:r>
            <a:r>
              <a:rPr lang="vi-VN" sz="6000" smtClean="0">
                <a:solidFill>
                  <a:schemeClr val="bg1"/>
                </a:solidFill>
                <a:latin typeface="+mj-lt"/>
              </a:rPr>
              <a:t>.</a:t>
            </a:r>
            <a:endParaRPr lang="vi-VN" sz="6000">
              <a:solidFill>
                <a:schemeClr val="bg1"/>
              </a:solidFill>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208139226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400" b="0" u="sng" smtClean="0">
                <a:solidFill>
                  <a:srgbClr val="FFFF00"/>
                </a:solidFill>
                <a:effectLst/>
                <a:latin typeface="+mj-lt"/>
              </a:rPr>
              <a:t>Đ</a:t>
            </a:r>
            <a:r>
              <a:rPr lang="en-US" sz="5400" b="0" u="sng" smtClean="0">
                <a:solidFill>
                  <a:srgbClr val="FFFF00"/>
                </a:solidFill>
                <a:effectLst/>
                <a:latin typeface="+mj-lt"/>
              </a:rPr>
              <a:t>k</a:t>
            </a:r>
            <a:r>
              <a:rPr lang="vi-VN" sz="5400" b="0" u="sng" smtClean="0">
                <a:solidFill>
                  <a:srgbClr val="FFFF00"/>
                </a:solidFill>
                <a:effectLst/>
                <a:latin typeface="+mj-lt"/>
              </a:rPr>
              <a:t>:</a:t>
            </a:r>
            <a:r>
              <a:rPr lang="vi-VN" sz="5400" b="0" smtClean="0">
                <a:solidFill>
                  <a:schemeClr val="bg1"/>
                </a:solidFill>
                <a:effectLst/>
                <a:latin typeface="+mj-lt"/>
              </a:rPr>
              <a:t> </a:t>
            </a:r>
            <a:r>
              <a:rPr lang="vi-VN" sz="5400">
                <a:solidFill>
                  <a:schemeClr val="bg1"/>
                </a:solidFill>
                <a:latin typeface="+mj-lt"/>
              </a:rPr>
              <a:t>Hãy hát lên muôn người </a:t>
            </a:r>
            <a:r>
              <a:rPr lang="vi-VN" sz="5400">
                <a:solidFill>
                  <a:srgbClr val="FFFF00"/>
                </a:solidFill>
                <a:latin typeface="+mj-lt"/>
              </a:rPr>
              <a:t>(hát lên muôn người) </a:t>
            </a:r>
            <a:r>
              <a:rPr lang="vi-VN" sz="5400">
                <a:solidFill>
                  <a:schemeClr val="bg1"/>
                </a:solidFill>
                <a:latin typeface="+mj-lt"/>
              </a:rPr>
              <a:t>vì Thiên Chúa là Chúa muôn dân. Hãy hát lên ca mừng (hát lên ca mừng) mừng Thiên Chúa là Cha toàn năng.</a:t>
            </a:r>
            <a:endParaRPr lang="vi-VN" sz="5400" b="0">
              <a:solidFill>
                <a:schemeClr val="bg1"/>
              </a:solidFill>
              <a:effectLst/>
              <a:latin typeface="+mj-lt"/>
            </a:endParaRPr>
          </a:p>
        </p:txBody>
      </p:sp>
    </p:spTree>
    <p:extLst>
      <p:ext uri="{BB962C8B-B14F-4D97-AF65-F5344CB8AC3E}">
        <p14:creationId xmlns:p14="http://schemas.microsoft.com/office/powerpoint/2010/main" val="307460413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9" y="0"/>
            <a:ext cx="9122882" cy="5143500"/>
          </a:xfrm>
          <a:prstGeom prst="rect">
            <a:avLst/>
          </a:prstGeom>
        </p:spPr>
      </p:pic>
    </p:spTree>
    <p:extLst>
      <p:ext uri="{BB962C8B-B14F-4D97-AF65-F5344CB8AC3E}">
        <p14:creationId xmlns:p14="http://schemas.microsoft.com/office/powerpoint/2010/main" val="42050980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9" y="0"/>
            <a:ext cx="9122882" cy="5143500"/>
          </a:xfrm>
          <a:prstGeom prst="rect">
            <a:avLst/>
          </a:prstGeom>
        </p:spPr>
      </p:pic>
    </p:spTree>
    <p:extLst>
      <p:ext uri="{BB962C8B-B14F-4D97-AF65-F5344CB8AC3E}">
        <p14:creationId xmlns:p14="http://schemas.microsoft.com/office/powerpoint/2010/main" val="11860819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5171609" cy="1200329"/>
          </a:xfrm>
          <a:prstGeom prst="rect">
            <a:avLst/>
          </a:prstGeom>
          <a:noFill/>
        </p:spPr>
        <p:txBody>
          <a:bodyPr wrap="none" rtlCol="0">
            <a:spAutoFit/>
          </a:bodyPr>
          <a:lstStyle/>
          <a:p>
            <a:r>
              <a:rPr lang="en-US" sz="3600" smtClean="0">
                <a:solidFill>
                  <a:srgbClr val="FFFF00"/>
                </a:solidFill>
              </a:rPr>
              <a:t>Bài đọc 1</a:t>
            </a:r>
          </a:p>
          <a:p>
            <a:r>
              <a:rPr lang="en-US" sz="3600" smtClean="0">
                <a:solidFill>
                  <a:srgbClr val="FFFF00"/>
                </a:solidFill>
              </a:rPr>
              <a:t>Bài trích sách khôn ngoan</a:t>
            </a:r>
            <a:endParaRPr lang="en-US" sz="3600">
              <a:solidFill>
                <a:srgbClr val="FFFF00"/>
              </a:solidFill>
            </a:endParaRPr>
          </a:p>
        </p:txBody>
      </p:sp>
      <p:sp>
        <p:nvSpPr>
          <p:cNvPr id="7" name="TextBox 6"/>
          <p:cNvSpPr txBox="1"/>
          <p:nvPr/>
        </p:nvSpPr>
        <p:spPr>
          <a:xfrm>
            <a:off x="228600" y="3486150"/>
            <a:ext cx="8177239" cy="1077218"/>
          </a:xfrm>
          <a:prstGeom prst="rect">
            <a:avLst/>
          </a:prstGeom>
          <a:noFill/>
        </p:spPr>
        <p:txBody>
          <a:bodyPr wrap="none" rtlCol="0">
            <a:spAutoFit/>
          </a:bodyPr>
          <a:lstStyle/>
          <a:p>
            <a:r>
              <a:rPr lang="en-US" sz="3200" smtClean="0">
                <a:solidFill>
                  <a:srgbClr val="FFFF00"/>
                </a:solidFill>
              </a:rPr>
              <a:t>Thánh Vịnh 85</a:t>
            </a:r>
          </a:p>
          <a:p>
            <a:r>
              <a:rPr lang="vi-VN" sz="3200">
                <a:solidFill>
                  <a:srgbClr val="FFFF00"/>
                </a:solidFill>
              </a:rPr>
              <a:t>Lạy Chúa, Chúa nhân hậu và luôn khoan hồng.</a:t>
            </a:r>
            <a:endParaRPr lang="en-US" sz="3200">
              <a:solidFill>
                <a:srgbClr val="FFFF00"/>
              </a:solidFill>
            </a:endParaRPr>
          </a:p>
        </p:txBody>
      </p:sp>
    </p:spTree>
    <p:extLst>
      <p:ext uri="{BB962C8B-B14F-4D97-AF65-F5344CB8AC3E}">
        <p14:creationId xmlns:p14="http://schemas.microsoft.com/office/powerpoint/2010/main" val="29822751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smtClean="0">
                <a:solidFill>
                  <a:srgbClr val="FFFF00"/>
                </a:solidFill>
              </a:rPr>
              <a:t>Thánh Vịnh 85</a:t>
            </a:r>
            <a:br>
              <a:rPr lang="en-US" smtClean="0">
                <a:solidFill>
                  <a:srgbClr val="FFFF00"/>
                </a:solidFill>
              </a:rPr>
            </a:br>
            <a:r>
              <a:rPr lang="en-US" smtClean="0">
                <a:solidFill>
                  <a:srgbClr val="FFFF00"/>
                </a:solidFill>
              </a:rPr>
              <a:t>Chúa Nhật XVI Thường Niên</a:t>
            </a:r>
            <a:br>
              <a:rPr lang="en-US" smtClean="0">
                <a:solidFill>
                  <a:srgbClr val="FFFF00"/>
                </a:solidFill>
              </a:rPr>
            </a:br>
            <a:r>
              <a:rPr lang="en-US" smtClean="0">
                <a:solidFill>
                  <a:srgbClr val="FFFF00"/>
                </a:solidFill>
              </a:rPr>
              <a:t>Năm A</a:t>
            </a:r>
            <a:endParaRPr lang="en-US">
              <a:solidFill>
                <a:srgbClr val="FFFF00"/>
              </a:solidFill>
            </a:endParaRPr>
          </a:p>
        </p:txBody>
      </p:sp>
    </p:spTree>
    <p:extLst>
      <p:ext uri="{BB962C8B-B14F-4D97-AF65-F5344CB8AC3E}">
        <p14:creationId xmlns:p14="http://schemas.microsoft.com/office/powerpoint/2010/main" val="11632459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Lạy Chúa, Chúa nhân hậu và luôn khoan hồng.</a:t>
            </a:r>
          </a:p>
        </p:txBody>
      </p:sp>
    </p:spTree>
    <p:extLst>
      <p:ext uri="{BB962C8B-B14F-4D97-AF65-F5344CB8AC3E}">
        <p14:creationId xmlns:p14="http://schemas.microsoft.com/office/powerpoint/2010/main" val="39261639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rPr>
              <a:t>Lạy Chúa Thánh Thần là Ánh sáng Chân lý vẹn toàn,</a:t>
            </a:r>
            <a:br>
              <a:rPr lang="vi-VN" sz="5400" b="0">
                <a:solidFill>
                  <a:schemeClr val="bg1"/>
                </a:solidFill>
                <a:effectLst/>
                <a:latin typeface="+mj-lt"/>
              </a:rPr>
            </a:br>
            <a:r>
              <a:rPr lang="vi-VN" sz="5400" b="0">
                <a:solidFill>
                  <a:schemeClr val="bg1"/>
                </a:solidFill>
                <a:effectLst/>
                <a:latin typeface="+mj-lt"/>
              </a:rPr>
              <a:t>Chúa ban những ân huệ thích hợp cho từng thời đại, và dùng nhiều cách thế kỳ diệu để hướng dẫn Hội Thánh,</a:t>
            </a:r>
            <a:endParaRPr lang="en-US" sz="5400" b="0">
              <a:solidFill>
                <a:schemeClr val="bg1"/>
              </a:solidFill>
              <a:effectLst/>
              <a:latin typeface="+mj-lt"/>
            </a:endParaRPr>
          </a:p>
        </p:txBody>
      </p:sp>
    </p:spTree>
    <p:extLst>
      <p:ext uri="{BB962C8B-B14F-4D97-AF65-F5344CB8AC3E}">
        <p14:creationId xmlns:p14="http://schemas.microsoft.com/office/powerpoint/2010/main" val="397113529"/>
      </p:ext>
    </p:extLst>
  </p:cSld>
  <p:clrMapOvr>
    <a:masterClrMapping/>
  </p:clrMapOvr>
  <p:transition spd="slow"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Tk1:</a:t>
            </a:r>
            <a:r>
              <a:rPr lang="en-US" sz="5400" smtClean="0">
                <a:solidFill>
                  <a:schemeClr val="bg1"/>
                </a:solidFill>
              </a:rPr>
              <a:t> </a:t>
            </a:r>
            <a:r>
              <a:rPr lang="vi-VN" sz="5400" smtClean="0">
                <a:solidFill>
                  <a:schemeClr val="bg1"/>
                </a:solidFill>
              </a:rPr>
              <a:t>Thiên Chúa luôn từ bi hải hà, giàu yêu thương cho người khấn ước. Xin Chúa niệm tình lặng nghe tiếng lòng này khấn xin. Bao tiếng hồn con khấn cầu, nguyện lưu tâm Chúa ơi.</a:t>
            </a:r>
            <a:endParaRPr lang="en-US" sz="5400">
              <a:solidFill>
                <a:schemeClr val="bg1"/>
              </a:solidFill>
            </a:endParaRPr>
          </a:p>
        </p:txBody>
      </p:sp>
    </p:spTree>
    <p:extLst>
      <p:ext uri="{BB962C8B-B14F-4D97-AF65-F5344CB8AC3E}">
        <p14:creationId xmlns:p14="http://schemas.microsoft.com/office/powerpoint/2010/main" val="17950988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u="sng" smtClean="0">
                <a:solidFill>
                  <a:srgbClr val="FFFF00"/>
                </a:solidFill>
              </a:rPr>
              <a:t>Tk2:</a:t>
            </a:r>
            <a:r>
              <a:rPr lang="en-US" sz="5400" smtClean="0">
                <a:solidFill>
                  <a:schemeClr val="bg1"/>
                </a:solidFill>
              </a:rPr>
              <a:t> </a:t>
            </a:r>
            <a:r>
              <a:rPr lang="vi-VN" sz="5400" smtClean="0">
                <a:solidFill>
                  <a:schemeClr val="bg1"/>
                </a:solidFill>
              </a:rPr>
              <a:t>Muôn sắc dân Ngài đã tác thành, về nơi đây suy phục bái kính. Ơn Chúa trọng đại dường bao, chỉ Ngài là Chúa thôi. Tay Chúa từng đã tác thành ngàn uy công, Chúa ơi.</a:t>
            </a:r>
            <a:endParaRPr lang="en-US" sz="5400">
              <a:solidFill>
                <a:schemeClr val="bg1"/>
              </a:solidFill>
            </a:endParaRPr>
          </a:p>
        </p:txBody>
      </p:sp>
    </p:spTree>
    <p:extLst>
      <p:ext uri="{BB962C8B-B14F-4D97-AF65-F5344CB8AC3E}">
        <p14:creationId xmlns:p14="http://schemas.microsoft.com/office/powerpoint/2010/main" val="37595385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5400" u="sng" smtClean="0">
                <a:solidFill>
                  <a:srgbClr val="FFFF00"/>
                </a:solidFill>
              </a:rPr>
              <a:t>Tk3:</a:t>
            </a:r>
            <a:r>
              <a:rPr lang="en-US" sz="5400" smtClean="0">
                <a:solidFill>
                  <a:schemeClr val="bg1"/>
                </a:solidFill>
              </a:rPr>
              <a:t> </a:t>
            </a:r>
            <a:r>
              <a:rPr lang="vi-VN" sz="5400" smtClean="0">
                <a:solidFill>
                  <a:schemeClr val="bg1"/>
                </a:solidFill>
              </a:rPr>
              <a:t>Nhưng Chúa ơi, Ngài bao tốt lành, đầy khoan dung, luôn chậm oán thán. Ôi Chúa thực giàu tình thương, vẫn một lòng tín trung. Xin Chúa từ bi đoái nhìn và xin thương xót con.</a:t>
            </a:r>
          </a:p>
        </p:txBody>
      </p:sp>
    </p:spTree>
    <p:extLst>
      <p:ext uri="{BB962C8B-B14F-4D97-AF65-F5344CB8AC3E}">
        <p14:creationId xmlns:p14="http://schemas.microsoft.com/office/powerpoint/2010/main" val="39587845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400" smtClean="0">
                <a:solidFill>
                  <a:schemeClr val="bg1"/>
                </a:solidFill>
              </a:rPr>
              <a:t>Lạy Cha là Chúa Cả trời đất, chúc tụng Cha, vì Cha đã mạc khải nước trời cho những người bé mọn.</a:t>
            </a:r>
            <a:endParaRPr lang="en-US" sz="54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338311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7744428" cy="1754326"/>
          </a:xfrm>
          <a:prstGeom prst="rect">
            <a:avLst/>
          </a:prstGeom>
          <a:noFill/>
        </p:spPr>
        <p:txBody>
          <a:bodyPr wrap="none" rtlCol="0">
            <a:spAutoFit/>
          </a:bodyPr>
          <a:lstStyle/>
          <a:p>
            <a:r>
              <a:rPr lang="en-US" sz="3600" smtClean="0">
                <a:solidFill>
                  <a:srgbClr val="FFFF00"/>
                </a:solidFill>
              </a:rPr>
              <a:t>Bài đọc 2</a:t>
            </a:r>
          </a:p>
          <a:p>
            <a:r>
              <a:rPr lang="en-US" sz="3600" smtClean="0">
                <a:solidFill>
                  <a:srgbClr val="FFFF00"/>
                </a:solidFill>
              </a:rPr>
              <a:t>Bài trích thư của thánh Phaôlô tông đồ</a:t>
            </a:r>
          </a:p>
          <a:p>
            <a:r>
              <a:rPr lang="en-US" sz="3600" smtClean="0">
                <a:solidFill>
                  <a:srgbClr val="FFFF00"/>
                </a:solidFill>
              </a:rPr>
              <a:t>Gửi tín hữu Rôma.</a:t>
            </a:r>
            <a:endParaRPr lang="en-US" sz="3600">
              <a:solidFill>
                <a:srgbClr val="FFFF00"/>
              </a:solidFill>
            </a:endParaRPr>
          </a:p>
        </p:txBody>
      </p:sp>
      <p:sp>
        <p:nvSpPr>
          <p:cNvPr id="7" name="TextBox 6"/>
          <p:cNvSpPr txBox="1"/>
          <p:nvPr/>
        </p:nvSpPr>
        <p:spPr>
          <a:xfrm>
            <a:off x="152400" y="3257550"/>
            <a:ext cx="8129148" cy="1200329"/>
          </a:xfrm>
          <a:prstGeom prst="rect">
            <a:avLst/>
          </a:prstGeom>
          <a:noFill/>
        </p:spPr>
        <p:txBody>
          <a:bodyPr wrap="none" rtlCol="0">
            <a:spAutoFit/>
          </a:bodyPr>
          <a:lstStyle/>
          <a:p>
            <a:r>
              <a:rPr lang="en-US" sz="3600" smtClean="0">
                <a:solidFill>
                  <a:srgbClr val="FFFF00"/>
                </a:solidFill>
              </a:rPr>
              <a:t>Thần Khí cầu thay nguyện giúp chúng ta,</a:t>
            </a:r>
          </a:p>
          <a:p>
            <a:r>
              <a:rPr lang="en-US" sz="3600" smtClean="0">
                <a:solidFill>
                  <a:srgbClr val="FFFF00"/>
                </a:solidFill>
              </a:rPr>
              <a:t>Bằng những tiếng rên siết khôn tả.</a:t>
            </a:r>
            <a:endParaRPr lang="en-US" sz="3600">
              <a:solidFill>
                <a:srgbClr val="FFFF00"/>
              </a:solidFill>
            </a:endParaRPr>
          </a:p>
        </p:txBody>
      </p:sp>
    </p:spTree>
    <p:extLst>
      <p:ext uri="{BB962C8B-B14F-4D97-AF65-F5344CB8AC3E}">
        <p14:creationId xmlns:p14="http://schemas.microsoft.com/office/powerpoint/2010/main" val="34937877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400" smtClean="0">
                <a:solidFill>
                  <a:schemeClr val="bg1"/>
                </a:solidFill>
              </a:rPr>
              <a:t>Lạy Cha là Chúa Cả trời đất, chúc tụng Cha, vì Cha đã mạc khải nước trời cho những người bé mọn.</a:t>
            </a:r>
            <a:endParaRPr lang="en-US" sz="54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37784584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377"/>
            <a:ext cx="9144000" cy="5132745"/>
          </a:xfrm>
          <a:prstGeom prst="rect">
            <a:avLst/>
          </a:prstGeom>
        </p:spPr>
      </p:pic>
    </p:spTree>
    <p:extLst>
      <p:ext uri="{BB962C8B-B14F-4D97-AF65-F5344CB8AC3E}">
        <p14:creationId xmlns:p14="http://schemas.microsoft.com/office/powerpoint/2010/main" val="28089852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chemeClr val="bg1"/>
                </a:solidFill>
                <a:effectLst/>
                <a:latin typeface="+mj-lt"/>
              </a:rPr>
              <a:t>này chúng con đang chung lời cầu nguyện cho các</a:t>
            </a:r>
            <a:br>
              <a:rPr lang="vi-VN" sz="5900" b="0">
                <a:solidFill>
                  <a:schemeClr val="bg1"/>
                </a:solidFill>
                <a:effectLst/>
                <a:latin typeface="+mj-lt"/>
              </a:rPr>
            </a:br>
            <a:r>
              <a:rPr lang="vi-VN" sz="5900" b="0">
                <a:solidFill>
                  <a:schemeClr val="bg1"/>
                </a:solidFill>
                <a:effectLst/>
                <a:latin typeface="+mj-lt"/>
              </a:rPr>
              <a:t>Giám mục, và những người tham dự Thượng Hội đồng Giám mục thế giới.</a:t>
            </a:r>
            <a:endParaRPr lang="en-US" sz="5900" b="0" dirty="0">
              <a:solidFill>
                <a:schemeClr val="bg1"/>
              </a:solidFill>
              <a:effectLst/>
              <a:latin typeface="+mj-lt"/>
            </a:endParaRPr>
          </a:p>
        </p:txBody>
      </p:sp>
    </p:spTree>
    <p:extLst>
      <p:ext uri="{BB962C8B-B14F-4D97-AF65-F5344CB8AC3E}">
        <p14:creationId xmlns:p14="http://schemas.microsoft.com/office/powerpoint/2010/main" val="1079944784"/>
      </p:ext>
    </p:extLst>
  </p:cSld>
  <p:clrMapOvr>
    <a:masterClrMapping/>
  </p:clrMapOvr>
  <p:transition spd="slow"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chemeClr val="bg1"/>
                </a:solidFill>
                <a:effectLst/>
                <a:latin typeface="+mj-lt"/>
                <a:cs typeface="Times New Roman" pitchFamily="18" charset="0"/>
              </a:rPr>
              <a:t>Xin Chúa làm nên cuộc Hiện Xuống mới trong đời sống Hội</a:t>
            </a:r>
            <a:br>
              <a:rPr lang="vi-VN" sz="4800" b="0">
                <a:solidFill>
                  <a:schemeClr val="bg1"/>
                </a:solidFill>
                <a:effectLst/>
                <a:latin typeface="+mj-lt"/>
                <a:cs typeface="Times New Roman" pitchFamily="18" charset="0"/>
              </a:rPr>
            </a:br>
            <a:r>
              <a:rPr lang="vi-VN" sz="4800" b="0">
                <a:solidFill>
                  <a:schemeClr val="bg1"/>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22863253"/>
      </p:ext>
    </p:extLst>
  </p:cSld>
  <p:clrMapOvr>
    <a:masterClrMapping/>
  </p:clrMapOvr>
  <p:transition spd="slow"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9" y="0"/>
            <a:ext cx="9122882" cy="5143500"/>
          </a:xfrm>
          <a:prstGeom prst="rect">
            <a:avLst/>
          </a:prstGeom>
        </p:spPr>
      </p:pic>
    </p:spTree>
    <p:extLst>
      <p:ext uri="{BB962C8B-B14F-4D97-AF65-F5344CB8AC3E}">
        <p14:creationId xmlns:p14="http://schemas.microsoft.com/office/powerpoint/2010/main" val="420509807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4419600" y="2570911"/>
            <a:ext cx="4572000" cy="1323439"/>
          </a:xfrm>
          <a:prstGeom prst="rect">
            <a:avLst/>
          </a:prstGeom>
        </p:spPr>
        <p:txBody>
          <a:bodyPr>
            <a:spAutoFit/>
          </a:bodyPr>
          <a:lstStyle/>
          <a:p>
            <a:pPr algn="ctr"/>
            <a:r>
              <a:rPr lang="en-US" sz="4000" smtClean="0">
                <a:solidFill>
                  <a:srgbClr val="FFFF00"/>
                </a:solidFill>
              </a:rPr>
              <a:t>Lời Dâng</a:t>
            </a:r>
          </a:p>
          <a:p>
            <a:pPr algn="ctr"/>
            <a:r>
              <a:rPr lang="en-US" sz="4000" i="1" smtClean="0">
                <a:solidFill>
                  <a:schemeClr val="bg1"/>
                </a:solidFill>
              </a:rPr>
              <a:t>Nguyễn Duy</a:t>
            </a:r>
            <a:endParaRPr lang="en-US" sz="4000" i="1">
              <a:solidFill>
                <a:schemeClr val="bg1"/>
              </a:solidFill>
            </a:endParaRPr>
          </a:p>
        </p:txBody>
      </p:sp>
    </p:spTree>
    <p:extLst>
      <p:ext uri="{BB962C8B-B14F-4D97-AF65-F5344CB8AC3E}">
        <p14:creationId xmlns:p14="http://schemas.microsoft.com/office/powerpoint/2010/main" val="39050108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800" b="0" u="sng" smtClean="0">
                <a:solidFill>
                  <a:srgbClr val="FFFF00"/>
                </a:solidFill>
                <a:effectLst/>
              </a:rPr>
              <a:t>Tk1:</a:t>
            </a:r>
            <a:r>
              <a:rPr lang="en-US" sz="4800" b="0" smtClean="0">
                <a:solidFill>
                  <a:schemeClr val="bg1"/>
                </a:solidFill>
                <a:effectLst/>
              </a:rPr>
              <a:t> </a:t>
            </a:r>
            <a:r>
              <a:rPr lang="vi-VN" sz="4800">
                <a:solidFill>
                  <a:schemeClr val="bg1"/>
                </a:solidFill>
              </a:rPr>
              <a:t>Này tấm bánh thơm, đây ly rượu nồng nàn hương nho mới, xin góp về từ đồng xanh dâng Chúa. Cùng tiến dâng lên tâm tình của muôn con người, là những ước mơ ngày vui đến trong cuộc đời.</a:t>
            </a:r>
            <a:endParaRPr lang="en-US" sz="4800" b="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a:r>
              <a:rPr lang="en-US" sz="6600" b="0" u="sng" smtClean="0">
                <a:solidFill>
                  <a:srgbClr val="FFFF00"/>
                </a:solidFill>
                <a:effectLst/>
              </a:rPr>
              <a:t>Đk:</a:t>
            </a:r>
            <a:r>
              <a:rPr lang="en-US" sz="6600" b="0" smtClean="0">
                <a:solidFill>
                  <a:schemeClr val="bg1"/>
                </a:solidFill>
                <a:effectLst/>
              </a:rPr>
              <a:t> </a:t>
            </a:r>
            <a:r>
              <a:rPr lang="vi-VN" sz="6600">
                <a:solidFill>
                  <a:schemeClr val="bg1"/>
                </a:solidFill>
              </a:rPr>
              <a:t>Xin dâng lên hy lễ mới, này tấm bánh với ly rượu. Xin Cha ban muôn ân phúc tràn lan trên toàn thế giới. </a:t>
            </a:r>
          </a:p>
        </p:txBody>
      </p:sp>
    </p:spTree>
    <p:extLst>
      <p:ext uri="{BB962C8B-B14F-4D97-AF65-F5344CB8AC3E}">
        <p14:creationId xmlns:p14="http://schemas.microsoft.com/office/powerpoint/2010/main" val="33612504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a:r>
              <a:rPr lang="en-US" sz="5400" u="sng" smtClean="0">
                <a:solidFill>
                  <a:srgbClr val="FFFF00"/>
                </a:solidFill>
              </a:rPr>
              <a:t>**</a:t>
            </a:r>
            <a:r>
              <a:rPr lang="en-US" sz="5400" b="0" u="sng" smtClean="0">
                <a:solidFill>
                  <a:srgbClr val="FFFF00"/>
                </a:solidFill>
                <a:effectLst/>
              </a:rPr>
              <a:t>:</a:t>
            </a:r>
            <a:r>
              <a:rPr lang="en-US" sz="5400" b="0" smtClean="0">
                <a:solidFill>
                  <a:schemeClr val="bg1"/>
                </a:solidFill>
                <a:effectLst/>
              </a:rPr>
              <a:t> </a:t>
            </a:r>
            <a:r>
              <a:rPr lang="vi-VN" sz="5400">
                <a:solidFill>
                  <a:schemeClr val="bg1"/>
                </a:solidFill>
              </a:rPr>
              <a:t>Xin dâng Cha bao mơ ước, ngày mai quê hương sẽ rạng ngời. </a:t>
            </a:r>
            <a:r>
              <a:rPr lang="vi-VN" sz="5400" smtClean="0">
                <a:solidFill>
                  <a:schemeClr val="bg1"/>
                </a:solidFill>
              </a:rPr>
              <a:t>Đời vui tươi thêm những nụ cười. Tháng năm sống trong tình yêu Người.</a:t>
            </a:r>
            <a:endParaRPr lang="vi-VN" sz="5400">
              <a:solidFill>
                <a:schemeClr val="bg1"/>
              </a:solidFill>
            </a:endParaRPr>
          </a:p>
        </p:txBody>
      </p:sp>
    </p:spTree>
    <p:extLst>
      <p:ext uri="{BB962C8B-B14F-4D97-AF65-F5344CB8AC3E}">
        <p14:creationId xmlns:p14="http://schemas.microsoft.com/office/powerpoint/2010/main" val="409216819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smtClean="0">
                <a:solidFill>
                  <a:srgbClr val="FFFF00"/>
                </a:solidFill>
                <a:effectLst/>
              </a:rPr>
              <a:t>Tk2:</a:t>
            </a:r>
            <a:r>
              <a:rPr lang="en-US" sz="4800" b="0" smtClean="0">
                <a:solidFill>
                  <a:schemeClr val="bg1"/>
                </a:solidFill>
                <a:effectLst/>
              </a:rPr>
              <a:t> </a:t>
            </a:r>
            <a:r>
              <a:rPr lang="vi-VN" sz="4800">
                <a:solidFill>
                  <a:schemeClr val="bg1"/>
                </a:solidFill>
              </a:rPr>
              <a:t>Của lễ hôm nay xin góp lại tình người trên thế giới, xin dâng ngàn vạn bàn tay đổi mới. Của lễ hôm nay chính là bằng chứng muôn đời, tình mến sẽ không nhạt phai đắp xây cuộc đời.</a:t>
            </a:r>
          </a:p>
        </p:txBody>
      </p:sp>
    </p:spTree>
    <p:extLst>
      <p:ext uri="{BB962C8B-B14F-4D97-AF65-F5344CB8AC3E}">
        <p14:creationId xmlns:p14="http://schemas.microsoft.com/office/powerpoint/2010/main" val="375740890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a:r>
              <a:rPr lang="en-US" sz="6600" b="0" u="sng" smtClean="0">
                <a:solidFill>
                  <a:srgbClr val="FFFF00"/>
                </a:solidFill>
                <a:effectLst/>
              </a:rPr>
              <a:t>Đk:</a:t>
            </a:r>
            <a:r>
              <a:rPr lang="en-US" sz="6600" b="0" smtClean="0">
                <a:solidFill>
                  <a:schemeClr val="bg1"/>
                </a:solidFill>
                <a:effectLst/>
              </a:rPr>
              <a:t> </a:t>
            </a:r>
            <a:r>
              <a:rPr lang="vi-VN" sz="6600">
                <a:solidFill>
                  <a:schemeClr val="bg1"/>
                </a:solidFill>
              </a:rPr>
              <a:t>Xin dâng lên hy lễ mới, này tấm bánh với ly rượu. Xin Cha ban muôn ân phúc tràn lan trên toàn thế giới. </a:t>
            </a:r>
          </a:p>
        </p:txBody>
      </p:sp>
    </p:spTree>
    <p:extLst>
      <p:ext uri="{BB962C8B-B14F-4D97-AF65-F5344CB8AC3E}">
        <p14:creationId xmlns:p14="http://schemas.microsoft.com/office/powerpoint/2010/main" val="402529836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a:r>
              <a:rPr lang="en-US" sz="5400" u="sng" smtClean="0">
                <a:solidFill>
                  <a:srgbClr val="FFFF00"/>
                </a:solidFill>
              </a:rPr>
              <a:t>**</a:t>
            </a:r>
            <a:r>
              <a:rPr lang="en-US" sz="5400" b="0" u="sng" smtClean="0">
                <a:solidFill>
                  <a:srgbClr val="FFFF00"/>
                </a:solidFill>
                <a:effectLst/>
              </a:rPr>
              <a:t>:</a:t>
            </a:r>
            <a:r>
              <a:rPr lang="en-US" sz="5400" b="0" smtClean="0">
                <a:solidFill>
                  <a:schemeClr val="bg1"/>
                </a:solidFill>
                <a:effectLst/>
              </a:rPr>
              <a:t> </a:t>
            </a:r>
            <a:r>
              <a:rPr lang="vi-VN" sz="5400">
                <a:solidFill>
                  <a:schemeClr val="bg1"/>
                </a:solidFill>
              </a:rPr>
              <a:t>Xin dâng Cha bao mơ ước, ngày mai quê hương sẽ rạng ngời. </a:t>
            </a:r>
            <a:r>
              <a:rPr lang="vi-VN" sz="5400" smtClean="0">
                <a:solidFill>
                  <a:schemeClr val="bg1"/>
                </a:solidFill>
              </a:rPr>
              <a:t>Đời vui tươi thêm những nụ cười. Tháng năm sống trong tình yêu Người.</a:t>
            </a:r>
            <a:endParaRPr lang="vi-VN" sz="5400">
              <a:solidFill>
                <a:schemeClr val="bg1"/>
              </a:solidFill>
            </a:endParaRPr>
          </a:p>
        </p:txBody>
      </p:sp>
    </p:spTree>
    <p:extLst>
      <p:ext uri="{BB962C8B-B14F-4D97-AF65-F5344CB8AC3E}">
        <p14:creationId xmlns:p14="http://schemas.microsoft.com/office/powerpoint/2010/main" val="170881430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chemeClr val="bg1"/>
                </a:solidFill>
                <a:effectLst/>
                <a:latin typeface="+mj-lt"/>
              </a:rPr>
              <a:t>để các ngài cùng nhau tìm hiểu những điều đẹp ý</a:t>
            </a:r>
            <a:r>
              <a:rPr lang="en-US" sz="5400" b="0">
                <a:solidFill>
                  <a:schemeClr val="bg1"/>
                </a:solidFill>
                <a:effectLst/>
                <a:latin typeface="+mj-lt"/>
              </a:rPr>
              <a:t> </a:t>
            </a:r>
            <a:r>
              <a:rPr lang="vi-VN" sz="5400" b="0">
                <a:solidFill>
                  <a:schemeClr val="bg1"/>
                </a:solidFill>
                <a:effectLst/>
                <a:latin typeface="+mj-lt"/>
              </a:rPr>
              <a:t>Chúa, và hướng dẫn đoàn Dân Chúa thực thi những điều Chúa truyền dạy</a:t>
            </a:r>
            <a:r>
              <a:rPr lang="en-US" sz="5400" b="0">
                <a:solidFill>
                  <a:schemeClr val="bg1"/>
                </a:solidFill>
                <a:effectLst/>
                <a:latin typeface="+mj-lt"/>
              </a:rPr>
              <a:t>.</a:t>
            </a:r>
          </a:p>
        </p:txBody>
      </p:sp>
    </p:spTree>
    <p:extLst>
      <p:ext uri="{BB962C8B-B14F-4D97-AF65-F5344CB8AC3E}">
        <p14:creationId xmlns:p14="http://schemas.microsoft.com/office/powerpoint/2010/main" val="3173521748"/>
      </p:ext>
    </p:extLst>
  </p:cSld>
  <p:clrMapOvr>
    <a:masterClrMapping/>
  </p:clrMapOvr>
  <p:transition spd="slow" advClick="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223645105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smtClean="0">
                <a:solidFill>
                  <a:srgbClr val="FFFF00"/>
                </a:solidFill>
                <a:effectLst/>
              </a:rPr>
              <a:t>Ca Nguyện Hiệp Lễ</a:t>
            </a:r>
            <a:br>
              <a:rPr lang="en-US" sz="6600" b="0" smtClean="0">
                <a:solidFill>
                  <a:srgbClr val="FFFF00"/>
                </a:solidFill>
                <a:effectLst/>
              </a:rPr>
            </a:br>
            <a:r>
              <a:rPr lang="en-US" sz="6600" smtClean="0">
                <a:solidFill>
                  <a:srgbClr val="FFFF00"/>
                </a:solidFill>
              </a:rPr>
              <a:t>Có Chúa Trong Đời</a:t>
            </a:r>
            <a:r>
              <a:rPr lang="en-US" sz="6600" smtClean="0">
                <a:solidFill>
                  <a:srgbClr val="FFFF00"/>
                </a:solidFill>
              </a:rPr>
              <a:t/>
            </a:r>
            <a:br>
              <a:rPr lang="en-US" sz="6600" smtClean="0">
                <a:solidFill>
                  <a:srgbClr val="FFFF00"/>
                </a:solidFill>
              </a:rPr>
            </a:br>
            <a:r>
              <a:rPr lang="en-US" sz="4000" i="1" smtClean="0">
                <a:solidFill>
                  <a:schemeClr val="bg1"/>
                </a:solidFill>
              </a:rPr>
              <a:t>Anh Tuấn</a:t>
            </a:r>
            <a:endParaRPr lang="en-US" sz="6600" b="0" i="1">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smtClean="0">
                <a:solidFill>
                  <a:srgbClr val="FFFF00"/>
                </a:solidFill>
              </a:rPr>
              <a:t>Tk1</a:t>
            </a:r>
            <a:r>
              <a:rPr lang="en-US" sz="4800" b="0" u="sng" smtClean="0">
                <a:solidFill>
                  <a:srgbClr val="FFFF00"/>
                </a:solidFill>
                <a:effectLst/>
              </a:rPr>
              <a:t>:</a:t>
            </a:r>
            <a:r>
              <a:rPr lang="en-US" sz="4800">
                <a:solidFill>
                  <a:schemeClr val="bg1"/>
                </a:solidFill>
              </a:rPr>
              <a:t> </a:t>
            </a:r>
            <a:r>
              <a:rPr lang="vi-VN" sz="4800">
                <a:solidFill>
                  <a:schemeClr val="bg1"/>
                </a:solidFill>
              </a:rPr>
              <a:t>Từng bước trong cuộc đời con, biết bao cay đắng ngọt bùi. Cuộc sống với những lo toan với những gian nan với những ngày bình an. Chúa luôn đưa bước con hoài mà dìu con đi tới dìu con đi tới trên hành trình xa.</a:t>
            </a:r>
            <a:endParaRPr lang="vi-VN" sz="4800">
              <a:solidFill>
                <a:schemeClr val="bg1"/>
              </a:solidFill>
            </a:endParaRPr>
          </a:p>
        </p:txBody>
      </p:sp>
    </p:spTree>
    <p:extLst>
      <p:ext uri="{BB962C8B-B14F-4D97-AF65-F5344CB8AC3E}">
        <p14:creationId xmlns:p14="http://schemas.microsoft.com/office/powerpoint/2010/main" val="5203507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smtClean="0">
                <a:solidFill>
                  <a:srgbClr val="FFFF00"/>
                </a:solidFill>
                <a:effectLst/>
              </a:rPr>
              <a:t>Đk:</a:t>
            </a:r>
            <a:r>
              <a:rPr lang="en-US" sz="5400" b="0" smtClean="0">
                <a:solidFill>
                  <a:schemeClr val="bg1"/>
                </a:solidFill>
                <a:effectLst/>
              </a:rPr>
              <a:t> </a:t>
            </a:r>
            <a:r>
              <a:rPr lang="vi-VN" sz="5400">
                <a:solidFill>
                  <a:schemeClr val="bg1"/>
                </a:solidFill>
              </a:rPr>
              <a:t>Tình yêu Chúa ủ ấp đời con, nâng niu con từng phút giây không rời. Dù bao phen con trót lỡ lầm Ngài vẫn xót thương mà thứ tha.</a:t>
            </a:r>
            <a:endParaRPr lang="en-US" sz="5400" b="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smtClean="0">
                <a:solidFill>
                  <a:srgbClr val="FFFF00"/>
                </a:solidFill>
                <a:effectLst/>
              </a:rPr>
              <a:t>Tk2:</a:t>
            </a:r>
            <a:r>
              <a:rPr lang="en-US" sz="4700" b="0" smtClean="0">
                <a:solidFill>
                  <a:schemeClr val="bg1"/>
                </a:solidFill>
                <a:effectLst/>
              </a:rPr>
              <a:t> </a:t>
            </a:r>
            <a:r>
              <a:rPr lang="vi-VN" sz="4700">
                <a:solidFill>
                  <a:schemeClr val="bg1"/>
                </a:solidFill>
              </a:rPr>
              <a:t>Từ lúc chim gọi ngày lên, đến khi mây xuống đêm về Người vẫn ghé mắt trông nom sánh bước bên con suốt quãng đường buồn vui. Nắng mưa giông tố bên trời chẳng hề vương chân bước một khi có Chúa đêm ngày dìu đưa.</a:t>
            </a:r>
            <a:endParaRPr lang="vi-VN" sz="4700">
              <a:solidFill>
                <a:schemeClr val="bg1"/>
              </a:solidFill>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smtClean="0">
                <a:solidFill>
                  <a:srgbClr val="FFFF00"/>
                </a:solidFill>
                <a:effectLst/>
              </a:rPr>
              <a:t>Đk:</a:t>
            </a:r>
            <a:r>
              <a:rPr lang="en-US" sz="5400" b="0" smtClean="0">
                <a:solidFill>
                  <a:schemeClr val="bg1"/>
                </a:solidFill>
                <a:effectLst/>
              </a:rPr>
              <a:t> </a:t>
            </a:r>
            <a:r>
              <a:rPr lang="vi-VN" sz="5400">
                <a:solidFill>
                  <a:schemeClr val="bg1"/>
                </a:solidFill>
              </a:rPr>
              <a:t>Tình yêu Chúa ủ ấp đời con, nâng niu con từng phút giây không rời. Dù bao phen con trót lỡ lầm Ngài vẫn xót thương mà thứ tha.</a:t>
            </a:r>
            <a:endParaRPr lang="en-US" sz="5400" b="0">
              <a:solidFill>
                <a:schemeClr val="bg1"/>
              </a:solidFill>
              <a:effectLst/>
            </a:endParaRPr>
          </a:p>
        </p:txBody>
      </p:sp>
    </p:spTree>
    <p:extLst>
      <p:ext uri="{BB962C8B-B14F-4D97-AF65-F5344CB8AC3E}">
        <p14:creationId xmlns:p14="http://schemas.microsoft.com/office/powerpoint/2010/main" val="33448433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u="sng" smtClean="0">
                <a:solidFill>
                  <a:srgbClr val="FFFF00"/>
                </a:solidFill>
              </a:rPr>
              <a:t>Tk3</a:t>
            </a:r>
            <a:r>
              <a:rPr lang="en-US" sz="4700" b="0" u="sng" smtClean="0">
                <a:solidFill>
                  <a:srgbClr val="FFFF00"/>
                </a:solidFill>
                <a:effectLst/>
              </a:rPr>
              <a:t>:</a:t>
            </a:r>
            <a:r>
              <a:rPr lang="en-US" sz="4700" b="0" smtClean="0">
                <a:solidFill>
                  <a:schemeClr val="bg1"/>
                </a:solidFill>
                <a:effectLst/>
              </a:rPr>
              <a:t> </a:t>
            </a:r>
            <a:r>
              <a:rPr lang="vi-VN" sz="4700">
                <a:solidFill>
                  <a:schemeClr val="bg1"/>
                </a:solidFill>
              </a:rPr>
              <a:t>Trần thế bao lần đổi thay, vẫn do tay Chúa an bài. Vì chính Chúa đã yêu thương dẫn bước muôn phương lướt thắng ngàn sầu vương. Thiết tha xin Chúa nhân từ đừng để con xa Chúa nguyện thương canh giữ thân phận bụi tro.</a:t>
            </a:r>
            <a:endParaRPr lang="en-US" sz="4700" b="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smtClean="0">
                <a:solidFill>
                  <a:srgbClr val="FFFF00"/>
                </a:solidFill>
                <a:effectLst/>
              </a:rPr>
              <a:t>Đk:</a:t>
            </a:r>
            <a:r>
              <a:rPr lang="en-US" sz="5400" b="0" smtClean="0">
                <a:solidFill>
                  <a:schemeClr val="bg1"/>
                </a:solidFill>
                <a:effectLst/>
              </a:rPr>
              <a:t> </a:t>
            </a:r>
            <a:r>
              <a:rPr lang="vi-VN" sz="5400">
                <a:solidFill>
                  <a:schemeClr val="bg1"/>
                </a:solidFill>
              </a:rPr>
              <a:t>Tình yêu Chúa ủ ấp đời con, nâng niu con từng phút giây không rời. Dù bao phen con trót lỡ lầm Ngài vẫn xót thương mà thứ tha.</a:t>
            </a:r>
            <a:endParaRPr lang="en-US" sz="5400" b="0">
              <a:solidFill>
                <a:schemeClr val="bg1"/>
              </a:solidFill>
              <a:effectLst/>
            </a:endParaRPr>
          </a:p>
        </p:txBody>
      </p:sp>
    </p:spTree>
    <p:extLst>
      <p:ext uri="{BB962C8B-B14F-4D97-AF65-F5344CB8AC3E}">
        <p14:creationId xmlns:p14="http://schemas.microsoft.com/office/powerpoint/2010/main" val="33448433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13714844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chemeClr val="bg1"/>
                </a:solidFill>
                <a:effectLst/>
                <a:latin typeface="+mj-lt"/>
              </a:rPr>
              <a:t>Các giáo phận Việt Nam chúng con, </a:t>
            </a:r>
            <a:br>
              <a:rPr lang="vi-VN" b="0">
                <a:solidFill>
                  <a:schemeClr val="bg1"/>
                </a:solidFill>
                <a:effectLst/>
                <a:latin typeface="+mj-lt"/>
              </a:rPr>
            </a:br>
            <a:r>
              <a:rPr lang="vi-VN" b="0">
                <a:solidFill>
                  <a:schemeClr val="bg1"/>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chemeClr val="bg1"/>
              </a:solidFill>
              <a:effectLst/>
              <a:latin typeface="+mj-lt"/>
            </a:endParaRPr>
          </a:p>
        </p:txBody>
      </p:sp>
    </p:spTree>
    <p:extLst>
      <p:ext uri="{BB962C8B-B14F-4D97-AF65-F5344CB8AC3E}">
        <p14:creationId xmlns:p14="http://schemas.microsoft.com/office/powerpoint/2010/main" val="87441073"/>
      </p:ext>
    </p:extLst>
  </p:cSld>
  <p:clrMapOvr>
    <a:masterClrMapping/>
  </p:clrMapOvr>
  <p:transition spd="slow" advClick="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rmAutofit/>
          </a:bodyPr>
          <a:lstStyle/>
          <a:p>
            <a:r>
              <a:rPr lang="en-US" sz="8800">
                <a:solidFill>
                  <a:srgbClr val="FFFF00"/>
                </a:solidFill>
              </a:rPr>
              <a:t>Ca Kết Lễ</a:t>
            </a:r>
            <a:br>
              <a:rPr lang="en-US" sz="8800">
                <a:solidFill>
                  <a:srgbClr val="FFFF00"/>
                </a:solidFill>
              </a:rPr>
            </a:br>
            <a:r>
              <a:rPr lang="en-US" sz="7200" smtClean="0">
                <a:solidFill>
                  <a:srgbClr val="FFFF00"/>
                </a:solidFill>
              </a:rPr>
              <a:t>Ta Vào Đời</a:t>
            </a:r>
            <a:br>
              <a:rPr lang="en-US" sz="7200" smtClean="0">
                <a:solidFill>
                  <a:srgbClr val="FFFF00"/>
                </a:solidFill>
              </a:rPr>
            </a:br>
            <a:r>
              <a:rPr lang="en-US" sz="7200" i="1" smtClean="0">
                <a:solidFill>
                  <a:schemeClr val="bg1"/>
                </a:solidFill>
              </a:rPr>
              <a:t>Từ Duyên</a:t>
            </a:r>
            <a:endParaRPr lang="en-US" sz="8800" b="0" i="1">
              <a:solidFill>
                <a:schemeClr val="bg1"/>
              </a:solidFill>
              <a:effectLst/>
            </a:endParaRPr>
          </a:p>
        </p:txBody>
      </p:sp>
    </p:spTree>
    <p:extLst>
      <p:ext uri="{BB962C8B-B14F-4D97-AF65-F5344CB8AC3E}">
        <p14:creationId xmlns:p14="http://schemas.microsoft.com/office/powerpoint/2010/main" val="223645105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smtClean="0">
                <a:solidFill>
                  <a:srgbClr val="FFFF00"/>
                </a:solidFill>
              </a:rPr>
              <a:t>Đk</a:t>
            </a:r>
            <a:r>
              <a:rPr lang="en-US" sz="4800" b="0" u="sng" smtClean="0">
                <a:solidFill>
                  <a:srgbClr val="FFFF00"/>
                </a:solidFill>
                <a:effectLst/>
              </a:rPr>
              <a:t>:</a:t>
            </a:r>
            <a:r>
              <a:rPr lang="en-US" sz="4800" b="0" smtClean="0">
                <a:solidFill>
                  <a:schemeClr val="bg1"/>
                </a:solidFill>
                <a:effectLst/>
              </a:rPr>
              <a:t> </a:t>
            </a:r>
            <a:r>
              <a:rPr lang="vi-VN" sz="4800">
                <a:solidFill>
                  <a:schemeClr val="bg1"/>
                </a:solidFill>
              </a:rPr>
              <a:t>Ta đi vào cuộc đời, nào ta đâu có lo. Ta đi vào cuộc đời, vì Chúa vẫn bên ta. Ta đi vào cuộc đời, lòng rộn bao mơ ước. Cho tương lai rạng ngời dạt dào tình thiết tha</a:t>
            </a:r>
            <a:r>
              <a:rPr lang="vi-VN" sz="4800" smtClean="0">
                <a:solidFill>
                  <a:schemeClr val="bg1"/>
                </a:solidFill>
              </a:rPr>
              <a:t>.</a:t>
            </a:r>
            <a:endParaRPr lang="en-US" sz="4800" b="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u="sng" smtClean="0">
                <a:solidFill>
                  <a:srgbClr val="FFFF00"/>
                </a:solidFill>
              </a:rPr>
              <a:t>T</a:t>
            </a:r>
            <a:r>
              <a:rPr lang="en-US" sz="6600" b="0" u="sng" smtClean="0">
                <a:solidFill>
                  <a:srgbClr val="FFFF00"/>
                </a:solidFill>
                <a:effectLst/>
              </a:rPr>
              <a:t>k1:</a:t>
            </a:r>
            <a:r>
              <a:rPr lang="en-US" sz="6600" b="0" smtClean="0">
                <a:solidFill>
                  <a:schemeClr val="bg1"/>
                </a:solidFill>
                <a:effectLst/>
              </a:rPr>
              <a:t> </a:t>
            </a:r>
            <a:r>
              <a:rPr lang="vi-VN" sz="6600">
                <a:solidFill>
                  <a:schemeClr val="bg1"/>
                </a:solidFill>
              </a:rPr>
              <a:t>Nay ta đi vào đời vì có Chúa đưa đường. Nay ta đi vào đời cùng với Chúa Tình Thương</a:t>
            </a:r>
            <a:r>
              <a:rPr lang="vi-VN" sz="6600" smtClean="0">
                <a:solidFill>
                  <a:schemeClr val="bg1"/>
                </a:solidFill>
              </a:rPr>
              <a:t>.</a:t>
            </a:r>
            <a:endParaRPr lang="vi-VN" sz="6600">
              <a:solidFill>
                <a:schemeClr val="bg1"/>
              </a:solidFill>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smtClean="0">
                <a:solidFill>
                  <a:srgbClr val="FFFF00"/>
                </a:solidFill>
              </a:rPr>
              <a:t>Đk</a:t>
            </a:r>
            <a:r>
              <a:rPr lang="en-US" sz="4800" b="0" u="sng" smtClean="0">
                <a:solidFill>
                  <a:srgbClr val="FFFF00"/>
                </a:solidFill>
                <a:effectLst/>
              </a:rPr>
              <a:t>:</a:t>
            </a:r>
            <a:r>
              <a:rPr lang="en-US" sz="4800" b="0" smtClean="0">
                <a:solidFill>
                  <a:schemeClr val="bg1"/>
                </a:solidFill>
                <a:effectLst/>
              </a:rPr>
              <a:t> </a:t>
            </a:r>
            <a:r>
              <a:rPr lang="vi-VN" sz="4800">
                <a:solidFill>
                  <a:schemeClr val="bg1"/>
                </a:solidFill>
              </a:rPr>
              <a:t>Ta đi vào cuộc đời, nào ta đâu có lo. Ta đi vào cuộc đời, vì Chúa vẫn bên ta. Ta đi vào cuộc đời, lòng rộn bao mơ ước. Cho tương lai rạng ngời dạt dào tình thiết tha</a:t>
            </a:r>
            <a:r>
              <a:rPr lang="vi-VN" sz="4800" smtClean="0">
                <a:solidFill>
                  <a:schemeClr val="bg1"/>
                </a:solidFill>
              </a:rPr>
              <a:t>.</a:t>
            </a:r>
            <a:endParaRPr lang="en-US" sz="4800" b="0">
              <a:solidFill>
                <a:schemeClr val="bg1"/>
              </a:solidFill>
              <a:effectLst/>
            </a:endParaRPr>
          </a:p>
        </p:txBody>
      </p:sp>
    </p:spTree>
    <p:extLst>
      <p:ext uri="{BB962C8B-B14F-4D97-AF65-F5344CB8AC3E}">
        <p14:creationId xmlns:p14="http://schemas.microsoft.com/office/powerpoint/2010/main" val="51025880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34405177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a:solidFill>
                  <a:schemeClr val="bg1"/>
                </a:solidFill>
                <a:effectLst/>
                <a:latin typeface="+mj-lt"/>
              </a:rPr>
              <a:t>thái độ tham gia và lòng nhiệt thành trong sứ vụ của Hội</a:t>
            </a:r>
            <a:br>
              <a:rPr lang="vi-VN" sz="4900" b="0">
                <a:solidFill>
                  <a:schemeClr val="bg1"/>
                </a:solidFill>
                <a:effectLst/>
                <a:latin typeface="+mj-lt"/>
              </a:rPr>
            </a:br>
            <a:r>
              <a:rPr lang="vi-VN" sz="4900" b="0">
                <a:solidFill>
                  <a:schemeClr val="bg1"/>
                </a:solidFill>
                <a:effectLst/>
                <a:latin typeface="+mj-lt"/>
              </a:rPr>
              <a:t>Thánh, Nhờ lời chuyển cầu của Đức Trinh Nữ Maria, Nữ Vương các Tông đồ và là Mẹ của Hội Thánh,</a:t>
            </a:r>
            <a:endParaRPr lang="en-US" sz="4900" b="0">
              <a:solidFill>
                <a:schemeClr val="bg1"/>
              </a:solidFill>
              <a:effectLst/>
              <a:latin typeface="+mj-lt"/>
            </a:endParaRPr>
          </a:p>
        </p:txBody>
      </p:sp>
    </p:spTree>
    <p:extLst>
      <p:ext uri="{BB962C8B-B14F-4D97-AF65-F5344CB8AC3E}">
        <p14:creationId xmlns:p14="http://schemas.microsoft.com/office/powerpoint/2010/main" val="595797344"/>
      </p:ext>
    </p:extLst>
  </p:cSld>
  <p:clrMapOvr>
    <a:masterClrMapping/>
  </p:clrMapOvr>
  <p:transition spd="slow"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FFFF00"/>
                </a:solidFill>
                <a:effectLst/>
                <a:latin typeface="+mj-lt"/>
                <a:cs typeface="Times New Roman" pitchFamily="18" charset="0"/>
              </a:rPr>
              <a:t>Amen.</a:t>
            </a:r>
            <a:endParaRPr lang="en-US" sz="5400" b="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316580595"/>
      </p:ext>
    </p:extLst>
  </p:cSld>
  <p:clrMapOvr>
    <a:masterClrMapping/>
  </p:clrMapOvr>
  <p:transition spd="slow" advClick="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740</TotalTime>
  <Words>1663</Words>
  <Application>Microsoft Office PowerPoint</Application>
  <PresentationFormat>On-screen Show (16:9)</PresentationFormat>
  <Paragraphs>92</Paragraphs>
  <Slides>74</Slides>
  <Notes>0</Notes>
  <HiddenSlides>0</HiddenSlides>
  <MMClips>0</MMClips>
  <ScaleCrop>false</ScaleCrop>
  <HeadingPairs>
    <vt:vector size="4" baseType="variant">
      <vt:variant>
        <vt:lpstr>Theme</vt:lpstr>
      </vt:variant>
      <vt:variant>
        <vt:i4>12</vt:i4>
      </vt:variant>
      <vt:variant>
        <vt:lpstr>Slide Titles</vt:lpstr>
      </vt:variant>
      <vt:variant>
        <vt:i4>74</vt:i4>
      </vt:variant>
    </vt:vector>
  </HeadingPairs>
  <TitlesOfParts>
    <vt:vector size="86" baseType="lpstr">
      <vt:lpstr>Office Theme</vt:lpstr>
      <vt:lpstr>12_Office Theme</vt:lpstr>
      <vt:lpstr>36_Default Design</vt:lpstr>
      <vt:lpstr>10_Office Theme</vt:lpstr>
      <vt:lpstr>37_Default Design</vt:lpstr>
      <vt:lpstr>3_Office Theme</vt:lpstr>
      <vt:lpstr>4_Office Theme</vt:lpstr>
      <vt:lpstr>5_Office Theme</vt:lpstr>
      <vt:lpstr>Default Design</vt:lpstr>
      <vt:lpstr>2_Office Theme</vt:lpstr>
      <vt:lpstr>6_Office Theme</vt:lpstr>
      <vt:lpstr>1_Office Theme</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Ca Nhập Lễ Hát Lên Đi St: Hồng Vy</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85 Chúa Nhật XVI Thường Niên Năm A</vt:lpstr>
      <vt:lpstr>Đk: Lạy Chúa, Chúa nhân hậu và luôn khoan hồng.</vt:lpstr>
      <vt:lpstr>Tk1: Thiên Chúa luôn từ bi hải hà, giàu yêu thương cho người khấn ước. Xin Chúa niệm tình lặng nghe tiếng lòng này khấn xin. Bao tiếng hồn con khấn cầu, nguyện lưu tâm Chúa ơi.</vt:lpstr>
      <vt:lpstr>Tk2: Muôn sắc dân Ngài đã tác thành, về nơi đây suy phục bái kính. Ơn Chúa trọng đại dường bao, chỉ Ngài là Chúa thôi. Tay Chúa từng đã tác thành ngàn uy công, Chúa ơi.</vt:lpstr>
      <vt:lpstr>Tk3: Nhưng Chúa ơi, Ngài bao tốt lành, đầy khoan dung, luôn chậm oán thán. Ôi Chúa thực giàu tình thương, vẫn một lòng tín trung. Xin Chúa từ bi đoái nhìn và xin thương xót con.</vt:lpstr>
      <vt:lpstr>Lạy Cha là Chúa Cả trời đất, chúc tụng Cha, vì Cha đã mạc khải nước trời cho những người bé mọn.</vt:lpstr>
      <vt:lpstr>PowerPoint Presentation</vt:lpstr>
      <vt:lpstr>Lạy Cha là Chúa Cả trời đất, chúc tụng Cha, vì Cha đã mạc khải nước trời cho những người bé mọn.</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Này tấm bánh thơm, đây ly rượu nồng nàn hương nho mới, xin góp về từ đồng xanh dâng Chúa. Cùng tiến dâng lên tâm tình của muôn con người, là những ước mơ ngày vui đến trong cuộc đời.</vt:lpstr>
      <vt:lpstr>Đk: Xin dâng lên hy lễ mới, này tấm bánh với ly rượu. Xin Cha ban muôn ân phúc tràn lan trên toàn thế giới. </vt:lpstr>
      <vt:lpstr>**: Xin dâng Cha bao mơ ước, ngày mai quê hương sẽ rạng ngời. Đời vui tươi thêm những nụ cười. Tháng năm sống trong tình yêu Người.</vt:lpstr>
      <vt:lpstr>Tk2: Của lễ hôm nay xin góp lại tình người trên thế giới, xin dâng ngàn vạn bàn tay đổi mới. Của lễ hôm nay chính là bằng chứng muôn đời, tình mến sẽ không nhạt phai đắp xây cuộc đời.</vt:lpstr>
      <vt:lpstr>Đk: Xin dâng lên hy lễ mới, này tấm bánh với ly rượu. Xin Cha ban muôn ân phúc tràn lan trên toàn thế giới. </vt:lpstr>
      <vt:lpstr>**: Xin dâng Cha bao mơ ước, ngày mai quê hương sẽ rạng ngời. Đời vui tươi thêm những nụ cười. Tháng năm sống trong tình yêu Người.</vt:lpstr>
      <vt:lpstr>PowerPoint Presentation</vt:lpstr>
      <vt:lpstr>PowerPoint Presentation</vt:lpstr>
      <vt:lpstr>Ca Nguyện Hiệp Lễ Có Chúa Trong Đời Anh Tuấn</vt:lpstr>
      <vt:lpstr>Tk1: Từng bước trong cuộc đời con, biết bao cay đắng ngọt bùi. Cuộc sống với những lo toan với những gian nan với những ngày bình an. Chúa luôn đưa bước con hoài mà dìu con đi tới dìu con đi tới trên hành trình xa.</vt:lpstr>
      <vt:lpstr>Đk: Tình yêu Chúa ủ ấp đời con, nâng niu con từng phút giây không rời. Dù bao phen con trót lỡ lầm Ngài vẫn xót thương mà thứ tha.</vt:lpstr>
      <vt:lpstr>Tk2: Từ lúc chim gọi ngày lên, đến khi mây xuống đêm về Người vẫn ghé mắt trông nom sánh bước bên con suốt quãng đường buồn vui. Nắng mưa giông tố bên trời chẳng hề vương chân bước một khi có Chúa đêm ngày dìu đưa.</vt:lpstr>
      <vt:lpstr>Đk: Tình yêu Chúa ủ ấp đời con, nâng niu con từng phút giây không rời. Dù bao phen con trót lỡ lầm Ngài vẫn xót thương mà thứ tha.</vt:lpstr>
      <vt:lpstr>Tk3: Trần thế bao lần đổi thay, vẫn do tay Chúa an bài. Vì chính Chúa đã yêu thương dẫn bước muôn phương lướt thắng ngàn sầu vương. Thiết tha xin Chúa nhân từ đừng để con xa Chúa nguyện thương canh giữ thân phận bụi tro.</vt:lpstr>
      <vt:lpstr>Đk: Tình yêu Chúa ủ ấp đời con, nâng niu con từng phút giây không rời. Dù bao phen con trót lỡ lầm Ngài vẫn xót thương mà thứ tha.</vt:lpstr>
      <vt:lpstr>PowerPoint Presentation</vt:lpstr>
      <vt:lpstr>PowerPoint Presentation</vt:lpstr>
      <vt:lpstr>Ca Kết Lễ Ta Vào Đời Từ Duyên</vt:lpstr>
      <vt:lpstr>Đk: Ta đi vào cuộc đời, nào ta đâu có lo. Ta đi vào cuộc đời, vì Chúa vẫn bên ta. Ta đi vào cuộc đời, lòng rộn bao mơ ước. Cho tương lai rạng ngời dạt dào tình thiết tha.</vt:lpstr>
      <vt:lpstr>Tk1: Nay ta đi vào đời vì có Chúa đưa đường. Nay ta đi vào đời cùng với Chúa Tình Thương.</vt:lpstr>
      <vt:lpstr>Đk: Ta đi vào cuộc đời, nào ta đâu có lo. Ta đi vào cuộc đời, vì Chúa vẫn bên ta. Ta đi vào cuộc đời, lòng rộn bao mơ ước. Cho tương lai rạng ngời dạt dào tình thiết tha.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48</cp:revision>
  <dcterms:created xsi:type="dcterms:W3CDTF">2023-05-21T07:25:42Z</dcterms:created>
  <dcterms:modified xsi:type="dcterms:W3CDTF">2023-07-20T21:39:24Z</dcterms:modified>
</cp:coreProperties>
</file>