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748" r:id="rId7"/>
    <p:sldMasterId id="2147483928" r:id="rId8"/>
    <p:sldMasterId id="2147483952" r:id="rId9"/>
    <p:sldMasterId id="2147483964" r:id="rId10"/>
    <p:sldMasterId id="2147483976" r:id="rId11"/>
    <p:sldMasterId id="2147483988" r:id="rId12"/>
  </p:sldMasterIdLst>
  <p:sldIdLst>
    <p:sldId id="507" r:id="rId13"/>
    <p:sldId id="367" r:id="rId14"/>
    <p:sldId id="368" r:id="rId15"/>
    <p:sldId id="369" r:id="rId16"/>
    <p:sldId id="370" r:id="rId17"/>
    <p:sldId id="371" r:id="rId18"/>
    <p:sldId id="372" r:id="rId19"/>
    <p:sldId id="373" r:id="rId20"/>
    <p:sldId id="374" r:id="rId21"/>
    <p:sldId id="585" r:id="rId22"/>
    <p:sldId id="553" r:id="rId23"/>
    <p:sldId id="443" r:id="rId24"/>
    <p:sldId id="590" r:id="rId25"/>
    <p:sldId id="592" r:id="rId26"/>
    <p:sldId id="593" r:id="rId27"/>
    <p:sldId id="554" r:id="rId28"/>
    <p:sldId id="591" r:id="rId29"/>
    <p:sldId id="594" r:id="rId30"/>
    <p:sldId id="595" r:id="rId31"/>
    <p:sldId id="586" r:id="rId32"/>
    <p:sldId id="392" r:id="rId33"/>
    <p:sldId id="393" r:id="rId34"/>
    <p:sldId id="394" r:id="rId35"/>
    <p:sldId id="395" r:id="rId36"/>
    <p:sldId id="396" r:id="rId37"/>
    <p:sldId id="397" r:id="rId38"/>
    <p:sldId id="398" r:id="rId39"/>
    <p:sldId id="399" r:id="rId40"/>
    <p:sldId id="587" r:id="rId41"/>
    <p:sldId id="415" r:id="rId42"/>
    <p:sldId id="536" r:id="rId43"/>
    <p:sldId id="537" r:id="rId44"/>
    <p:sldId id="538" r:id="rId45"/>
    <p:sldId id="566" r:id="rId46"/>
    <p:sldId id="539" r:id="rId47"/>
    <p:sldId id="567" r:id="rId48"/>
    <p:sldId id="556" r:id="rId49"/>
    <p:sldId id="568" r:id="rId50"/>
    <p:sldId id="540" r:id="rId51"/>
    <p:sldId id="569" r:id="rId52"/>
    <p:sldId id="417" r:id="rId53"/>
    <p:sldId id="542" r:id="rId54"/>
    <p:sldId id="532" r:id="rId55"/>
    <p:sldId id="549" r:id="rId56"/>
    <p:sldId id="400" r:id="rId57"/>
    <p:sldId id="401" r:id="rId58"/>
    <p:sldId id="402" r:id="rId59"/>
    <p:sldId id="403" r:id="rId60"/>
    <p:sldId id="404" r:id="rId61"/>
    <p:sldId id="405" r:id="rId62"/>
    <p:sldId id="406" r:id="rId63"/>
    <p:sldId id="407" r:id="rId64"/>
    <p:sldId id="408" r:id="rId65"/>
    <p:sldId id="409" r:id="rId66"/>
    <p:sldId id="410" r:id="rId67"/>
    <p:sldId id="411" r:id="rId68"/>
    <p:sldId id="412" r:id="rId69"/>
    <p:sldId id="550" r:id="rId70"/>
    <p:sldId id="558" r:id="rId71"/>
    <p:sldId id="559" r:id="rId72"/>
    <p:sldId id="560" r:id="rId73"/>
    <p:sldId id="561" r:id="rId74"/>
    <p:sldId id="596" r:id="rId75"/>
    <p:sldId id="276" r:id="rId76"/>
    <p:sldId id="503" r:id="rId77"/>
    <p:sldId id="277" r:id="rId78"/>
    <p:sldId id="278" r:id="rId79"/>
    <p:sldId id="279" r:id="rId80"/>
    <p:sldId id="290" r:id="rId81"/>
    <p:sldId id="597" r:id="rId82"/>
    <p:sldId id="291" r:id="rId83"/>
    <p:sldId id="598" r:id="rId84"/>
    <p:sldId id="292" r:id="rId85"/>
    <p:sldId id="588" r:id="rId86"/>
    <p:sldId id="293" r:id="rId87"/>
    <p:sldId id="563" r:id="rId88"/>
    <p:sldId id="564" r:id="rId89"/>
    <p:sldId id="599" r:id="rId90"/>
    <p:sldId id="589"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802" y="-259"/>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tableStyles" Target="tableStyle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97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7117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00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490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2673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9272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0912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0861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50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3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011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97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7117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008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9360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03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4283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050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5124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45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5052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9345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3071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098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6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490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2673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9272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0912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0861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50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309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0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74432"/>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7443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9107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059605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9600" b="0" dirty="0" err="1">
                <a:solidFill>
                  <a:srgbClr val="FFFF00"/>
                </a:solidFill>
                <a:effectLst/>
              </a:rPr>
              <a:t>Nào</a:t>
            </a:r>
            <a:r>
              <a:rPr lang="en-US" sz="9600" b="0" dirty="0">
                <a:solidFill>
                  <a:srgbClr val="FFFF00"/>
                </a:solidFill>
                <a:effectLst/>
              </a:rPr>
              <a:t> Ta </a:t>
            </a:r>
            <a:r>
              <a:rPr lang="en-US" sz="9600" b="0" dirty="0" err="1">
                <a:solidFill>
                  <a:srgbClr val="FFFF00"/>
                </a:solidFill>
                <a:effectLst/>
              </a:rPr>
              <a:t>Hân</a:t>
            </a:r>
            <a:r>
              <a:rPr lang="en-US" sz="9600" b="0" dirty="0">
                <a:solidFill>
                  <a:srgbClr val="FFFF00"/>
                </a:solidFill>
                <a:effectLst/>
              </a:rPr>
              <a:t> </a:t>
            </a:r>
            <a:r>
              <a:rPr lang="en-US" sz="9600" b="0" dirty="0" err="1">
                <a:solidFill>
                  <a:srgbClr val="FFFF00"/>
                </a:solidFill>
                <a:effectLst/>
              </a:rPr>
              <a:t>Hoan</a:t>
            </a:r>
            <a:r>
              <a:rPr lang="en-US" sz="6000" b="0" dirty="0">
                <a:solidFill>
                  <a:srgbClr val="FFFF00"/>
                </a:solidFill>
                <a:effectLst/>
              </a:rPr>
              <a:t/>
            </a:r>
            <a:br>
              <a:rPr lang="en-US" sz="6000" b="0" dirty="0">
                <a:solidFill>
                  <a:srgbClr val="FFFF00"/>
                </a:solidFill>
                <a:effectLst/>
              </a:rPr>
            </a:br>
            <a:r>
              <a:rPr lang="en-US" sz="6000" b="0" i="1" dirty="0">
                <a:solidFill>
                  <a:schemeClr val="bg1"/>
                </a:solidFill>
                <a:effectLst/>
              </a:rPr>
              <a:t/>
            </a: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500" b="0" u="sng" dirty="0" smtClean="0">
                <a:solidFill>
                  <a:srgbClr val="FFFF00"/>
                </a:solidFill>
                <a:effectLst/>
              </a:rPr>
              <a:t>Đ</a:t>
            </a:r>
            <a:r>
              <a:rPr lang="en-US" sz="5500" b="0" u="sng" dirty="0" smtClean="0">
                <a:solidFill>
                  <a:srgbClr val="FFFF00"/>
                </a:solidFill>
                <a:effectLst/>
              </a:rPr>
              <a:t>k</a:t>
            </a:r>
            <a:r>
              <a:rPr lang="vi-VN" sz="5500" b="0" u="sng" dirty="0" smtClean="0">
                <a:solidFill>
                  <a:srgbClr val="FFFF00"/>
                </a:solidFill>
                <a:effectLst/>
              </a:rPr>
              <a:t>:</a:t>
            </a:r>
            <a:r>
              <a:rPr lang="vi-VN" sz="5500" b="0" dirty="0" smtClean="0">
                <a:solidFill>
                  <a:schemeClr val="bg1"/>
                </a:solidFill>
                <a:effectLst/>
              </a:rPr>
              <a:t> </a:t>
            </a:r>
            <a:r>
              <a:rPr lang="vi-VN" sz="5500" dirty="0" smtClean="0">
                <a:solidFill>
                  <a:schemeClr val="bg1"/>
                </a:solidFill>
              </a:rPr>
              <a:t>(Hân hoan bước vào nhà Chúa). Hân hoan bước vào nhà Chúa. Một niềm tin son sắt không ngơi, tình thân thương hiệp nhất muôn lòng với bao hy vọng, (với bao hy vọng). </a:t>
            </a:r>
            <a:endParaRPr lang="vi-VN" sz="55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500" b="0" u="sng" dirty="0" smtClean="0">
                <a:solidFill>
                  <a:srgbClr val="FFFF00"/>
                </a:solidFill>
                <a:effectLst/>
              </a:rPr>
              <a:t>**</a:t>
            </a:r>
            <a:r>
              <a:rPr lang="vi-VN" sz="5500" b="0" u="sng" dirty="0" smtClean="0">
                <a:solidFill>
                  <a:srgbClr val="FFFF00"/>
                </a:solidFill>
                <a:effectLst/>
              </a:rPr>
              <a:t>:</a:t>
            </a:r>
            <a:r>
              <a:rPr lang="vi-VN" sz="5500" b="0" dirty="0" smtClean="0">
                <a:solidFill>
                  <a:schemeClr val="bg1"/>
                </a:solidFill>
                <a:effectLst/>
              </a:rPr>
              <a:t> </a:t>
            </a:r>
            <a:r>
              <a:rPr lang="vi-VN" sz="5500" dirty="0" smtClean="0">
                <a:solidFill>
                  <a:schemeClr val="bg1"/>
                </a:solidFill>
              </a:rPr>
              <a:t>(</a:t>
            </a:r>
            <a:r>
              <a:rPr lang="vi-VN" sz="5500" dirty="0">
                <a:solidFill>
                  <a:schemeClr val="bg1"/>
                </a:solidFill>
              </a:rPr>
              <a:t>Này đây cung điện nhà Chúa). Này đây cung điện nhà Chúa, vang lên bao tiếng ca lời mừng, tôn vinh Thiên Chúa Vua cửu trùng, đầy vinh quang chan chứa tình thương</a:t>
            </a:r>
            <a:endParaRPr lang="vi-VN" sz="5500" b="0" dirty="0">
              <a:solidFill>
                <a:schemeClr val="bg1"/>
              </a:solidFill>
              <a:effectLst/>
            </a:endParaRPr>
          </a:p>
        </p:txBody>
      </p:sp>
    </p:spTree>
    <p:extLst>
      <p:ext uri="{BB962C8B-B14F-4D97-AF65-F5344CB8AC3E}">
        <p14:creationId xmlns:p14="http://schemas.microsoft.com/office/powerpoint/2010/main" val="343726421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500" b="0" u="sng" dirty="0" smtClean="0">
                <a:solidFill>
                  <a:srgbClr val="FFFF00"/>
                </a:solidFill>
                <a:effectLst/>
              </a:rPr>
              <a:t>Đ</a:t>
            </a:r>
            <a:r>
              <a:rPr lang="en-US" sz="5500" b="0" u="sng" dirty="0" smtClean="0">
                <a:solidFill>
                  <a:srgbClr val="FFFF00"/>
                </a:solidFill>
                <a:effectLst/>
              </a:rPr>
              <a:t>k</a:t>
            </a:r>
            <a:r>
              <a:rPr lang="vi-VN" sz="5500" b="0" u="sng" dirty="0" smtClean="0">
                <a:solidFill>
                  <a:srgbClr val="FFFF00"/>
                </a:solidFill>
                <a:effectLst/>
              </a:rPr>
              <a:t>:</a:t>
            </a:r>
            <a:r>
              <a:rPr lang="vi-VN" sz="5500" b="0" dirty="0" smtClean="0">
                <a:solidFill>
                  <a:schemeClr val="bg1"/>
                </a:solidFill>
                <a:effectLst/>
              </a:rPr>
              <a:t> </a:t>
            </a:r>
            <a:r>
              <a:rPr lang="vi-VN" sz="5500" dirty="0" smtClean="0">
                <a:solidFill>
                  <a:schemeClr val="bg1"/>
                </a:solidFill>
              </a:rPr>
              <a:t>(Hân hoan bước vào nhà Chúa). Hân hoan bước vào nhà Chúa. Một niềm tin son sắt không ngơi, tình thân thương hiệp nhất muôn lòng với bao hy vọng, (với bao hy vọng). </a:t>
            </a:r>
            <a:endParaRPr lang="vi-VN" sz="5500" b="0" dirty="0">
              <a:solidFill>
                <a:schemeClr val="bg1"/>
              </a:solidFill>
              <a:effectLst/>
            </a:endParaRPr>
          </a:p>
        </p:txBody>
      </p:sp>
    </p:spTree>
    <p:extLst>
      <p:ext uri="{BB962C8B-B14F-4D97-AF65-F5344CB8AC3E}">
        <p14:creationId xmlns:p14="http://schemas.microsoft.com/office/powerpoint/2010/main" val="183471833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500" b="0" u="sng" dirty="0" smtClean="0">
                <a:solidFill>
                  <a:srgbClr val="FFFF00"/>
                </a:solidFill>
                <a:effectLst/>
              </a:rPr>
              <a:t>**</a:t>
            </a:r>
            <a:r>
              <a:rPr lang="vi-VN" sz="5500" b="0" u="sng" dirty="0" smtClean="0">
                <a:solidFill>
                  <a:srgbClr val="FFFF00"/>
                </a:solidFill>
                <a:effectLst/>
              </a:rPr>
              <a:t>:</a:t>
            </a:r>
            <a:r>
              <a:rPr lang="vi-VN" sz="5500" b="0" dirty="0" smtClean="0">
                <a:solidFill>
                  <a:schemeClr val="bg1"/>
                </a:solidFill>
                <a:effectLst/>
              </a:rPr>
              <a:t> </a:t>
            </a:r>
            <a:r>
              <a:rPr lang="vi-VN" sz="5500" dirty="0" smtClean="0">
                <a:solidFill>
                  <a:schemeClr val="bg1"/>
                </a:solidFill>
              </a:rPr>
              <a:t>(</a:t>
            </a:r>
            <a:r>
              <a:rPr lang="vi-VN" sz="5500" dirty="0">
                <a:solidFill>
                  <a:schemeClr val="bg1"/>
                </a:solidFill>
              </a:rPr>
              <a:t>Này đây cung điện nhà Chúa). Này đây cung điện nhà Chúa, vang lên bao tiếng ca lời mừng, tôn vinh Thiên Chúa Vua cửu trùng, đầy vinh quang chan chứa tình thương</a:t>
            </a:r>
            <a:endParaRPr lang="vi-VN" sz="5500" b="0" dirty="0">
              <a:solidFill>
                <a:schemeClr val="bg1"/>
              </a:solidFill>
              <a:effectLst/>
            </a:endParaRPr>
          </a:p>
        </p:txBody>
      </p:sp>
    </p:spTree>
    <p:extLst>
      <p:ext uri="{BB962C8B-B14F-4D97-AF65-F5344CB8AC3E}">
        <p14:creationId xmlns:p14="http://schemas.microsoft.com/office/powerpoint/2010/main" val="25433333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FFFF00"/>
                </a:solidFill>
                <a:effectLst/>
                <a:latin typeface="+mj-lt"/>
              </a:rPr>
              <a:t>Tk</a:t>
            </a:r>
            <a:r>
              <a:rPr lang="vi-VN" sz="5200" b="0" u="sng" dirty="0">
                <a:solidFill>
                  <a:srgbClr val="FFFF00"/>
                </a:solidFill>
                <a:effectLst/>
                <a:latin typeface="+mj-lt"/>
              </a:rPr>
              <a:t>1.</a:t>
            </a:r>
            <a:r>
              <a:rPr lang="vi-VN" sz="5200" b="0" dirty="0">
                <a:solidFill>
                  <a:srgbClr val="FFFF00"/>
                </a:solidFill>
                <a:effectLst/>
                <a:latin typeface="+mj-lt"/>
              </a:rPr>
              <a:t> </a:t>
            </a:r>
            <a:r>
              <a:rPr lang="vi-VN" sz="5200" dirty="0">
                <a:solidFill>
                  <a:schemeClr val="bg1"/>
                </a:solidFill>
              </a:rPr>
              <a:t>Với ước mong kiếm tìm khẩn cầu tháng năm. Luôn cư ngụ nhà Chúa trong suốt cuộc đời, niệm suy ơn lành Ngài ban, nhìn ngắm Chúa thật cao sang, ngự giữa Thánh cung huy hoàng.</a:t>
            </a:r>
            <a:endParaRPr lang="vi-VN" sz="52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500" b="0" u="sng" dirty="0" smtClean="0">
                <a:solidFill>
                  <a:srgbClr val="FFFF00"/>
                </a:solidFill>
                <a:effectLst/>
                <a:latin typeface="+mj-lt"/>
              </a:rPr>
              <a:t>Tk2</a:t>
            </a:r>
            <a:r>
              <a:rPr lang="vi-VN" sz="5500" b="0" u="sng" dirty="0" smtClean="0">
                <a:solidFill>
                  <a:srgbClr val="FFFF00"/>
                </a:solidFill>
                <a:effectLst/>
                <a:latin typeface="+mj-lt"/>
              </a:rPr>
              <a:t>.</a:t>
            </a:r>
            <a:r>
              <a:rPr lang="vi-VN" sz="5500" b="0" dirty="0" smtClean="0">
                <a:solidFill>
                  <a:srgbClr val="FFFF00"/>
                </a:solidFill>
                <a:effectLst/>
                <a:latin typeface="+mj-lt"/>
              </a:rPr>
              <a:t> </a:t>
            </a:r>
            <a:r>
              <a:rPr lang="vi-VN" sz="5500" dirty="0">
                <a:solidFill>
                  <a:schemeClr val="bg1"/>
                </a:solidFill>
              </a:rPr>
              <a:t>Hỡi những ai Chúa chọn chúc tụng Chúa đi. Sống những ngày hoan hỉ mà cảm tạ Ngài. Để ta trở thành lời ca, để ta như là viên đá, đoàtn kết đắp xây một nhà.</a:t>
            </a:r>
            <a:endParaRPr lang="vi-VN" sz="55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96117696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500" b="0" u="sng" dirty="0" smtClean="0">
                <a:solidFill>
                  <a:srgbClr val="FFFF00"/>
                </a:solidFill>
                <a:effectLst/>
              </a:rPr>
              <a:t>Đ</a:t>
            </a:r>
            <a:r>
              <a:rPr lang="en-US" sz="5500" b="0" u="sng" dirty="0" smtClean="0">
                <a:solidFill>
                  <a:srgbClr val="FFFF00"/>
                </a:solidFill>
                <a:effectLst/>
              </a:rPr>
              <a:t>k</a:t>
            </a:r>
            <a:r>
              <a:rPr lang="vi-VN" sz="5500" b="0" u="sng" dirty="0" smtClean="0">
                <a:solidFill>
                  <a:srgbClr val="FFFF00"/>
                </a:solidFill>
                <a:effectLst/>
              </a:rPr>
              <a:t>:</a:t>
            </a:r>
            <a:r>
              <a:rPr lang="vi-VN" sz="5500" b="0" dirty="0" smtClean="0">
                <a:solidFill>
                  <a:schemeClr val="bg1"/>
                </a:solidFill>
                <a:effectLst/>
              </a:rPr>
              <a:t> </a:t>
            </a:r>
            <a:r>
              <a:rPr lang="vi-VN" sz="5500" dirty="0" smtClean="0">
                <a:solidFill>
                  <a:schemeClr val="bg1"/>
                </a:solidFill>
              </a:rPr>
              <a:t>(Hân hoan bước vào nhà Chúa). Hân hoan bước vào nhà Chúa. Một niềm tin son sắt không ngơi, tình thân thương hiệp nhất muôn lòng với bao hy vọng, (với bao hy vọng). </a:t>
            </a:r>
            <a:endParaRPr lang="vi-VN" sz="5500" b="0" dirty="0">
              <a:solidFill>
                <a:schemeClr val="bg1"/>
              </a:solidFill>
              <a:effectLst/>
            </a:endParaRPr>
          </a:p>
        </p:txBody>
      </p:sp>
    </p:spTree>
    <p:extLst>
      <p:ext uri="{BB962C8B-B14F-4D97-AF65-F5344CB8AC3E}">
        <p14:creationId xmlns:p14="http://schemas.microsoft.com/office/powerpoint/2010/main" val="183471833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500" b="0" u="sng" dirty="0" smtClean="0">
                <a:solidFill>
                  <a:srgbClr val="FFFF00"/>
                </a:solidFill>
                <a:effectLst/>
              </a:rPr>
              <a:t>**</a:t>
            </a:r>
            <a:r>
              <a:rPr lang="vi-VN" sz="5500" b="0" u="sng" dirty="0" smtClean="0">
                <a:solidFill>
                  <a:srgbClr val="FFFF00"/>
                </a:solidFill>
                <a:effectLst/>
              </a:rPr>
              <a:t>:</a:t>
            </a:r>
            <a:r>
              <a:rPr lang="vi-VN" sz="5500" b="0" dirty="0" smtClean="0">
                <a:solidFill>
                  <a:schemeClr val="bg1"/>
                </a:solidFill>
                <a:effectLst/>
              </a:rPr>
              <a:t> </a:t>
            </a:r>
            <a:r>
              <a:rPr lang="vi-VN" sz="5500" dirty="0" smtClean="0">
                <a:solidFill>
                  <a:schemeClr val="bg1"/>
                </a:solidFill>
              </a:rPr>
              <a:t>(</a:t>
            </a:r>
            <a:r>
              <a:rPr lang="vi-VN" sz="5500" dirty="0">
                <a:solidFill>
                  <a:schemeClr val="bg1"/>
                </a:solidFill>
              </a:rPr>
              <a:t>Này đây cung điện nhà Chúa). Này đây cung điện nhà Chúa, vang lên bao tiếng ca lời mừng, tôn vinh Thiên Chúa Vua cửu trùng, đầy vinh quang chan chứa tình thương</a:t>
            </a:r>
            <a:endParaRPr lang="vi-VN" sz="5500" b="0" dirty="0">
              <a:solidFill>
                <a:schemeClr val="bg1"/>
              </a:solidFill>
              <a:effectLst/>
            </a:endParaRPr>
          </a:p>
        </p:txBody>
      </p:sp>
    </p:spTree>
    <p:extLst>
      <p:ext uri="{BB962C8B-B14F-4D97-AF65-F5344CB8AC3E}">
        <p14:creationId xmlns:p14="http://schemas.microsoft.com/office/powerpoint/2010/main" val="25433333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059605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3772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28600" y="438150"/>
            <a:ext cx="8686800" cy="1569660"/>
          </a:xfrm>
          <a:prstGeom prst="rect">
            <a:avLst/>
          </a:prstGeom>
        </p:spPr>
        <p:txBody>
          <a:bodyPr wrap="square">
            <a:spAutoFit/>
          </a:bodyPr>
          <a:lstStyle/>
          <a:p>
            <a:r>
              <a:rPr lang="en-US" sz="3200" smtClean="0">
                <a:solidFill>
                  <a:srgbClr val="FFFF00"/>
                </a:solidFill>
              </a:rPr>
              <a:t>Bài Đọc 1.</a:t>
            </a:r>
          </a:p>
          <a:p>
            <a:r>
              <a:rPr lang="en-US" sz="3200">
                <a:solidFill>
                  <a:srgbClr val="FFFF00"/>
                </a:solidFill>
              </a:rPr>
              <a:t>Thánh vịnh </a:t>
            </a:r>
            <a:r>
              <a:rPr lang="en-US" sz="3200" smtClean="0">
                <a:solidFill>
                  <a:srgbClr val="FFFF00"/>
                </a:solidFill>
              </a:rPr>
              <a:t>118.</a:t>
            </a:r>
          </a:p>
          <a:p>
            <a:r>
              <a:rPr lang="vi-VN" sz="3200" smtClean="0">
                <a:solidFill>
                  <a:srgbClr val="FFFF00"/>
                </a:solidFill>
              </a:rPr>
              <a:t>Lạy </a:t>
            </a:r>
            <a:r>
              <a:rPr lang="vi-VN" sz="3200">
                <a:solidFill>
                  <a:srgbClr val="FFFF00"/>
                </a:solidFill>
              </a:rPr>
              <a:t>Chúa, con yêu chuộng luật Chúa dường bao. </a:t>
            </a:r>
            <a:endParaRPr lang="en-US" sz="3200" smtClean="0">
              <a:solidFill>
                <a:srgbClr val="FFFF00"/>
              </a:solidFill>
            </a:endParaRPr>
          </a:p>
        </p:txBody>
      </p:sp>
      <p:sp>
        <p:nvSpPr>
          <p:cNvPr id="4" name="Rectangle 3"/>
          <p:cNvSpPr/>
          <p:nvPr/>
        </p:nvSpPr>
        <p:spPr>
          <a:xfrm>
            <a:off x="304800" y="4433561"/>
            <a:ext cx="7467600" cy="523220"/>
          </a:xfrm>
          <a:prstGeom prst="rect">
            <a:avLst/>
          </a:prstGeom>
        </p:spPr>
        <p:txBody>
          <a:bodyPr wrap="square">
            <a:spAutoFit/>
          </a:bodyPr>
          <a:lstStyle/>
          <a:p>
            <a:r>
              <a:rPr lang="en-US" sz="2800" smtClean="0">
                <a:solidFill>
                  <a:schemeClr val="bg1"/>
                </a:solidFill>
              </a:rPr>
              <a:t>Bài trích sách các Vua quyển thứ nhất.</a:t>
            </a:r>
            <a:endParaRPr lang="en-US" sz="2800">
              <a:solidFill>
                <a:schemeClr val="bg1"/>
              </a:solidFill>
            </a:endParaRPr>
          </a:p>
        </p:txBody>
      </p:sp>
    </p:spTree>
    <p:extLst>
      <p:ext uri="{BB962C8B-B14F-4D97-AF65-F5344CB8AC3E}">
        <p14:creationId xmlns:p14="http://schemas.microsoft.com/office/powerpoint/2010/main" val="2982275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FFFF00"/>
                </a:solidFill>
                <a:effectLst/>
              </a:rPr>
              <a:t>Thánh</a:t>
            </a:r>
            <a:r>
              <a:rPr lang="en-US" b="0" dirty="0">
                <a:solidFill>
                  <a:srgbClr val="FFFF00"/>
                </a:solidFill>
                <a:effectLst/>
              </a:rPr>
              <a:t> </a:t>
            </a:r>
            <a:r>
              <a:rPr lang="en-US" b="0" dirty="0" err="1">
                <a:solidFill>
                  <a:srgbClr val="FFFF00"/>
                </a:solidFill>
                <a:effectLst/>
              </a:rPr>
              <a:t>Vịnh</a:t>
            </a:r>
            <a:r>
              <a:rPr lang="en-US" b="0" dirty="0">
                <a:solidFill>
                  <a:srgbClr val="FFFF00"/>
                </a:solidFill>
                <a:effectLst/>
              </a:rPr>
              <a:t> 118</a:t>
            </a:r>
            <a:br>
              <a:rPr lang="en-US" b="0" dirty="0">
                <a:solidFill>
                  <a:srgbClr val="FFFF00"/>
                </a:solidFill>
                <a:effectLst/>
              </a:rPr>
            </a:br>
            <a:r>
              <a:rPr lang="en-US" b="0" dirty="0" err="1">
                <a:solidFill>
                  <a:srgbClr val="FFFF00"/>
                </a:solidFill>
                <a:effectLst/>
              </a:rPr>
              <a:t>Chúa</a:t>
            </a:r>
            <a:r>
              <a:rPr lang="en-US" b="0" dirty="0">
                <a:solidFill>
                  <a:srgbClr val="FFFF00"/>
                </a:solidFill>
                <a:effectLst/>
              </a:rPr>
              <a:t> </a:t>
            </a:r>
            <a:r>
              <a:rPr lang="en-US" b="0" dirty="0" err="1">
                <a:solidFill>
                  <a:srgbClr val="FFFF00"/>
                </a:solidFill>
                <a:effectLst/>
              </a:rPr>
              <a:t>Nhật</a:t>
            </a:r>
            <a:r>
              <a:rPr lang="en-US" b="0" dirty="0">
                <a:solidFill>
                  <a:srgbClr val="FFFF00"/>
                </a:solidFill>
                <a:effectLst/>
              </a:rPr>
              <a:t> XVII </a:t>
            </a:r>
            <a:r>
              <a:rPr lang="en-US" b="0" dirty="0" err="1">
                <a:solidFill>
                  <a:srgbClr val="FFFF00"/>
                </a:solidFill>
                <a:effectLst/>
              </a:rPr>
              <a:t>Thường</a:t>
            </a:r>
            <a:r>
              <a:rPr lang="en-US" b="0" dirty="0">
                <a:solidFill>
                  <a:srgbClr val="FFFF00"/>
                </a:solidFill>
                <a:effectLst/>
              </a:rPr>
              <a:t> </a:t>
            </a:r>
            <a:r>
              <a:rPr lang="en-US" b="0" dirty="0" err="1">
                <a:solidFill>
                  <a:srgbClr val="FFFF00"/>
                </a:solidFill>
                <a:effectLst/>
              </a:rPr>
              <a:t>Niên</a:t>
            </a:r>
            <a:r>
              <a:rPr lang="en-US" b="0" dirty="0">
                <a:solidFill>
                  <a:srgbClr val="FFFF00"/>
                </a:solidFill>
                <a:effectLst/>
              </a:rPr>
              <a:t/>
            </a:r>
            <a:br>
              <a:rPr lang="en-US" b="0" dirty="0">
                <a:solidFill>
                  <a:srgbClr val="FFFF00"/>
                </a:solidFill>
                <a:effectLst/>
              </a:rPr>
            </a:br>
            <a:r>
              <a:rPr lang="en-US" b="0" dirty="0" err="1">
                <a:solidFill>
                  <a:srgbClr val="FFFF00"/>
                </a:solidFill>
                <a:effectLst/>
              </a:rPr>
              <a:t>Năm</a:t>
            </a:r>
            <a:r>
              <a:rPr lang="en-US" b="0" dirty="0">
                <a:solidFill>
                  <a:srgbClr val="FFFF00"/>
                </a:solidFill>
                <a:effectLst/>
              </a:rPr>
              <a:t> A</a:t>
            </a:r>
            <a:br>
              <a:rPr lang="en-US" b="0" dirty="0">
                <a:solidFill>
                  <a:srgbClr val="FFFF00"/>
                </a:solidFill>
                <a:effectLst/>
              </a:rPr>
            </a:br>
            <a:r>
              <a:rPr lang="en-US" b="0" dirty="0" err="1">
                <a:solidFill>
                  <a:schemeClr val="bg1"/>
                </a:solidFill>
                <a:effectLst/>
              </a:rPr>
              <a:t>Lm</a:t>
            </a:r>
            <a:r>
              <a:rPr lang="en-US" b="0" dirty="0">
                <a:solidFill>
                  <a:schemeClr val="bg1"/>
                </a:solidFill>
                <a:effectLst/>
              </a:rPr>
              <a:t> Kim Long </a:t>
            </a:r>
            <a:br>
              <a:rPr lang="en-US" b="0" dirty="0">
                <a:solidFill>
                  <a:schemeClr val="bg1"/>
                </a:solidFill>
                <a:effectLst/>
              </a:rPr>
            </a:br>
            <a:r>
              <a:rPr lang="en-US" b="0" dirty="0">
                <a:solidFill>
                  <a:schemeClr val="bg1"/>
                </a:solidFill>
                <a:effectLst/>
              </a:rPr>
              <a:t>04 </a:t>
            </a:r>
            <a:r>
              <a:rPr lang="en-US" b="0" dirty="0" err="1">
                <a:solidFill>
                  <a:schemeClr val="bg1"/>
                </a:solidFill>
                <a:effectLst/>
              </a:rPr>
              <a:t>Câu</a:t>
            </a:r>
            <a:endParaRPr lang="en-US" b="0" dirty="0">
              <a:solidFill>
                <a:srgbClr val="FFFF00"/>
              </a:solidFill>
              <a:effectLst/>
            </a:endParaRPr>
          </a:p>
        </p:txBody>
      </p:sp>
    </p:spTree>
    <p:extLst>
      <p:ext uri="{BB962C8B-B14F-4D97-AF65-F5344CB8AC3E}">
        <p14:creationId xmlns:p14="http://schemas.microsoft.com/office/powerpoint/2010/main" val="1163245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926163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Nguyện Chúa nghe, con đây vẫn thân thưa rằng: Cơ ngơi con chính là Lời Chúa.  Nguyện giúp con coi trọng luật Ngài ban bố, Thật quý hơn vàng biển bạc rừng</a:t>
            </a:r>
            <a:r>
              <a:rPr lang="en-US" sz="5400" b="0" dirty="0">
                <a:solidFill>
                  <a:schemeClr val="bg1"/>
                </a:solidFill>
                <a:effectLst/>
              </a:rPr>
              <a:t>.</a:t>
            </a:r>
          </a:p>
        </p:txBody>
      </p:sp>
    </p:spTree>
    <p:extLst>
      <p:ext uri="{BB962C8B-B14F-4D97-AF65-F5344CB8AC3E}">
        <p14:creationId xmlns:p14="http://schemas.microsoft.com/office/powerpoint/2010/main" val="1795098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702154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Ngài ủi an khi thương xót phận tôi hèn, Theo như xưa Ngài từng đoan hứa.  Vì mến thương nên Ngài còn cho con sống Lòng sướng vui vì thánh chỉ Ngài. </a:t>
            </a:r>
            <a:endParaRPr lang="en-US" sz="5400" b="0" dirty="0">
              <a:solidFill>
                <a:schemeClr val="bg1"/>
              </a:solidFill>
              <a:effectLst/>
            </a:endParaRPr>
          </a:p>
        </p:txBody>
      </p:sp>
    </p:spTree>
    <p:extLst>
      <p:ext uri="{BB962C8B-B14F-4D97-AF65-F5344CB8AC3E}">
        <p14:creationId xmlns:p14="http://schemas.microsoft.com/office/powerpoint/2010/main" val="3759538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2429386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b="0" dirty="0">
                <a:solidFill>
                  <a:schemeClr val="bg1"/>
                </a:solidFill>
                <a:effectLst/>
              </a:rPr>
              <a:t>Vì thế con luôn yêu mến mệnh lệnh Ngài, Hơn luôn hơn quí vàng tinh chất.  Bởi đó nên theo lệnh Ngài con thẳng bước Lòng ghét khinh đường nẻo gian tà</a:t>
            </a:r>
            <a:r>
              <a:rPr lang="en-US" sz="5400" b="0" dirty="0">
                <a:solidFill>
                  <a:schemeClr val="bg1"/>
                </a:solidFill>
                <a:effectLst/>
              </a:rPr>
              <a:t>.</a:t>
            </a:r>
            <a:endParaRPr lang="vi-VN" sz="5400" b="0" dirty="0">
              <a:solidFill>
                <a:schemeClr val="bg1"/>
              </a:solidFill>
              <a:effectLst/>
            </a:endParaRPr>
          </a:p>
        </p:txBody>
      </p:sp>
    </p:spTree>
    <p:extLst>
      <p:ext uri="{BB962C8B-B14F-4D97-AF65-F5344CB8AC3E}">
        <p14:creationId xmlns:p14="http://schemas.microsoft.com/office/powerpoint/2010/main" val="109751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1421410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b="0" u="sng" dirty="0">
                <a:solidFill>
                  <a:srgbClr val="FFFF00"/>
                </a:solidFill>
                <a:effectLst/>
              </a:rPr>
              <a:t>Tk4:</a:t>
            </a:r>
            <a:r>
              <a:rPr lang="en-US" sz="5800" b="0" dirty="0">
                <a:solidFill>
                  <a:schemeClr val="bg1"/>
                </a:solidFill>
                <a:effectLst/>
              </a:rPr>
              <a:t> </a:t>
            </a:r>
            <a:r>
              <a:rPr lang="vi-VN" sz="5800" b="0" dirty="0">
                <a:solidFill>
                  <a:schemeClr val="bg1"/>
                </a:solidFill>
                <a:effectLst/>
              </a:rPr>
              <a:t>Luật Chúa ban, ôi cao quí và diệu kỳ, Con đây xin hết lòng tuân giữ.  Nghiền ngẫm luôn cho lời Ngài dọi ánh sáng, Làm kẻ đơn thật hiểu ngọn nguồn</a:t>
            </a:r>
            <a:r>
              <a:rPr lang="en-US" sz="5800" b="0" dirty="0">
                <a:solidFill>
                  <a:schemeClr val="bg1"/>
                </a:solidFill>
                <a:effectLst/>
              </a:rPr>
              <a:t>.</a:t>
            </a:r>
            <a:endParaRPr lang="vi-VN" sz="5800" b="0" dirty="0">
              <a:solidFill>
                <a:schemeClr val="bg1"/>
              </a:solidFill>
              <a:effectLst/>
            </a:endParaRPr>
          </a:p>
        </p:txBody>
      </p:sp>
    </p:spTree>
    <p:extLst>
      <p:ext uri="{BB962C8B-B14F-4D97-AF65-F5344CB8AC3E}">
        <p14:creationId xmlns:p14="http://schemas.microsoft.com/office/powerpoint/2010/main" val="395878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4025190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a:solidFill>
                  <a:srgbClr val="FFFF00"/>
                </a:solidFill>
              </a:rPr>
              <a:t>Bài đọc 2</a:t>
            </a:r>
          </a:p>
          <a:p>
            <a:r>
              <a:rPr lang="en-US" sz="3600">
                <a:solidFill>
                  <a:srgbClr val="FFFF00"/>
                </a:solidFill>
              </a:rPr>
              <a:t>Bài trích thư của thánh Phaôlô tông đồ</a:t>
            </a:r>
          </a:p>
          <a:p>
            <a:r>
              <a:rPr lang="en-US" sz="3600">
                <a:solidFill>
                  <a:srgbClr val="FFFF00"/>
                </a:solidFill>
              </a:rPr>
              <a:t>Gửi tín hữu Rôma.</a:t>
            </a:r>
          </a:p>
        </p:txBody>
      </p:sp>
      <p:sp>
        <p:nvSpPr>
          <p:cNvPr id="7" name="TextBox 6"/>
          <p:cNvSpPr txBox="1"/>
          <p:nvPr/>
        </p:nvSpPr>
        <p:spPr>
          <a:xfrm>
            <a:off x="152400" y="3714750"/>
            <a:ext cx="8117928" cy="1200329"/>
          </a:xfrm>
          <a:prstGeom prst="rect">
            <a:avLst/>
          </a:prstGeom>
          <a:noFill/>
        </p:spPr>
        <p:txBody>
          <a:bodyPr wrap="none" rtlCol="0">
            <a:spAutoFit/>
          </a:bodyPr>
          <a:lstStyle/>
          <a:p>
            <a:r>
              <a:rPr lang="en-US" sz="3600" smtClean="0">
                <a:solidFill>
                  <a:srgbClr val="FFFF00"/>
                </a:solidFill>
              </a:rPr>
              <a:t>Thiên Chúa đã tiên định cho họ nên </a:t>
            </a:r>
          </a:p>
          <a:p>
            <a:r>
              <a:rPr lang="en-US" sz="3600" smtClean="0">
                <a:solidFill>
                  <a:srgbClr val="FFFF00"/>
                </a:solidFill>
              </a:rPr>
              <a:t>đồng hình đồng dạng với Con của Người.</a:t>
            </a:r>
            <a:endParaRPr lang="en-US" sz="360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b="0" dirty="0">
                <a:solidFill>
                  <a:schemeClr val="bg1"/>
                </a:solidFill>
                <a:effectLst/>
              </a:rPr>
              <a:t>Lạy Cha là Chúa Cả trời đất, chúc tụng Cha, vì Cha đã mạc khải nước trời cho những người bé mọn.</a:t>
            </a:r>
            <a:endParaRPr lang="en-US" sz="5400" b="0" dirty="0">
              <a:solidFill>
                <a:schemeClr val="bg1"/>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FFFF00"/>
                </a:solidFill>
              </a:rPr>
              <a:t>Alleluia …</a:t>
            </a:r>
          </a:p>
        </p:txBody>
      </p:sp>
    </p:spTree>
    <p:extLst>
      <p:ext uri="{BB962C8B-B14F-4D97-AF65-F5344CB8AC3E}">
        <p14:creationId xmlns:p14="http://schemas.microsoft.com/office/powerpoint/2010/main" val="3778458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352800" y="1200150"/>
            <a:ext cx="5791200" cy="2554545"/>
          </a:xfrm>
          <a:prstGeom prst="rect">
            <a:avLst/>
          </a:prstGeom>
        </p:spPr>
        <p:txBody>
          <a:bodyPr wrap="square">
            <a:spAutoFit/>
          </a:bodyPr>
          <a:lstStyle/>
          <a:p>
            <a:pPr algn="just"/>
            <a:r>
              <a:rPr lang="vi-VN" sz="3200"/>
              <a:t>Nước Trời quả là một kho tàng vô giá, một viên ngọc quý báu mà bất cứ người khôn ngoan nào cũng đều nhất quyết chiếm cho bằng được.</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723549"/>
          </a:xfrm>
          <a:prstGeom prst="rect">
            <a:avLst/>
          </a:prstGeom>
        </p:spPr>
        <p:txBody>
          <a:bodyPr wrap="square">
            <a:spAutoFit/>
          </a:bodyPr>
          <a:lstStyle/>
          <a:p>
            <a:pPr algn="ctr"/>
            <a:r>
              <a:rPr lang="en-US" sz="6600" b="1" i="1" dirty="0" err="1" smtClean="0">
                <a:solidFill>
                  <a:srgbClr val="FFFF00"/>
                </a:solidFill>
              </a:rPr>
              <a:t>Dâng</a:t>
            </a:r>
            <a:r>
              <a:rPr lang="en-US" sz="6600" b="1" i="1" dirty="0" smtClean="0">
                <a:solidFill>
                  <a:srgbClr val="FFFF00"/>
                </a:solidFill>
              </a:rPr>
              <a:t> 2</a:t>
            </a:r>
            <a:endParaRPr lang="en-US" sz="6600" b="1" i="1" dirty="0">
              <a:solidFill>
                <a:srgbClr val="FFFF00"/>
              </a:solidFill>
            </a:endParaRPr>
          </a:p>
          <a:p>
            <a:pPr algn="ctr"/>
            <a:r>
              <a:rPr lang="en-US" sz="4000" b="1" i="1" dirty="0" err="1" smtClean="0">
                <a:solidFill>
                  <a:schemeClr val="bg1"/>
                </a:solidFill>
              </a:rPr>
              <a:t>Nguyễn</a:t>
            </a:r>
            <a:r>
              <a:rPr lang="en-US" sz="4000" b="1" i="1" dirty="0" smtClean="0">
                <a:solidFill>
                  <a:schemeClr val="bg1"/>
                </a:solidFill>
              </a:rPr>
              <a:t> </a:t>
            </a:r>
            <a:r>
              <a:rPr lang="en-US" sz="4000" b="1" i="1" dirty="0" err="1" smtClean="0">
                <a:solidFill>
                  <a:schemeClr val="bg1"/>
                </a:solidFill>
              </a:rPr>
              <a:t>Duy</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Tk1:</a:t>
            </a:r>
            <a:r>
              <a:rPr lang="en-US" sz="5000" b="0" dirty="0">
                <a:solidFill>
                  <a:schemeClr val="bg1"/>
                </a:solidFill>
                <a:effectLst/>
              </a:rPr>
              <a:t> </a:t>
            </a:r>
            <a:r>
              <a:rPr lang="vi-VN" sz="5000" dirty="0">
                <a:solidFill>
                  <a:schemeClr val="bg1"/>
                </a:solidFill>
              </a:rPr>
              <a:t>Con xin tiến dâng rượu bánh nơi nương đồng. Do bông lúa thơm và nho chín sạch trong. Đôi tay tháng ngày gắng công vun trồng. Của lễ tỏa hương quyện áng mây hồng.</a:t>
            </a:r>
            <a:endParaRPr lang="en-US" sz="5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Con xin dâng Ngài này hiến lễ tinh tuyền. Cùng tiếng ngợi ca một tình khúc dịu êm. Xin Cha thương nhận trọn niềm con yêu mến. Đến muôn đời nguyện thề không dám quên.</a:t>
            </a:r>
            <a:endParaRPr lang="en-US" sz="48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Tk2:</a:t>
            </a:r>
            <a:r>
              <a:rPr lang="en-US" sz="5000" b="0" dirty="0">
                <a:solidFill>
                  <a:schemeClr val="bg1"/>
                </a:solidFill>
                <a:effectLst/>
              </a:rPr>
              <a:t> </a:t>
            </a:r>
            <a:r>
              <a:rPr lang="vi-VN" sz="5000" dirty="0">
                <a:solidFill>
                  <a:schemeClr val="bg1"/>
                </a:solidFill>
              </a:rPr>
              <a:t>Con xin tiến dâng trọn xác thân linh hồn. Con xin tiến dâng hợp với bánh rượu ngon. Xin thương chúc lành lễ dâng chân thành. Rượu Bánh trở nên nguồn sống nhân trần.</a:t>
            </a:r>
            <a:endParaRPr lang="en-US" sz="5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Con xin dâng Ngài này hiến lễ tinh tuyền. Cùng tiếng ngợi ca một tình khúc dịu êm. Xin Cha thương nhận trọn niềm con yêu mến. Đến muôn đời nguyện thề không dám quên.</a:t>
            </a:r>
            <a:endParaRPr lang="en-US" sz="4800" b="0" dirty="0">
              <a:solidFill>
                <a:schemeClr val="bg1"/>
              </a:solidFill>
              <a:effectLst/>
            </a:endParaRPr>
          </a:p>
        </p:txBody>
      </p:sp>
    </p:spTree>
    <p:extLst>
      <p:ext uri="{BB962C8B-B14F-4D97-AF65-F5344CB8AC3E}">
        <p14:creationId xmlns:p14="http://schemas.microsoft.com/office/powerpoint/2010/main" val="25939529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7200" b="0" dirty="0" smtClean="0">
                <a:solidFill>
                  <a:srgbClr val="FFFF00"/>
                </a:solidFill>
                <a:effectLst/>
              </a:rPr>
              <a:t>N</a:t>
            </a:r>
            <a:r>
              <a:rPr lang="vi-VN" sz="7200" b="0" dirty="0">
                <a:solidFill>
                  <a:srgbClr val="FFFF00"/>
                </a:solidFill>
                <a:effectLst/>
              </a:rPr>
              <a:t>ư</a:t>
            </a:r>
            <a:r>
              <a:rPr lang="en-US" sz="7200" b="0" dirty="0" err="1">
                <a:solidFill>
                  <a:srgbClr val="FFFF00"/>
                </a:solidFill>
                <a:effectLst/>
              </a:rPr>
              <a:t>ớc</a:t>
            </a:r>
            <a:r>
              <a:rPr lang="en-US" sz="7200" b="0" dirty="0">
                <a:solidFill>
                  <a:srgbClr val="FFFF00"/>
                </a:solidFill>
                <a:effectLst/>
              </a:rPr>
              <a:t> </a:t>
            </a:r>
            <a:r>
              <a:rPr lang="en-US" sz="7200" b="0" dirty="0" err="1">
                <a:solidFill>
                  <a:srgbClr val="FFFF00"/>
                </a:solidFill>
                <a:effectLst/>
              </a:rPr>
              <a:t>Trời</a:t>
            </a:r>
            <a:r>
              <a:rPr lang="en-US" sz="6600" b="0" dirty="0">
                <a:solidFill>
                  <a:srgbClr val="FFFF00"/>
                </a:solidFill>
                <a:effectLst/>
              </a:rPr>
              <a:t/>
            </a:r>
            <a:br>
              <a:rPr lang="en-US" sz="6600" b="0" dirty="0">
                <a:solidFill>
                  <a:srgbClr val="FFFF00"/>
                </a:solidFill>
                <a:effectLst/>
              </a:rPr>
            </a:br>
            <a:r>
              <a:rPr lang="en-US" sz="4000" b="0" i="1" dirty="0" smtClean="0">
                <a:solidFill>
                  <a:schemeClr val="bg1"/>
                </a:solidFill>
                <a:effectLst/>
              </a:rPr>
              <a:t>Lm. </a:t>
            </a:r>
            <a:r>
              <a:rPr lang="en-US" sz="4000" i="1" dirty="0" err="1" smtClean="0">
                <a:solidFill>
                  <a:schemeClr val="bg1"/>
                </a:solidFill>
              </a:rPr>
              <a:t>Thái</a:t>
            </a:r>
            <a:r>
              <a:rPr lang="en-US" sz="4000" i="1" dirty="0" smtClean="0">
                <a:solidFill>
                  <a:schemeClr val="bg1"/>
                </a:solidFill>
              </a:rPr>
              <a:t> </a:t>
            </a:r>
            <a:r>
              <a:rPr lang="en-US" sz="4000" i="1" dirty="0" err="1" smtClean="0">
                <a:solidFill>
                  <a:schemeClr val="bg1"/>
                </a:solidFill>
              </a:rPr>
              <a:t>Nguyên</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200" b="0" u="sng" dirty="0">
                <a:solidFill>
                  <a:srgbClr val="FFFF00"/>
                </a:solidFill>
                <a:effectLst/>
              </a:rPr>
              <a:t>Tk1:</a:t>
            </a:r>
            <a:r>
              <a:rPr lang="en-US" sz="4200" b="0" dirty="0">
                <a:solidFill>
                  <a:srgbClr val="FFFF00"/>
                </a:solidFill>
                <a:effectLst/>
              </a:rPr>
              <a:t> </a:t>
            </a:r>
            <a:r>
              <a:rPr lang="vi-VN" sz="4200" dirty="0">
                <a:solidFill>
                  <a:schemeClr val="bg1"/>
                </a:solidFill>
              </a:rPr>
              <a:t>Nước Trời như viên ngọc quý có người tha thiết đi tìm, tìm được rồi người kia bán đi những gì mình có để mua cho được. Viên ngọc quý là chính Chúa Giêsu đòi ta phải hy sinh tất cả cho Chúa, cần bán đi những đam mê trần tục để có được Ngài là phúc vinh muôn </a:t>
            </a:r>
            <a:r>
              <a:rPr lang="vi-VN" sz="4200" dirty="0" smtClean="0">
                <a:solidFill>
                  <a:schemeClr val="bg1"/>
                </a:solidFill>
              </a:rPr>
              <a:t>đời</a:t>
            </a:r>
            <a:r>
              <a:rPr lang="en-US" sz="4200" dirty="0" smtClean="0">
                <a:solidFill>
                  <a:schemeClr val="bg1"/>
                </a:solidFill>
              </a:rPr>
              <a:t>.</a:t>
            </a:r>
            <a:endParaRPr lang="vi-VN" sz="42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a:solidFill>
                  <a:srgbClr val="FFFF00"/>
                </a:solidFill>
                <a:effectLst/>
              </a:rPr>
              <a:t>:</a:t>
            </a:r>
            <a:r>
              <a:rPr lang="en-US" sz="4000" b="0" dirty="0">
                <a:solidFill>
                  <a:schemeClr val="bg1"/>
                </a:solidFill>
                <a:effectLst/>
              </a:rPr>
              <a:t> </a:t>
            </a:r>
            <a:r>
              <a:rPr lang="vi-VN" sz="4000" dirty="0">
                <a:solidFill>
                  <a:schemeClr val="bg1"/>
                </a:solidFill>
              </a:rPr>
              <a:t>Có biết bao điều đang trói buộc chúng con không cho ngước lên cao. Có biết bao điều đang mê hoặc chúng con nơi kho tàng dưới thế. Xin cho con dám buông rơi những bon chen tầm thường, những đam mê tình trường. Xin cho con sống kiên cường để vượt qua tơ vương hầu được Chúa tình thương</a:t>
            </a:r>
            <a:endParaRPr lang="en-US" sz="4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200" b="0" u="sng" dirty="0">
                <a:solidFill>
                  <a:srgbClr val="FFFF00"/>
                </a:solidFill>
                <a:effectLst/>
              </a:rPr>
              <a:t>Tk2:</a:t>
            </a:r>
            <a:r>
              <a:rPr lang="en-US" sz="4200" b="0" dirty="0">
                <a:solidFill>
                  <a:schemeClr val="bg1"/>
                </a:solidFill>
                <a:effectLst/>
              </a:rPr>
              <a:t> </a:t>
            </a:r>
            <a:r>
              <a:rPr lang="vi-VN" sz="4200" dirty="0">
                <a:solidFill>
                  <a:schemeClr val="bg1"/>
                </a:solidFill>
              </a:rPr>
              <a:t>Nước trời như kho vật báu đã được chôn giấu trong ruộng. Rồi tình cờ người kia đã gặp vui mừng bán hết để mua cho được. Kho vật báu là chính Đức Ki-tô niềm vui của nhân gian mang lại ơn phúc. Cần bán đi những xa hoa đời mình để có được Ngài là suối ơn an bình.</a:t>
            </a:r>
            <a:endParaRPr lang="en-US" sz="42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a:solidFill>
                  <a:srgbClr val="FFFF00"/>
                </a:solidFill>
                <a:effectLst/>
              </a:rPr>
              <a:t>:</a:t>
            </a:r>
            <a:r>
              <a:rPr lang="en-US" sz="4000" b="0" dirty="0">
                <a:solidFill>
                  <a:schemeClr val="bg1"/>
                </a:solidFill>
                <a:effectLst/>
              </a:rPr>
              <a:t> </a:t>
            </a:r>
            <a:r>
              <a:rPr lang="vi-VN" sz="4000" dirty="0">
                <a:solidFill>
                  <a:schemeClr val="bg1"/>
                </a:solidFill>
              </a:rPr>
              <a:t>Có biết bao điều đang trói buộc chúng con không cho ngước lên cao. Có biết bao điều đang mê hoặc chúng con nơi kho tàng dưới thế. Xin cho con dám buông rơi những bon chen tầm thường, những đam mê tình trường. Xin cho con sống kiên cường để vượt qua tơ vương hầu được Chúa tình thương</a:t>
            </a:r>
            <a:endParaRPr lang="en-US" sz="4000" b="0" dirty="0">
              <a:solidFill>
                <a:schemeClr val="bg1"/>
              </a:solidFill>
              <a:effectLst/>
            </a:endParaRPr>
          </a:p>
        </p:txBody>
      </p:sp>
    </p:spTree>
    <p:extLst>
      <p:ext uri="{BB962C8B-B14F-4D97-AF65-F5344CB8AC3E}">
        <p14:creationId xmlns:p14="http://schemas.microsoft.com/office/powerpoint/2010/main" val="25665617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rPr>
              <a:t>Tk3:</a:t>
            </a:r>
            <a:r>
              <a:rPr lang="en-US" sz="4000" b="0" dirty="0">
                <a:solidFill>
                  <a:schemeClr val="bg1"/>
                </a:solidFill>
                <a:effectLst/>
              </a:rPr>
              <a:t> </a:t>
            </a:r>
            <a:r>
              <a:rPr lang="vi-VN" sz="4000" dirty="0">
                <a:solidFill>
                  <a:schemeClr val="bg1"/>
                </a:solidFill>
              </a:rPr>
              <a:t>Nước trời như ai thả lưới, lưới đầy bao cá gom được. rồi vào bờ người ta sẽ xem cá nào không tốt thì quăng ra ngoài. Trong đời sống còn có những quanh co và ghen ghét so đo gây nhiều oan trái. Cần bán đi những sân si dục vọng để con có được lòng xót thương của Ngài.</a:t>
            </a:r>
            <a:endParaRPr lang="en-US" sz="4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a:solidFill>
                  <a:srgbClr val="FFFF00"/>
                </a:solidFill>
                <a:effectLst/>
              </a:rPr>
              <a:t>:</a:t>
            </a:r>
            <a:r>
              <a:rPr lang="en-US" sz="4000" b="0" dirty="0">
                <a:solidFill>
                  <a:schemeClr val="bg1"/>
                </a:solidFill>
                <a:effectLst/>
              </a:rPr>
              <a:t> </a:t>
            </a:r>
            <a:r>
              <a:rPr lang="vi-VN" sz="4000" dirty="0">
                <a:solidFill>
                  <a:schemeClr val="bg1"/>
                </a:solidFill>
              </a:rPr>
              <a:t>Có biết bao điều đang trói buộc chúng con không cho ngước lên cao. Có biết bao điều đang mê hoặc chúng con nơi kho tàng dưới thế. Xin cho con dám buông rơi những bon chen tầm thường, những đam mê tình trường. Xin cho con sống kiên cường để vượt qua tơ vương hầu được Chúa tình thương</a:t>
            </a:r>
            <a:endParaRPr lang="en-US" sz="4000" b="0" dirty="0">
              <a:solidFill>
                <a:schemeClr val="bg1"/>
              </a:solidFill>
              <a:effectLst/>
            </a:endParaRPr>
          </a:p>
        </p:txBody>
      </p:sp>
    </p:spTree>
    <p:extLst>
      <p:ext uri="{BB962C8B-B14F-4D97-AF65-F5344CB8AC3E}">
        <p14:creationId xmlns:p14="http://schemas.microsoft.com/office/powerpoint/2010/main" val="25665617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7775811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11500" b="0" dirty="0" smtClean="0">
                <a:solidFill>
                  <a:srgbClr val="FFFF00"/>
                </a:solidFill>
                <a:effectLst/>
              </a:rPr>
              <a:t>Ra </a:t>
            </a:r>
            <a:r>
              <a:rPr lang="en-US" sz="11500" b="0" dirty="0" err="1" smtClean="0">
                <a:solidFill>
                  <a:srgbClr val="FFFF00"/>
                </a:solidFill>
                <a:effectLst/>
              </a:rPr>
              <a:t>Về</a:t>
            </a:r>
            <a:r>
              <a:rPr lang="en-US" sz="11500" b="0" dirty="0" smtClean="0">
                <a:solidFill>
                  <a:srgbClr val="FFFF00"/>
                </a:solidFill>
                <a:effectLst/>
              </a:rPr>
              <a:t/>
            </a:r>
            <a:br>
              <a:rPr lang="en-US" sz="11500" b="0" dirty="0" smtClean="0">
                <a:solidFill>
                  <a:srgbClr val="FFFF00"/>
                </a:solidFill>
                <a:effectLst/>
              </a:rPr>
            </a:br>
            <a:r>
              <a:rPr lang="en-US" sz="5400" b="0" i="1" dirty="0" err="1" smtClean="0">
                <a:solidFill>
                  <a:schemeClr val="bg1"/>
                </a:solidFill>
                <a:effectLst/>
              </a:rPr>
              <a:t>Anh</a:t>
            </a:r>
            <a:r>
              <a:rPr lang="en-US" sz="5400" b="0" i="1" dirty="0" smtClean="0">
                <a:solidFill>
                  <a:schemeClr val="bg1"/>
                </a:solidFill>
                <a:effectLst/>
              </a:rPr>
              <a:t> </a:t>
            </a:r>
            <a:r>
              <a:rPr lang="en-US" sz="5400" b="0" i="1" dirty="0" err="1" smtClean="0">
                <a:solidFill>
                  <a:schemeClr val="bg1"/>
                </a:solidFill>
                <a:effectLst/>
              </a:rPr>
              <a:t>Tuấn</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Ra về, ra về lòng con bao hân hoan Chúa ơi ! Vui mừng, vui mừng vì có Chúa bước đi cùng con. Ơn trời, ơn trời tựa mưa sa xuống trên đời con. Đỡ nâng con giữ gìn con năm tháng luôn đẹp tươi.</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smtClean="0">
                <a:solidFill>
                  <a:srgbClr val="FFFF00"/>
                </a:solidFill>
                <a:effectLst/>
              </a:rPr>
              <a:t>Tk1:</a:t>
            </a:r>
            <a:r>
              <a:rPr lang="en-US" sz="5800" dirty="0">
                <a:solidFill>
                  <a:schemeClr val="bg1"/>
                </a:solidFill>
              </a:rPr>
              <a:t> </a:t>
            </a:r>
            <a:r>
              <a:rPr lang="vi-VN" sz="5800" dirty="0" smtClean="0">
                <a:solidFill>
                  <a:schemeClr val="bg1"/>
                </a:solidFill>
              </a:rPr>
              <a:t>Chúa </a:t>
            </a:r>
            <a:r>
              <a:rPr lang="vi-VN" sz="5800" dirty="0">
                <a:solidFill>
                  <a:schemeClr val="bg1"/>
                </a:solidFill>
              </a:rPr>
              <a:t>đã thương ban Lời Ngài soi sáng dẫn đưa đoàn con cái thấy đường về bến yêu thương, là quê hương luôn sống trong niềm vui.</a:t>
            </a:r>
            <a:endParaRPr lang="en-US" sz="5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Ra về, ra về lòng con bao hân hoan Chúa ơi ! Vui mừng, vui mừng vì có Chúa bước đi cùng con. Ơn trời, ơn trời tựa mưa sa xuống trên đời con. Đỡ nâng con giữ gìn con năm tháng luôn đẹp tươi.</a:t>
            </a:r>
            <a:endParaRPr lang="vi-VN" sz="4800" b="0" dirty="0">
              <a:solidFill>
                <a:schemeClr val="bg1"/>
              </a:solidFill>
              <a:effectLst/>
            </a:endParaRPr>
          </a:p>
        </p:txBody>
      </p:sp>
    </p:spTree>
    <p:extLst>
      <p:ext uri="{BB962C8B-B14F-4D97-AF65-F5344CB8AC3E}">
        <p14:creationId xmlns:p14="http://schemas.microsoft.com/office/powerpoint/2010/main" val="35548617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57794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1939</Words>
  <Application>Microsoft Office PowerPoint</Application>
  <PresentationFormat>On-screen Show (16:9)</PresentationFormat>
  <Paragraphs>96</Paragraphs>
  <Slides>79</Slides>
  <Notes>0</Notes>
  <HiddenSlides>0</HiddenSlides>
  <MMClips>0</MMClips>
  <ScaleCrop>false</ScaleCrop>
  <HeadingPairs>
    <vt:vector size="4" baseType="variant">
      <vt:variant>
        <vt:lpstr>Theme</vt:lpstr>
      </vt:variant>
      <vt:variant>
        <vt:i4>12</vt:i4>
      </vt:variant>
      <vt:variant>
        <vt:lpstr>Slide Titles</vt:lpstr>
      </vt:variant>
      <vt:variant>
        <vt:i4>79</vt:i4>
      </vt:variant>
    </vt:vector>
  </HeadingPairs>
  <TitlesOfParts>
    <vt:vector size="91" baseType="lpstr">
      <vt:lpstr>Office Theme</vt:lpstr>
      <vt:lpstr>12_Office Theme</vt:lpstr>
      <vt:lpstr>36_Default Design</vt:lpstr>
      <vt:lpstr>10_Office Theme</vt:lpstr>
      <vt:lpstr>37_Default Design</vt:lpstr>
      <vt:lpstr>4_Office Theme</vt:lpstr>
      <vt:lpstr>5_Office Theme</vt:lpstr>
      <vt:lpstr>6_Office Theme</vt:lpstr>
      <vt:lpstr>1_Office Theme</vt:lpstr>
      <vt:lpstr>3_Office Theme</vt:lpstr>
      <vt:lpstr>7_Office Theme</vt:lpstr>
      <vt:lpstr>8_Office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Nào Ta Hân Hoan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118 Chúa Nhật XVII Thường Niên Năm A Lm Kim Long  04 Câu</vt:lpstr>
      <vt:lpstr>Đk: Lạy Chúa, con yêu chuộng luật Chúa dường bao. </vt:lpstr>
      <vt:lpstr>Tk1: Nguyện Chúa nghe, con đây vẫn thân thưa rằng: Cơ ngơi con chính là Lời Chúa.  Nguyện giúp con coi trọng luật Ngài ban bố, Thật quý hơn vàng biển bạc rừng.</vt:lpstr>
      <vt:lpstr>Đk: Lạy Chúa, con yêu chuộng luật Chúa dường bao. </vt:lpstr>
      <vt:lpstr>Tk2: Ngài ủi an khi thương xót phận tôi hèn, Theo như xưa Ngài từng đoan hứa.  Vì mến thương nên Ngài còn cho con sống Lòng sướng vui vì thánh chỉ Ngài. </vt:lpstr>
      <vt:lpstr>Đk: Lạy Chúa, con yêu chuộng luật Chúa dường bao. </vt:lpstr>
      <vt:lpstr>Tk3: Vì thế con luôn yêu mến mệnh lệnh Ngài, Hơn luôn hơn quí vàng tinh chất.  Bởi đó nên theo lệnh Ngài con thẳng bước Lòng ghét khinh đường nẻo gian tà.</vt:lpstr>
      <vt:lpstr>Đk: Lạy Chúa, con yêu chuộng luật Chúa dường bao. </vt:lpstr>
      <vt:lpstr>Tk4: Luật Chúa ban, ôi cao quí và diệu kỳ, Con đây xin hết lòng tuân giữ.  Nghiền ngẫm luôn cho lời Ngài dọi ánh sáng, Làm kẻ đơn thật hiểu ngọn nguồn.</vt:lpstr>
      <vt:lpstr>Đk: Lạy Chúa, con yêu chuộng luật Chúa dường bao. </vt:lpstr>
      <vt:lpstr>PowerPoint Presentation</vt:lpstr>
      <vt:lpstr>Lạy Cha là Chúa Cả trời đất, chúc tụng Cha, vì Cha đã mạc khải nước trời cho những người bé mọn.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xin tiến dâng rượu bánh nơi nương đồng. Do bông lúa thơm và nho chín sạch trong. Đôi tay tháng ngày gắng công vun trồng. Của lễ tỏa hương quyện áng mây hồng.</vt:lpstr>
      <vt:lpstr>Đk: Con xin dâng Ngài này hiến lễ tinh tuyền. Cùng tiếng ngợi ca một tình khúc dịu êm. Xin Cha thương nhận trọn niềm con yêu mến. Đến muôn đời nguyện thề không dám quên.</vt:lpstr>
      <vt:lpstr>Tk2: Con xin tiến dâng trọn xác thân linh hồn. Con xin tiến dâng hợp với bánh rượu ngon. Xin thương chúc lành lễ dâng chân thành. Rượu Bánh trở nên nguồn sống nhân trần.</vt:lpstr>
      <vt:lpstr>Đk: Con xin dâng Ngài này hiến lễ tinh tuyền. Cùng tiếng ngợi ca một tình khúc dịu êm. Xin Cha thương nhận trọn niềm con yêu mến. Đến muôn đời nguyện thề không dám quên.</vt:lpstr>
      <vt:lpstr>PowerPoint Presentation</vt:lpstr>
      <vt:lpstr>PowerPoint Presentation</vt:lpstr>
      <vt:lpstr>Ca Nguyện Hiệp Lễ Nước Trời Lm. Thái Nguyên</vt:lpstr>
      <vt:lpstr>Tk1: Nước Trời như viên ngọc quý có người tha thiết đi tìm, tìm được rồi người kia bán đi những gì mình có để mua cho được. Viên ngọc quý là chính Chúa Giêsu đòi ta phải hy sinh tất cả cho Chúa, cần bán đi những đam mê trần tục để có được Ngài là phúc vinh muôn đời.</vt:lpstr>
      <vt:lpstr>Đk: Có biết bao điều đang trói buộc chúng con không cho ngước lên cao. Có biết bao điều đang mê hoặc chúng con nơi kho tàng dưới thế. Xin cho con dám buông rơi những bon chen tầm thường, những đam mê tình trường. Xin cho con sống kiên cường để vượt qua tơ vương hầu được Chúa tình thương</vt:lpstr>
      <vt:lpstr>Tk2: Nước trời như kho vật báu đã được chôn giấu trong ruộng. Rồi tình cờ người kia đã gặp vui mừng bán hết để mua cho được. Kho vật báu là chính Đức Ki-tô niềm vui của nhân gian mang lại ơn phúc. Cần bán đi những xa hoa đời mình để có được Ngài là suối ơn an bình.</vt:lpstr>
      <vt:lpstr>Đk: Có biết bao điều đang trói buộc chúng con không cho ngước lên cao. Có biết bao điều đang mê hoặc chúng con nơi kho tàng dưới thế. Xin cho con dám buông rơi những bon chen tầm thường, những đam mê tình trường. Xin cho con sống kiên cường để vượt qua tơ vương hầu được Chúa tình thương</vt:lpstr>
      <vt:lpstr>Tk3: Nước trời như ai thả lưới, lưới đầy bao cá gom được. rồi vào bờ người ta sẽ xem cá nào không tốt thì quăng ra ngoài. Trong đời sống còn có những quanh co và ghen ghét so đo gây nhiều oan trái. Cần bán đi những sân si dục vọng để con có được lòng xót thương của Ngài.</vt:lpstr>
      <vt:lpstr>Đk: Có biết bao điều đang trói buộc chúng con không cho ngước lên cao. Có biết bao điều đang mê hoặc chúng con nơi kho tàng dưới thế. Xin cho con dám buông rơi những bon chen tầm thường, những đam mê tình trường. Xin cho con sống kiên cường để vượt qua tơ vương hầu được Chúa tình thương</vt:lpstr>
      <vt:lpstr>PowerPoint Presentation</vt:lpstr>
      <vt:lpstr>PowerPoint Presentation</vt:lpstr>
      <vt:lpstr>Ca Kết Lễ Ra Về Anh Tuấn</vt:lpstr>
      <vt:lpstr>Đk: Ra về, ra về lòng con bao hân hoan Chúa ơi ! Vui mừng, vui mừng vì có Chúa bước đi cùng con. Ơn trời, ơn trời tựa mưa sa xuống trên đời con. Đỡ nâng con giữ gìn con năm tháng luôn đẹp tươi.</vt:lpstr>
      <vt:lpstr>Tk1: Chúa đã thương ban Lời Ngài soi sáng dẫn đưa đoàn con cái thấy đường về bến yêu thương, là quê hương luôn sống trong niềm vui.</vt:lpstr>
      <vt:lpstr>Đk: Ra về, ra về lòng con bao hân hoan Chúa ơi ! Vui mừng, vui mừng vì có Chúa bước đi cùng con. Ơn trời, ơn trời tựa mưa sa xuống trên đời con. Đỡ nâng con giữ gìn con năm tháng luôn đẹp tươi.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64</cp:revision>
  <dcterms:created xsi:type="dcterms:W3CDTF">2023-05-21T07:25:42Z</dcterms:created>
  <dcterms:modified xsi:type="dcterms:W3CDTF">2023-07-27T09:57:21Z</dcterms:modified>
</cp:coreProperties>
</file>