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 id="2147483680" r:id="rId4"/>
    <p:sldMasterId id="2147483692" r:id="rId5"/>
    <p:sldMasterId id="2147483700" r:id="rId6"/>
    <p:sldMasterId id="2147483712" r:id="rId7"/>
    <p:sldMasterId id="2147483724" r:id="rId8"/>
    <p:sldMasterId id="2147483736" r:id="rId9"/>
    <p:sldMasterId id="2147483748" r:id="rId10"/>
    <p:sldMasterId id="2147483760" r:id="rId11"/>
  </p:sldMasterIdLst>
  <p:sldIdLst>
    <p:sldId id="507" r:id="rId12"/>
    <p:sldId id="367" r:id="rId13"/>
    <p:sldId id="368" r:id="rId14"/>
    <p:sldId id="369" r:id="rId15"/>
    <p:sldId id="370" r:id="rId16"/>
    <p:sldId id="371" r:id="rId17"/>
    <p:sldId id="372" r:id="rId18"/>
    <p:sldId id="373" r:id="rId19"/>
    <p:sldId id="374" r:id="rId20"/>
    <p:sldId id="601" r:id="rId21"/>
    <p:sldId id="553" r:id="rId22"/>
    <p:sldId id="443" r:id="rId23"/>
    <p:sldId id="585" r:id="rId24"/>
    <p:sldId id="675" r:id="rId25"/>
    <p:sldId id="565" r:id="rId26"/>
    <p:sldId id="676" r:id="rId27"/>
    <p:sldId id="677" r:id="rId28"/>
    <p:sldId id="678" r:id="rId29"/>
    <p:sldId id="602" r:id="rId30"/>
    <p:sldId id="384" r:id="rId31"/>
    <p:sldId id="385" r:id="rId32"/>
    <p:sldId id="386" r:id="rId33"/>
    <p:sldId id="387" r:id="rId34"/>
    <p:sldId id="388" r:id="rId35"/>
    <p:sldId id="389" r:id="rId36"/>
    <p:sldId id="390" r:id="rId37"/>
    <p:sldId id="391" r:id="rId38"/>
    <p:sldId id="392" r:id="rId39"/>
    <p:sldId id="393" r:id="rId40"/>
    <p:sldId id="394" r:id="rId41"/>
    <p:sldId id="395" r:id="rId42"/>
    <p:sldId id="396" r:id="rId43"/>
    <p:sldId id="397" r:id="rId44"/>
    <p:sldId id="398" r:id="rId45"/>
    <p:sldId id="399" r:id="rId46"/>
    <p:sldId id="606" r:id="rId47"/>
    <p:sldId id="415" r:id="rId48"/>
    <p:sldId id="536" r:id="rId49"/>
    <p:sldId id="537" r:id="rId50"/>
    <p:sldId id="538" r:id="rId51"/>
    <p:sldId id="586" r:id="rId52"/>
    <p:sldId id="539" r:id="rId53"/>
    <p:sldId id="587" r:id="rId54"/>
    <p:sldId id="556" r:id="rId55"/>
    <p:sldId id="588" r:id="rId56"/>
    <p:sldId id="603" r:id="rId57"/>
    <p:sldId id="542" r:id="rId58"/>
    <p:sldId id="532" r:id="rId59"/>
    <p:sldId id="549" r:id="rId60"/>
    <p:sldId id="400" r:id="rId61"/>
    <p:sldId id="401" r:id="rId62"/>
    <p:sldId id="402" r:id="rId63"/>
    <p:sldId id="403" r:id="rId64"/>
    <p:sldId id="404" r:id="rId65"/>
    <p:sldId id="405" r:id="rId66"/>
    <p:sldId id="406" r:id="rId67"/>
    <p:sldId id="407" r:id="rId68"/>
    <p:sldId id="408" r:id="rId69"/>
    <p:sldId id="409" r:id="rId70"/>
    <p:sldId id="410" r:id="rId71"/>
    <p:sldId id="411" r:id="rId72"/>
    <p:sldId id="412" r:id="rId73"/>
    <p:sldId id="550" r:id="rId74"/>
    <p:sldId id="558" r:id="rId75"/>
    <p:sldId id="559" r:id="rId76"/>
    <p:sldId id="560" r:id="rId77"/>
    <p:sldId id="561" r:id="rId78"/>
    <p:sldId id="679" r:id="rId79"/>
    <p:sldId id="598" r:id="rId80"/>
    <p:sldId id="680" r:id="rId81"/>
    <p:sldId id="276" r:id="rId82"/>
    <p:sldId id="503" r:id="rId83"/>
    <p:sldId id="277" r:id="rId84"/>
    <p:sldId id="278" r:id="rId85"/>
    <p:sldId id="279" r:id="rId86"/>
    <p:sldId id="290" r:id="rId87"/>
    <p:sldId id="681" r:id="rId88"/>
    <p:sldId id="291" r:id="rId89"/>
    <p:sldId id="682" r:id="rId90"/>
    <p:sldId id="292" r:id="rId91"/>
    <p:sldId id="293" r:id="rId92"/>
    <p:sldId id="563" r:id="rId93"/>
    <p:sldId id="564" r:id="rId94"/>
    <p:sldId id="683" r:id="rId95"/>
    <p:sldId id="684" r:id="rId96"/>
    <p:sldId id="685" r:id="rId97"/>
    <p:sldId id="686" r:id="rId98"/>
    <p:sldId id="687" r:id="rId99"/>
    <p:sldId id="605" r:id="rId10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80" autoAdjust="0"/>
  </p:normalViewPr>
  <p:slideViewPr>
    <p:cSldViewPr>
      <p:cViewPr>
        <p:scale>
          <a:sx n="100" d="100"/>
          <a:sy n="100" d="100"/>
        </p:scale>
        <p:origin x="-802" y="-259"/>
      </p:cViewPr>
      <p:guideLst>
        <p:guide orient="horz" pos="1620"/>
        <p:guide pos="2880"/>
      </p:guideLst>
    </p:cSldViewPr>
  </p:slideViewPr>
  <p:outlineViewPr>
    <p:cViewPr>
      <p:scale>
        <a:sx n="33" d="100"/>
        <a:sy n="33" d="100"/>
      </p:scale>
      <p:origin x="0" y="22882"/>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5.xml"/><Relationship Id="rId21" Type="http://schemas.openxmlformats.org/officeDocument/2006/relationships/slide" Target="slides/slide10.xml"/><Relationship Id="rId42" Type="http://schemas.openxmlformats.org/officeDocument/2006/relationships/slide" Target="slides/slide31.xml"/><Relationship Id="rId47" Type="http://schemas.openxmlformats.org/officeDocument/2006/relationships/slide" Target="slides/slide36.xml"/><Relationship Id="rId63" Type="http://schemas.openxmlformats.org/officeDocument/2006/relationships/slide" Target="slides/slide52.xml"/><Relationship Id="rId68" Type="http://schemas.openxmlformats.org/officeDocument/2006/relationships/slide" Target="slides/slide57.xml"/><Relationship Id="rId84" Type="http://schemas.openxmlformats.org/officeDocument/2006/relationships/slide" Target="slides/slide73.xml"/><Relationship Id="rId89" Type="http://schemas.openxmlformats.org/officeDocument/2006/relationships/slide" Target="slides/slide78.xml"/><Relationship Id="rId16" Type="http://schemas.openxmlformats.org/officeDocument/2006/relationships/slide" Target="slides/slide5.xml"/><Relationship Id="rId11" Type="http://schemas.openxmlformats.org/officeDocument/2006/relationships/slideMaster" Target="slideMasters/slideMaster11.xml"/><Relationship Id="rId32" Type="http://schemas.openxmlformats.org/officeDocument/2006/relationships/slide" Target="slides/slide21.xml"/><Relationship Id="rId37" Type="http://schemas.openxmlformats.org/officeDocument/2006/relationships/slide" Target="slides/slide26.xml"/><Relationship Id="rId53" Type="http://schemas.openxmlformats.org/officeDocument/2006/relationships/slide" Target="slides/slide42.xml"/><Relationship Id="rId58" Type="http://schemas.openxmlformats.org/officeDocument/2006/relationships/slide" Target="slides/slide47.xml"/><Relationship Id="rId74" Type="http://schemas.openxmlformats.org/officeDocument/2006/relationships/slide" Target="slides/slide63.xml"/><Relationship Id="rId79" Type="http://schemas.openxmlformats.org/officeDocument/2006/relationships/slide" Target="slides/slide68.xml"/><Relationship Id="rId102" Type="http://schemas.openxmlformats.org/officeDocument/2006/relationships/viewProps" Target="viewProps.xml"/><Relationship Id="rId5" Type="http://schemas.openxmlformats.org/officeDocument/2006/relationships/slideMaster" Target="slideMasters/slideMaster5.xml"/><Relationship Id="rId90" Type="http://schemas.openxmlformats.org/officeDocument/2006/relationships/slide" Target="slides/slide79.xml"/><Relationship Id="rId95" Type="http://schemas.openxmlformats.org/officeDocument/2006/relationships/slide" Target="slides/slide84.xml"/><Relationship Id="rId22" Type="http://schemas.openxmlformats.org/officeDocument/2006/relationships/slide" Target="slides/slide11.xml"/><Relationship Id="rId27" Type="http://schemas.openxmlformats.org/officeDocument/2006/relationships/slide" Target="slides/slide16.xml"/><Relationship Id="rId43" Type="http://schemas.openxmlformats.org/officeDocument/2006/relationships/slide" Target="slides/slide32.xml"/><Relationship Id="rId48" Type="http://schemas.openxmlformats.org/officeDocument/2006/relationships/slide" Target="slides/slide37.xml"/><Relationship Id="rId64" Type="http://schemas.openxmlformats.org/officeDocument/2006/relationships/slide" Target="slides/slide53.xml"/><Relationship Id="rId69" Type="http://schemas.openxmlformats.org/officeDocument/2006/relationships/slide" Target="slides/slide58.xml"/><Relationship Id="rId80" Type="http://schemas.openxmlformats.org/officeDocument/2006/relationships/slide" Target="slides/slide69.xml"/><Relationship Id="rId85" Type="http://schemas.openxmlformats.org/officeDocument/2006/relationships/slide" Target="slides/slide7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slide" Target="slides/slide48.xml"/><Relationship Id="rId67" Type="http://schemas.openxmlformats.org/officeDocument/2006/relationships/slide" Target="slides/slide56.xml"/><Relationship Id="rId103" Type="http://schemas.openxmlformats.org/officeDocument/2006/relationships/theme" Target="theme/theme1.xml"/><Relationship Id="rId20" Type="http://schemas.openxmlformats.org/officeDocument/2006/relationships/slide" Target="slides/slide9.xml"/><Relationship Id="rId41" Type="http://schemas.openxmlformats.org/officeDocument/2006/relationships/slide" Target="slides/slide30.xml"/><Relationship Id="rId54" Type="http://schemas.openxmlformats.org/officeDocument/2006/relationships/slide" Target="slides/slide43.xml"/><Relationship Id="rId62" Type="http://schemas.openxmlformats.org/officeDocument/2006/relationships/slide" Target="slides/slide51.xml"/><Relationship Id="rId70" Type="http://schemas.openxmlformats.org/officeDocument/2006/relationships/slide" Target="slides/slide59.xml"/><Relationship Id="rId75" Type="http://schemas.openxmlformats.org/officeDocument/2006/relationships/slide" Target="slides/slide64.xml"/><Relationship Id="rId83" Type="http://schemas.openxmlformats.org/officeDocument/2006/relationships/slide" Target="slides/slide72.xml"/><Relationship Id="rId88" Type="http://schemas.openxmlformats.org/officeDocument/2006/relationships/slide" Target="slides/slide77.xml"/><Relationship Id="rId91" Type="http://schemas.openxmlformats.org/officeDocument/2006/relationships/slide" Target="slides/slide80.xml"/><Relationship Id="rId96" Type="http://schemas.openxmlformats.org/officeDocument/2006/relationships/slide" Target="slides/slide8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slide" Target="slides/slide46.xml"/><Relationship Id="rId10" Type="http://schemas.openxmlformats.org/officeDocument/2006/relationships/slideMaster" Target="slideMasters/slideMaster10.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slide" Target="slides/slide49.xml"/><Relationship Id="rId65" Type="http://schemas.openxmlformats.org/officeDocument/2006/relationships/slide" Target="slides/slide54.xml"/><Relationship Id="rId73" Type="http://schemas.openxmlformats.org/officeDocument/2006/relationships/slide" Target="slides/slide62.xml"/><Relationship Id="rId78" Type="http://schemas.openxmlformats.org/officeDocument/2006/relationships/slide" Target="slides/slide67.xml"/><Relationship Id="rId81" Type="http://schemas.openxmlformats.org/officeDocument/2006/relationships/slide" Target="slides/slide70.xml"/><Relationship Id="rId86" Type="http://schemas.openxmlformats.org/officeDocument/2006/relationships/slide" Target="slides/slide75.xml"/><Relationship Id="rId94" Type="http://schemas.openxmlformats.org/officeDocument/2006/relationships/slide" Target="slides/slide83.xml"/><Relationship Id="rId99" Type="http://schemas.openxmlformats.org/officeDocument/2006/relationships/slide" Target="slides/slide88.xml"/><Relationship Id="rId10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2.xml"/><Relationship Id="rId18" Type="http://schemas.openxmlformats.org/officeDocument/2006/relationships/slide" Target="slides/slide7.xml"/><Relationship Id="rId39" Type="http://schemas.openxmlformats.org/officeDocument/2006/relationships/slide" Target="slides/slide28.xml"/><Relationship Id="rId34" Type="http://schemas.openxmlformats.org/officeDocument/2006/relationships/slide" Target="slides/slide23.xml"/><Relationship Id="rId50" Type="http://schemas.openxmlformats.org/officeDocument/2006/relationships/slide" Target="slides/slide39.xml"/><Relationship Id="rId55" Type="http://schemas.openxmlformats.org/officeDocument/2006/relationships/slide" Target="slides/slide44.xml"/><Relationship Id="rId76" Type="http://schemas.openxmlformats.org/officeDocument/2006/relationships/slide" Target="slides/slide65.xml"/><Relationship Id="rId97" Type="http://schemas.openxmlformats.org/officeDocument/2006/relationships/slide" Target="slides/slide86.xml"/><Relationship Id="rId104" Type="http://schemas.openxmlformats.org/officeDocument/2006/relationships/tableStyles" Target="tableStyles.xml"/><Relationship Id="rId7" Type="http://schemas.openxmlformats.org/officeDocument/2006/relationships/slideMaster" Target="slideMasters/slideMaster7.xml"/><Relationship Id="rId71" Type="http://schemas.openxmlformats.org/officeDocument/2006/relationships/slide" Target="slides/slide60.xml"/><Relationship Id="rId92" Type="http://schemas.openxmlformats.org/officeDocument/2006/relationships/slide" Target="slides/slide81.xml"/><Relationship Id="rId2" Type="http://schemas.openxmlformats.org/officeDocument/2006/relationships/slideMaster" Target="slideMasters/slideMaster2.xml"/><Relationship Id="rId29" Type="http://schemas.openxmlformats.org/officeDocument/2006/relationships/slide" Target="slides/slide18.xml"/><Relationship Id="rId24" Type="http://schemas.openxmlformats.org/officeDocument/2006/relationships/slide" Target="slides/slide13.xml"/><Relationship Id="rId40" Type="http://schemas.openxmlformats.org/officeDocument/2006/relationships/slide" Target="slides/slide29.xml"/><Relationship Id="rId45" Type="http://schemas.openxmlformats.org/officeDocument/2006/relationships/slide" Target="slides/slide34.xml"/><Relationship Id="rId66" Type="http://schemas.openxmlformats.org/officeDocument/2006/relationships/slide" Target="slides/slide55.xml"/><Relationship Id="rId87" Type="http://schemas.openxmlformats.org/officeDocument/2006/relationships/slide" Target="slides/slide76.xml"/><Relationship Id="rId61" Type="http://schemas.openxmlformats.org/officeDocument/2006/relationships/slide" Target="slides/slide50.xml"/><Relationship Id="rId82" Type="http://schemas.openxmlformats.org/officeDocument/2006/relationships/slide" Target="slides/slide71.xml"/><Relationship Id="rId19" Type="http://schemas.openxmlformats.org/officeDocument/2006/relationships/slide" Target="slides/slide8.xml"/><Relationship Id="rId14" Type="http://schemas.openxmlformats.org/officeDocument/2006/relationships/slide" Target="slides/slide3.xml"/><Relationship Id="rId30" Type="http://schemas.openxmlformats.org/officeDocument/2006/relationships/slide" Target="slides/slide19.xml"/><Relationship Id="rId35" Type="http://schemas.openxmlformats.org/officeDocument/2006/relationships/slide" Target="slides/slide24.xml"/><Relationship Id="rId56" Type="http://schemas.openxmlformats.org/officeDocument/2006/relationships/slide" Target="slides/slide45.xml"/><Relationship Id="rId77" Type="http://schemas.openxmlformats.org/officeDocument/2006/relationships/slide" Target="slides/slide66.xml"/><Relationship Id="rId100" Type="http://schemas.openxmlformats.org/officeDocument/2006/relationships/slide" Target="slides/slide89.xml"/><Relationship Id="rId8" Type="http://schemas.openxmlformats.org/officeDocument/2006/relationships/slideMaster" Target="slideMasters/slideMaster8.xml"/><Relationship Id="rId51" Type="http://schemas.openxmlformats.org/officeDocument/2006/relationships/slide" Target="slides/slide40.xml"/><Relationship Id="rId72" Type="http://schemas.openxmlformats.org/officeDocument/2006/relationships/slide" Target="slides/slide61.xml"/><Relationship Id="rId93" Type="http://schemas.openxmlformats.org/officeDocument/2006/relationships/slide" Target="slides/slide82.xml"/><Relationship Id="rId98" Type="http://schemas.openxmlformats.org/officeDocument/2006/relationships/slide" Target="slides/slide87.xml"/><Relationship Id="rId3" Type="http://schemas.openxmlformats.org/officeDocument/2006/relationships/slideMaster" Target="slideMasters/slideMaster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t>8/4/2023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t>8/4/2023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t>8/4/2023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t>‹#›</a:t>
            </a:fld>
            <a:endParaRPr lang="en-US"/>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8/4/2023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t>8/4/2023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t>8/4/2023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t>8/4/2023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t>‹#›</a:t>
            </a:fld>
            <a:endParaRPr lang="en-U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t>‹#›</a:t>
            </a:fld>
            <a:endParaRPr lang="en-U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t>‹#›</a:t>
            </a:fld>
            <a:endParaRPr 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8/4/2023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8/4/2023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t>8/4/2023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t>8/4/2023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t>8/4/2023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8/4/2023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t>8/4/2023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t>8/4/2023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t>8/4/2023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8/4/2023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e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e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e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e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8/4/2023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 id="2147483756" r:id="rId8"/>
    <p:sldLayoutId id="2147483757" r:id="rId9"/>
    <p:sldLayoutId id="2147483758" r:id="rId10"/>
    <p:sldLayoutId id="21474837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t>‹#›</a:t>
            </a:fld>
            <a:endParaRPr lang="en-US">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t>‹#›</a:t>
            </a:fld>
            <a:endParaRPr lang="en-US">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t>8/4/2023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3.xml"/></Relationships>
</file>

<file path=ppt/slides/_rels/slide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rgbClr val="006600"/>
                </a:solidFill>
                <a:effectLst/>
              </a:rPr>
              <a:t>Chúa</a:t>
            </a:r>
            <a:r>
              <a:rPr lang="en-US" b="0" dirty="0">
                <a:solidFill>
                  <a:srgbClr val="006600"/>
                </a:solidFill>
                <a:effectLst/>
              </a:rPr>
              <a:t> </a:t>
            </a:r>
            <a:r>
              <a:rPr lang="en-US" b="0" dirty="0" err="1">
                <a:solidFill>
                  <a:srgbClr val="006600"/>
                </a:solidFill>
                <a:effectLst/>
              </a:rPr>
              <a:t>Nhật</a:t>
            </a:r>
            <a:r>
              <a:rPr lang="en-US" b="0" dirty="0">
                <a:solidFill>
                  <a:srgbClr val="006600"/>
                </a:solidFill>
                <a:effectLst/>
              </a:rPr>
              <a:t> XVIII TN </a:t>
            </a:r>
            <a:r>
              <a:rPr lang="en-US" b="0" dirty="0" err="1">
                <a:solidFill>
                  <a:srgbClr val="006600"/>
                </a:solidFill>
                <a:effectLst/>
              </a:rPr>
              <a:t>Năm</a:t>
            </a:r>
            <a:r>
              <a:rPr lang="en-US" b="0" dirty="0">
                <a:solidFill>
                  <a:srgbClr val="006600"/>
                </a:solidFill>
                <a:effectLst/>
              </a:rPr>
              <a:t> A</a:t>
            </a:r>
            <a:br>
              <a:rPr lang="en-US" b="0" dirty="0">
                <a:solidFill>
                  <a:srgbClr val="006600"/>
                </a:solidFill>
                <a:effectLst/>
              </a:rPr>
            </a:br>
            <a:r>
              <a:rPr lang="en-US" b="0" dirty="0" err="1">
                <a:solidFill>
                  <a:srgbClr val="006600"/>
                </a:solidFill>
                <a:effectLst/>
              </a:rPr>
              <a:t>Lễ</a:t>
            </a:r>
            <a:r>
              <a:rPr lang="en-US" b="0" dirty="0">
                <a:solidFill>
                  <a:srgbClr val="006600"/>
                </a:solidFill>
                <a:effectLst/>
              </a:rPr>
              <a:t> </a:t>
            </a:r>
            <a:r>
              <a:rPr lang="en-US" b="0" dirty="0" err="1">
                <a:solidFill>
                  <a:srgbClr val="006600"/>
                </a:solidFill>
                <a:effectLst/>
              </a:rPr>
              <a:t>Hiển</a:t>
            </a:r>
            <a:r>
              <a:rPr lang="en-US" b="0" dirty="0">
                <a:solidFill>
                  <a:srgbClr val="006600"/>
                </a:solidFill>
                <a:effectLst/>
              </a:rPr>
              <a:t> Dung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rgbClr val="006600"/>
                </a:solidFill>
                <a:effectLst/>
              </a:rPr>
              <a:t>Chúa</a:t>
            </a:r>
            <a:r>
              <a:rPr lang="en-US" b="0" dirty="0">
                <a:solidFill>
                  <a:srgbClr val="006600"/>
                </a:solidFill>
                <a:effectLst/>
              </a:rPr>
              <a:t> </a:t>
            </a:r>
            <a:r>
              <a:rPr lang="en-US" b="0" dirty="0" err="1">
                <a:solidFill>
                  <a:srgbClr val="006600"/>
                </a:solidFill>
                <a:effectLst/>
              </a:rPr>
              <a:t>Nhật</a:t>
            </a:r>
            <a:r>
              <a:rPr lang="en-US" b="0" dirty="0">
                <a:solidFill>
                  <a:srgbClr val="006600"/>
                </a:solidFill>
                <a:effectLst/>
              </a:rPr>
              <a:t> XVIII TN </a:t>
            </a:r>
            <a:r>
              <a:rPr lang="en-US" b="0" dirty="0" err="1">
                <a:solidFill>
                  <a:srgbClr val="006600"/>
                </a:solidFill>
                <a:effectLst/>
              </a:rPr>
              <a:t>Năm</a:t>
            </a:r>
            <a:r>
              <a:rPr lang="en-US" b="0" dirty="0">
                <a:solidFill>
                  <a:srgbClr val="006600"/>
                </a:solidFill>
                <a:effectLst/>
              </a:rPr>
              <a:t> A</a:t>
            </a:r>
            <a:br>
              <a:rPr lang="en-US" b="0" dirty="0">
                <a:solidFill>
                  <a:srgbClr val="006600"/>
                </a:solidFill>
                <a:effectLst/>
              </a:rPr>
            </a:br>
            <a:r>
              <a:rPr lang="en-US" b="0" dirty="0" err="1">
                <a:solidFill>
                  <a:srgbClr val="006600"/>
                </a:solidFill>
                <a:effectLst/>
              </a:rPr>
              <a:t>Lễ</a:t>
            </a:r>
            <a:r>
              <a:rPr lang="en-US" b="0" dirty="0">
                <a:solidFill>
                  <a:srgbClr val="006600"/>
                </a:solidFill>
                <a:effectLst/>
              </a:rPr>
              <a:t> </a:t>
            </a:r>
            <a:r>
              <a:rPr lang="en-US" b="0" dirty="0" err="1">
                <a:solidFill>
                  <a:srgbClr val="006600"/>
                </a:solidFill>
                <a:effectLst/>
              </a:rPr>
              <a:t>Hiển</a:t>
            </a:r>
            <a:r>
              <a:rPr lang="en-US" b="0" dirty="0">
                <a:solidFill>
                  <a:srgbClr val="006600"/>
                </a:solidFill>
                <a:effectLst/>
              </a:rPr>
              <a:t> Dung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895350"/>
            <a:ext cx="9144000" cy="4248150"/>
          </a:xfrm>
        </p:spPr>
        <p:txBody>
          <a:bodyPr>
            <a:normAutofit/>
          </a:bodyPr>
          <a:lstStyle/>
          <a:p>
            <a:r>
              <a:rPr lang="en-US" sz="6000" b="0" dirty="0">
                <a:solidFill>
                  <a:srgbClr val="C00000"/>
                </a:solidFill>
                <a:effectLst/>
              </a:rPr>
              <a:t/>
            </a:r>
            <a:br>
              <a:rPr lang="en-US" sz="6000" b="0" dirty="0">
                <a:solidFill>
                  <a:srgbClr val="C00000"/>
                </a:solidFill>
                <a:effectLst/>
              </a:rPr>
            </a:br>
            <a:r>
              <a:rPr lang="en-US" sz="6000" b="0" dirty="0">
                <a:solidFill>
                  <a:srgbClr val="C00000"/>
                </a:solidFill>
                <a:effectLst/>
              </a:rPr>
              <a:t>Ca </a:t>
            </a:r>
            <a:r>
              <a:rPr lang="en-US" sz="6000" b="0" dirty="0" err="1">
                <a:solidFill>
                  <a:srgbClr val="C00000"/>
                </a:solidFill>
                <a:effectLst/>
              </a:rPr>
              <a:t>Nhập</a:t>
            </a:r>
            <a:r>
              <a:rPr lang="en-US" sz="6000" b="0" dirty="0">
                <a:solidFill>
                  <a:srgbClr val="C00000"/>
                </a:solidFill>
                <a:effectLst/>
              </a:rPr>
              <a:t> </a:t>
            </a:r>
            <a:r>
              <a:rPr lang="en-US" sz="6000" b="0" dirty="0" err="1">
                <a:solidFill>
                  <a:srgbClr val="C00000"/>
                </a:solidFill>
                <a:effectLst/>
              </a:rPr>
              <a:t>Lễ</a:t>
            </a:r>
            <a:r>
              <a:rPr lang="en-US" sz="6000" b="0" dirty="0">
                <a:solidFill>
                  <a:srgbClr val="C00000"/>
                </a:solidFill>
                <a:effectLst/>
              </a:rPr>
              <a:t/>
            </a:r>
            <a:br>
              <a:rPr lang="en-US" sz="6000" b="0" dirty="0">
                <a:solidFill>
                  <a:srgbClr val="C00000"/>
                </a:solidFill>
                <a:effectLst/>
              </a:rPr>
            </a:br>
            <a:r>
              <a:rPr lang="en-US" sz="6000" b="0" dirty="0">
                <a:solidFill>
                  <a:srgbClr val="C00000"/>
                </a:solidFill>
                <a:effectLst/>
              </a:rPr>
              <a:t>Về nhà Chúa</a:t>
            </a:r>
            <a:br>
              <a:rPr lang="en-US" sz="6000" b="0" dirty="0">
                <a:solidFill>
                  <a:srgbClr val="C00000"/>
                </a:solidFill>
                <a:effectLst/>
              </a:rPr>
            </a:br>
            <a:r>
              <a:rPr lang="en-US" sz="3600" b="0" i="1" dirty="0">
                <a:solidFill>
                  <a:srgbClr val="C00000"/>
                </a:solidFill>
                <a:effectLst/>
              </a:rPr>
              <a:t>MI Giáng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altLang="vi-VN" sz="5600" b="0" u="sng" dirty="0">
                <a:solidFill>
                  <a:srgbClr val="FF0000"/>
                </a:solidFill>
                <a:effectLst/>
              </a:rPr>
              <a:t>Đk:</a:t>
            </a:r>
            <a:r>
              <a:rPr lang="vi-VN" sz="5600" b="0" dirty="0">
                <a:solidFill>
                  <a:srgbClr val="006600"/>
                </a:solidFill>
                <a:effectLst/>
              </a:rPr>
              <a:t> </a:t>
            </a:r>
            <a:r>
              <a:rPr lang="en-US" altLang="vi-VN" sz="5600" b="0" dirty="0">
                <a:solidFill>
                  <a:srgbClr val="006600"/>
                </a:solidFill>
                <a:effectLst/>
              </a:rPr>
              <a:t>Về nhà Chúa trong hân hoan, về nhà Chúa tim reo vui, nào cùng hát vang bài ca, ngợi khen Chúa mến yêu của ta.</a:t>
            </a:r>
            <a:endParaRPr lang="vi-VN" sz="5600" b="0" dirty="0">
              <a:solidFill>
                <a:srgbClr val="006600"/>
              </a:solidFill>
              <a:effectLst/>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altLang="vi-VN" sz="5000" b="0" u="sng" dirty="0">
                <a:solidFill>
                  <a:srgbClr val="FF0000"/>
                </a:solidFill>
                <a:effectLst/>
              </a:rPr>
              <a:t>Tk1:</a:t>
            </a:r>
            <a:r>
              <a:rPr lang="en-US" altLang="vi-VN" sz="5000" b="0" dirty="0">
                <a:solidFill>
                  <a:srgbClr val="006600"/>
                </a:solidFill>
                <a:effectLst/>
              </a:rPr>
              <a:t>Từ hừng sáng cho tới chiều tà, con luôn dâng lời tạ ơn Thiên Chúa. Từ màn đêm cho tới bình minh, con luôn hướng lòng con lên Thiên Chúa.</a:t>
            </a: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altLang="vi-VN" sz="5600" b="0" u="sng" dirty="0">
                <a:solidFill>
                  <a:srgbClr val="FF0000"/>
                </a:solidFill>
                <a:effectLst/>
              </a:rPr>
              <a:t>Đk:</a:t>
            </a:r>
            <a:r>
              <a:rPr lang="vi-VN" sz="5600" b="0" dirty="0">
                <a:solidFill>
                  <a:srgbClr val="006600"/>
                </a:solidFill>
                <a:effectLst/>
              </a:rPr>
              <a:t> </a:t>
            </a:r>
            <a:r>
              <a:rPr lang="en-US" altLang="vi-VN" sz="5600" b="0" dirty="0">
                <a:solidFill>
                  <a:srgbClr val="006600"/>
                </a:solidFill>
                <a:effectLst/>
              </a:rPr>
              <a:t>Về nhà Chúa trong hân hoan, về nhà Chúa tim reo vui, nào cùng hát vang bài ca, ngợi khen Chúa mến yêu của ta.</a:t>
            </a:r>
            <a:endParaRPr lang="vi-VN" sz="5600" b="0" dirty="0">
              <a:solidFill>
                <a:srgbClr val="006600"/>
              </a:solidFill>
              <a:effectLst/>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altLang="vi-VN" sz="5000" b="0" u="sng" dirty="0">
                <a:solidFill>
                  <a:srgbClr val="FF0000"/>
                </a:solidFill>
                <a:effectLst/>
              </a:rPr>
              <a:t>TK2:</a:t>
            </a:r>
            <a:r>
              <a:rPr lang="en-US" altLang="vi-VN" sz="5000" b="0" dirty="0">
                <a:solidFill>
                  <a:srgbClr val="006600"/>
                </a:solidFill>
                <a:effectLst/>
              </a:rPr>
              <a:t> Dù ngày nắng hay những ngày mưa, con luôn mong được tạ ơn Thiên Chúa. Dù ngập đau hay lúc tràn vui, con luôn hướng lòng con lên Thiên Chúa.</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altLang="vi-VN" sz="5600" b="0" u="sng" dirty="0">
                <a:solidFill>
                  <a:srgbClr val="FF0000"/>
                </a:solidFill>
                <a:effectLst/>
              </a:rPr>
              <a:t>Đk:</a:t>
            </a:r>
            <a:r>
              <a:rPr lang="vi-VN" sz="5600" b="0" dirty="0">
                <a:solidFill>
                  <a:srgbClr val="006600"/>
                </a:solidFill>
                <a:effectLst/>
              </a:rPr>
              <a:t> </a:t>
            </a:r>
            <a:r>
              <a:rPr lang="en-US" altLang="vi-VN" sz="5600" b="0" dirty="0">
                <a:solidFill>
                  <a:srgbClr val="006600"/>
                </a:solidFill>
                <a:effectLst/>
              </a:rPr>
              <a:t>Về nhà Chúa trong hân hoan, về nhà Chúa tim reo vui, nào cùng hát vang bài ca, ngợi khen Chúa mến yêu của ta.</a:t>
            </a:r>
            <a:endParaRPr lang="vi-VN" sz="5600" b="0" dirty="0">
              <a:solidFill>
                <a:srgbClr val="006600"/>
              </a:solidFill>
              <a:effectLst/>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2540" y="0"/>
            <a:ext cx="9222740" cy="4707890"/>
          </a:xfrm>
          <a:prstGeom prst="rect">
            <a:avLst/>
          </a:prstGeom>
          <a:noFill/>
        </p:spPr>
        <p:txBody>
          <a:bodyPr wrap="square" rtlCol="0">
            <a:spAutoFit/>
          </a:bodyPr>
          <a:lstStyle/>
          <a:p>
            <a:pPr algn="just"/>
            <a:r>
              <a:rPr lang="en-US" sz="5000" u="sng">
                <a:solidFill>
                  <a:srgbClr val="FF0000"/>
                </a:solidFill>
              </a:rPr>
              <a:t>Tk3:</a:t>
            </a:r>
            <a:r>
              <a:rPr lang="en-US" sz="5000"/>
              <a:t> </a:t>
            </a:r>
            <a:r>
              <a:rPr lang="en-US" sz="5000">
                <a:solidFill>
                  <a:srgbClr val="006600"/>
                </a:solidFill>
              </a:rPr>
              <a:t>Về nhà Chúa con thấy bình yên, dẫu có lúc đời ngập tràn giông tố. Nhờ tình yêu Thiên Chúa chuyển ban, con vui giữa đời bon chen gian khó.</a:t>
            </a:r>
          </a:p>
        </p:txBody>
      </p:sp>
    </p:spTree>
  </p:cSld>
  <p:clrMapOvr>
    <a:masterClrMapping/>
  </p:clrMapOvr>
  <p:transition spd="slow" advClick="0"/>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90000"/>
              </a:lnSpc>
              <a:spcBef>
                <a:spcPts val="0"/>
              </a:spcBef>
            </a:pPr>
            <a:r>
              <a:rPr lang="en-US" altLang="vi-VN" sz="5600" b="0" u="sng" dirty="0">
                <a:solidFill>
                  <a:srgbClr val="FF0000"/>
                </a:solidFill>
                <a:effectLst/>
              </a:rPr>
              <a:t>Đk:</a:t>
            </a:r>
            <a:r>
              <a:rPr lang="vi-VN" sz="5600" b="0" dirty="0">
                <a:solidFill>
                  <a:srgbClr val="006600"/>
                </a:solidFill>
                <a:effectLst/>
              </a:rPr>
              <a:t> </a:t>
            </a:r>
            <a:r>
              <a:rPr lang="en-US" altLang="vi-VN" sz="5600" b="0" dirty="0">
                <a:solidFill>
                  <a:srgbClr val="006600"/>
                </a:solidFill>
                <a:effectLst/>
              </a:rPr>
              <a:t>Về nhà Chúa trong hân hoan, về nhà Chúa tim reo vui, nào cùng hát vang bài ca, ngợi khen Chúa mến yêu của ta.</a:t>
            </a:r>
            <a:endParaRPr lang="vi-VN" sz="5600" b="0" dirty="0">
              <a:solidFill>
                <a:srgbClr val="006600"/>
              </a:solidFill>
              <a:effectLst/>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0" dirty="0" err="1">
                <a:solidFill>
                  <a:srgbClr val="006600"/>
                </a:solidFill>
                <a:effectLst/>
              </a:rPr>
              <a:t>Chúa</a:t>
            </a:r>
            <a:r>
              <a:rPr lang="en-US" b="0" dirty="0">
                <a:solidFill>
                  <a:srgbClr val="006600"/>
                </a:solidFill>
                <a:effectLst/>
              </a:rPr>
              <a:t> </a:t>
            </a:r>
            <a:r>
              <a:rPr lang="en-US" b="0" dirty="0" err="1">
                <a:solidFill>
                  <a:srgbClr val="006600"/>
                </a:solidFill>
                <a:effectLst/>
              </a:rPr>
              <a:t>Nhật</a:t>
            </a:r>
            <a:r>
              <a:rPr lang="en-US" b="0" dirty="0">
                <a:solidFill>
                  <a:srgbClr val="006600"/>
                </a:solidFill>
                <a:effectLst/>
              </a:rPr>
              <a:t> XVIII TN </a:t>
            </a:r>
            <a:r>
              <a:rPr lang="en-US" b="0" dirty="0" err="1">
                <a:solidFill>
                  <a:srgbClr val="006600"/>
                </a:solidFill>
                <a:effectLst/>
              </a:rPr>
              <a:t>Năm</a:t>
            </a:r>
            <a:r>
              <a:rPr lang="en-US" b="0" dirty="0">
                <a:solidFill>
                  <a:srgbClr val="006600"/>
                </a:solidFill>
                <a:effectLst/>
              </a:rPr>
              <a:t> A</a:t>
            </a:r>
            <a:br>
              <a:rPr lang="en-US" b="0" dirty="0">
                <a:solidFill>
                  <a:srgbClr val="006600"/>
                </a:solidFill>
                <a:effectLst/>
              </a:rPr>
            </a:br>
            <a:r>
              <a:rPr lang="en-US" b="0" dirty="0" err="1">
                <a:solidFill>
                  <a:srgbClr val="006600"/>
                </a:solidFill>
                <a:effectLst/>
              </a:rPr>
              <a:t>Lễ</a:t>
            </a:r>
            <a:r>
              <a:rPr lang="en-US" b="0" dirty="0">
                <a:solidFill>
                  <a:srgbClr val="006600"/>
                </a:solidFill>
                <a:effectLst/>
              </a:rPr>
              <a:t> </a:t>
            </a:r>
            <a:r>
              <a:rPr lang="en-US" b="0" dirty="0" err="1">
                <a:solidFill>
                  <a:srgbClr val="006600"/>
                </a:solidFill>
                <a:effectLst/>
              </a:rPr>
              <a:t>Hiển</a:t>
            </a:r>
            <a:r>
              <a:rPr lang="en-US" b="0" dirty="0">
                <a:solidFill>
                  <a:srgbClr val="006600"/>
                </a:solidFill>
                <a:effectLst/>
              </a:rPr>
              <a:t> Dung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25" y="0"/>
            <a:ext cx="9136950" cy="514350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transition spd="slow"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C00000"/>
              </a:solidFill>
              <a:effectLst/>
              <a:latin typeface="+mj-lt"/>
              <a:cs typeface="Times New Roman" panose="02020603050405020304" pitchFamily="18" charset="0"/>
            </a:endParaRPr>
          </a:p>
          <a:p>
            <a:pPr eaLnBrk="1" hangingPunct="1">
              <a:lnSpc>
                <a:spcPct val="150000"/>
              </a:lnSpc>
            </a:pPr>
            <a:r>
              <a:rPr lang="en-US" sz="7200" b="0" i="1" dirty="0">
                <a:solidFill>
                  <a:srgbClr val="C00000"/>
                </a:solidFill>
                <a:effectLst/>
                <a:latin typeface="+mj-lt"/>
                <a:cs typeface="Times New Roman" panose="02020603050405020304" pitchFamily="18" charset="0"/>
              </a:rPr>
              <a:t>KINH VINH </a:t>
            </a:r>
            <a:r>
              <a:rPr lang="en-US" sz="7200" b="0" i="1" dirty="0" smtClean="0">
                <a:solidFill>
                  <a:srgbClr val="C00000"/>
                </a:solidFill>
                <a:effectLst/>
                <a:latin typeface="+mj-lt"/>
                <a:cs typeface="Times New Roman" panose="02020603050405020304" pitchFamily="18" charset="0"/>
              </a:rPr>
              <a:t>DANH</a:t>
            </a:r>
          </a:p>
          <a:p>
            <a:pPr eaLnBrk="1" hangingPunct="1">
              <a:lnSpc>
                <a:spcPct val="150000"/>
              </a:lnSpc>
            </a:pPr>
            <a:r>
              <a:rPr lang="en-US" sz="7200" b="0" i="1" dirty="0" err="1" smtClean="0">
                <a:solidFill>
                  <a:srgbClr val="C00000"/>
                </a:solidFill>
                <a:effectLst/>
                <a:latin typeface="+mj-lt"/>
                <a:cs typeface="Times New Roman" panose="02020603050405020304" pitchFamily="18" charset="0"/>
              </a:rPr>
              <a:t>Ca</a:t>
            </a:r>
            <a:r>
              <a:rPr lang="en-US" sz="7200" b="0" i="1" dirty="0" smtClean="0">
                <a:solidFill>
                  <a:srgbClr val="C00000"/>
                </a:solidFill>
                <a:effectLst/>
                <a:latin typeface="+mj-lt"/>
                <a:cs typeface="Times New Roman" panose="02020603050405020304" pitchFamily="18" charset="0"/>
              </a:rPr>
              <a:t> </a:t>
            </a:r>
            <a:r>
              <a:rPr lang="en-US" sz="7200" b="0" i="1" dirty="0" err="1" smtClean="0">
                <a:solidFill>
                  <a:srgbClr val="C00000"/>
                </a:solidFill>
                <a:effectLst/>
                <a:latin typeface="+mj-lt"/>
                <a:cs typeface="Times New Roman" panose="02020603050405020304" pitchFamily="18" charset="0"/>
              </a:rPr>
              <a:t>Lên</a:t>
            </a:r>
            <a:r>
              <a:rPr lang="en-US" sz="7200" b="0" i="1" dirty="0" smtClean="0">
                <a:solidFill>
                  <a:srgbClr val="C00000"/>
                </a:solidFill>
                <a:effectLst/>
                <a:latin typeface="+mj-lt"/>
                <a:cs typeface="Times New Roman" panose="02020603050405020304" pitchFamily="18" charset="0"/>
              </a:rPr>
              <a:t> </a:t>
            </a:r>
            <a:r>
              <a:rPr lang="en-US" sz="7200" b="0" i="1" dirty="0" err="1" smtClean="0">
                <a:solidFill>
                  <a:srgbClr val="C00000"/>
                </a:solidFill>
                <a:effectLst/>
                <a:latin typeface="+mj-lt"/>
                <a:cs typeface="Times New Roman" panose="02020603050405020304" pitchFamily="18" charset="0"/>
              </a:rPr>
              <a:t>Đi</a:t>
            </a:r>
            <a:r>
              <a:rPr lang="en-US" sz="7200" b="0" i="1" dirty="0" smtClean="0">
                <a:solidFill>
                  <a:srgbClr val="C00000"/>
                </a:solidFill>
                <a:effectLst/>
                <a:latin typeface="+mj-lt"/>
                <a:cs typeface="Times New Roman" panose="02020603050405020304" pitchFamily="18" charset="0"/>
              </a:rPr>
              <a:t> 2</a:t>
            </a:r>
            <a:endParaRPr lang="vi-VN" sz="7200" b="0" i="1" dirty="0">
              <a:solidFill>
                <a:srgbClr val="C00000"/>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78851" name="Rectangle 3"/>
          <p:cNvSpPr>
            <a:spLocks noGrp="1" noChangeArrowheads="1"/>
          </p:cNvSpPr>
          <p:nvPr>
            <p:ph type="subTitle" idx="1"/>
          </p:nvPr>
        </p:nvSpPr>
        <p:spPr>
          <a:xfrm>
            <a:off x="0" y="666750"/>
            <a:ext cx="9144000" cy="4476750"/>
          </a:xfrm>
        </p:spPr>
        <p:txBody>
          <a:bodyPr/>
          <a:lstStyle/>
          <a:p>
            <a:pPr eaLnBrk="1" hangingPunct="1">
              <a:lnSpc>
                <a:spcPct val="150000"/>
              </a:lnSpc>
            </a:pPr>
            <a:endParaRPr lang="en-US" sz="3600" b="0" dirty="0">
              <a:solidFill>
                <a:srgbClr val="C00000"/>
              </a:solidFill>
              <a:effectLst/>
              <a:latin typeface="+mj-lt"/>
              <a:cs typeface="Times New Roman" panose="02020603050405020304" pitchFamily="18" charset="0"/>
            </a:endParaRPr>
          </a:p>
          <a:p>
            <a:pPr eaLnBrk="1" hangingPunct="1">
              <a:lnSpc>
                <a:spcPct val="150000"/>
              </a:lnSpc>
            </a:pPr>
            <a:r>
              <a:rPr lang="en-US" sz="7200" b="0" dirty="0">
                <a:solidFill>
                  <a:srgbClr val="C00000"/>
                </a:solidFill>
                <a:effectLst/>
                <a:latin typeface="+mj-lt"/>
                <a:cs typeface="Times New Roman" panose="02020603050405020304" pitchFamily="18" charset="0"/>
              </a:rPr>
              <a:t>KINH VINH DANH</a:t>
            </a:r>
            <a:endParaRPr lang="vi-VN" sz="7200" b="0" dirty="0">
              <a:solidFill>
                <a:srgbClr val="C00000"/>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dirty="0">
                <a:solidFill>
                  <a:srgbClr val="C00000"/>
                </a:solidFill>
                <a:effectLst/>
                <a:latin typeface="+mj-lt"/>
                <a:cs typeface="Times New Roman" panose="02020603050405020304" pitchFamily="18" charset="0"/>
              </a:rPr>
              <a:t>Chủ tế: </a:t>
            </a:r>
            <a:r>
              <a:rPr lang="vi-VN" sz="5400" b="0" i="1" dirty="0">
                <a:solidFill>
                  <a:srgbClr val="C00000"/>
                </a:solidFill>
                <a:effectLst/>
                <a:latin typeface="+mj-lt"/>
                <a:cs typeface="Times New Roman" panose="02020603050405020304" pitchFamily="18" charset="0"/>
              </a:rPr>
              <a:t>Vinh danh Thiên Chúa trên các tầng trời. </a:t>
            </a:r>
            <a:r>
              <a:rPr lang="vi-VN" sz="5400" b="0" dirty="0">
                <a:solidFill>
                  <a:srgbClr val="006600"/>
                </a:solidFill>
                <a:effectLst/>
                <a:latin typeface="+mj-lt"/>
                <a:cs typeface="Times New Roman" panose="02020603050405020304" pitchFamily="18" charset="0"/>
              </a:rPr>
              <a:t>Và bình an dưới thế, bình an dưới thế cho người thiện tâm. </a:t>
            </a:r>
            <a:endParaRPr lang="vi-VN" sz="7200" b="0" dirty="0">
              <a:solidFill>
                <a:srgbClr val="006600"/>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ca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ngợi</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chúc</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tụng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thờ</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lạy</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tôn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vinh</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cảm</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tạ</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vì</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vinh</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quang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cao</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cả</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dirty="0">
                <a:solidFill>
                  <a:srgbClr val="006600"/>
                </a:solidFill>
                <a:effectLst/>
                <a:latin typeface="+mj-lt"/>
                <a:cs typeface="Times New Roman" panose="02020603050405020304" pitchFamily="18" charset="0"/>
              </a:rPr>
              <a:t>Lạy Chúa là Thiên Chúa, là Vua trên trời, là Chúa Cha toàn năng. Lạy Con Một Thiên Chúa, </a:t>
            </a:r>
            <a:r>
              <a:rPr lang="vi-VN" sz="5400" b="0" dirty="0">
                <a:solidFill>
                  <a:srgbClr val="C00000"/>
                </a:solidFill>
                <a:effectLst/>
                <a:latin typeface="+mj-lt"/>
                <a:cs typeface="Times New Roman" panose="02020603050405020304" pitchFamily="18" charset="0"/>
              </a:rPr>
              <a:t>Chúa Giê-su Ki-tô. </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dirty="0">
                <a:solidFill>
                  <a:srgbClr val="00660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dirty="0">
                <a:solidFill>
                  <a:srgbClr val="00660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dirty="0">
              <a:solidFill>
                <a:srgbClr val="006600"/>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dirty="0" err="1">
                <a:solidFill>
                  <a:srgbClr val="006600"/>
                </a:solidFill>
                <a:effectLst/>
                <a:latin typeface="+mj-lt"/>
                <a:cs typeface="Times New Roman" panose="02020603050405020304" pitchFamily="18" charset="0"/>
              </a:rPr>
              <a:t>Vì</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lạy</a:t>
            </a:r>
            <a:r>
              <a:rPr lang="en-US" sz="4400" b="0" dirty="0">
                <a:solidFill>
                  <a:srgbClr val="0066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Chúa</a:t>
            </a:r>
            <a:r>
              <a:rPr lang="en-US" sz="4400" b="0" dirty="0">
                <a:solidFill>
                  <a:srgbClr val="C00000"/>
                </a:solidFill>
                <a:effectLst/>
                <a:latin typeface="+mj-lt"/>
                <a:cs typeface="Times New Roman" panose="02020603050405020304" pitchFamily="18" charset="0"/>
              </a:rPr>
              <a:t> </a:t>
            </a:r>
            <a:r>
              <a:rPr lang="en-US" sz="4400" b="0" dirty="0" err="1">
                <a:solidFill>
                  <a:srgbClr val="C00000"/>
                </a:solidFill>
                <a:effectLst/>
                <a:latin typeface="+mj-lt"/>
                <a:cs typeface="Times New Roman" panose="02020603050405020304" pitchFamily="18" charset="0"/>
              </a:rPr>
              <a:t>Giê-su</a:t>
            </a:r>
            <a:r>
              <a:rPr lang="en-US" sz="4400" b="0" dirty="0">
                <a:solidFill>
                  <a:srgbClr val="C00000"/>
                </a:solidFill>
                <a:effectLst/>
                <a:latin typeface="+mj-lt"/>
                <a:cs typeface="Times New Roman" panose="02020603050405020304" pitchFamily="18" charset="0"/>
              </a:rPr>
              <a:t> Ki-</a:t>
            </a:r>
            <a:r>
              <a:rPr lang="en-US" sz="4400" b="0" dirty="0" err="1">
                <a:solidFill>
                  <a:srgbClr val="C00000"/>
                </a:solidFill>
                <a:effectLst/>
                <a:latin typeface="+mj-lt"/>
                <a:cs typeface="Times New Roman" panose="02020603050405020304" pitchFamily="18" charset="0"/>
              </a:rPr>
              <a:t>tô</a:t>
            </a:r>
            <a:r>
              <a:rPr lang="en-US" sz="4400" b="0" dirty="0">
                <a:solidFill>
                  <a:srgbClr val="C000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Đấng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Thánh</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Đấng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Tối</a:t>
            </a:r>
            <a:r>
              <a:rPr lang="en-US" sz="4400" b="0" dirty="0">
                <a:solidFill>
                  <a:srgbClr val="006600"/>
                </a:solidFill>
                <a:effectLst/>
                <a:latin typeface="+mj-lt"/>
                <a:cs typeface="Times New Roman" panose="02020603050405020304" pitchFamily="18" charset="0"/>
              </a:rPr>
              <a:t> Cao, </a:t>
            </a:r>
            <a:r>
              <a:rPr lang="en-US" sz="4400" b="0" dirty="0" err="1">
                <a:solidFill>
                  <a:srgbClr val="006600"/>
                </a:solidFill>
                <a:effectLst/>
                <a:latin typeface="+mj-lt"/>
                <a:cs typeface="Times New Roman" panose="02020603050405020304" pitchFamily="18" charset="0"/>
              </a:rPr>
              <a:t>cùng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Đức</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Thánh</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Thần</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trong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vinh</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quang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Đức</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Cha. </a:t>
            </a:r>
            <a:r>
              <a:rPr lang="en-US" sz="4400" b="0" u="sng" dirty="0">
                <a:solidFill>
                  <a:srgbClr val="006600"/>
                </a:solidFill>
                <a:effectLst/>
                <a:latin typeface="+mj-lt"/>
                <a:cs typeface="Times New Roman" panose="02020603050405020304" pitchFamily="18" charset="0"/>
              </a:rPr>
              <a:t>A-men. A-men. </a:t>
            </a:r>
            <a:endParaRPr lang="vi-VN" sz="4400" b="0" u="sng" dirty="0">
              <a:solidFill>
                <a:srgbClr val="006600"/>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dirty="0">
              <a:solidFill>
                <a:srgbClr val="C00000"/>
              </a:solidFill>
              <a:effectLst/>
              <a:latin typeface="+mj-lt"/>
              <a:cs typeface="Times New Roman" panose="02020603050405020304" pitchFamily="18" charset="0"/>
            </a:endParaRPr>
          </a:p>
          <a:p>
            <a:pPr eaLnBrk="1" hangingPunct="1">
              <a:lnSpc>
                <a:spcPct val="150000"/>
              </a:lnSpc>
            </a:pPr>
            <a:r>
              <a:rPr lang="en-US" sz="7200" b="0" dirty="0">
                <a:solidFill>
                  <a:srgbClr val="C00000"/>
                </a:solidFill>
                <a:effectLst/>
                <a:latin typeface="+mj-lt"/>
                <a:cs typeface="Times New Roman" panose="02020603050405020304" pitchFamily="18" charset="0"/>
              </a:rPr>
              <a:t>KINH VINH DANH</a:t>
            </a:r>
            <a:endParaRPr lang="vi-VN" sz="7200" b="0" dirty="0">
              <a:solidFill>
                <a:srgbClr val="C00000"/>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C00000"/>
                </a:solidFill>
                <a:effectLst/>
                <a:latin typeface="+mj-lt"/>
                <a:cs typeface="Times New Roman" panose="02020603050405020304" pitchFamily="18" charset="0"/>
              </a:rPr>
              <a:t>Chủ</a:t>
            </a:r>
            <a:r>
              <a:rPr lang="en-US" sz="4000" b="0" u="sng" dirty="0">
                <a:solidFill>
                  <a:srgbClr val="C00000"/>
                </a:solidFill>
                <a:effectLst/>
                <a:latin typeface="+mj-lt"/>
                <a:cs typeface="Times New Roman" panose="02020603050405020304" pitchFamily="18" charset="0"/>
              </a:rPr>
              <a:t> </a:t>
            </a:r>
            <a:r>
              <a:rPr lang="en-US" sz="4000" b="0" u="sng" dirty="0" err="1">
                <a:solidFill>
                  <a:srgbClr val="C00000"/>
                </a:solidFill>
                <a:effectLst/>
                <a:latin typeface="+mj-lt"/>
                <a:cs typeface="Times New Roman" panose="02020603050405020304" pitchFamily="18" charset="0"/>
              </a:rPr>
              <a:t>tế</a:t>
            </a:r>
            <a:r>
              <a:rPr lang="en-US" sz="4000" b="0" u="sng" dirty="0">
                <a:solidFill>
                  <a:srgbClr val="C00000"/>
                </a:solidFill>
                <a:effectLst/>
                <a:latin typeface="+mj-lt"/>
                <a:cs typeface="Times New Roman" panose="02020603050405020304" pitchFamily="18" charset="0"/>
              </a:rPr>
              <a:t>:</a:t>
            </a:r>
            <a:r>
              <a:rPr lang="en-US" sz="4000" b="0"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Vinh</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danh</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Thiên</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Chúa</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trên</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các</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tầng</a:t>
            </a:r>
            <a:r>
              <a:rPr lang="en-US" sz="5400" b="0" i="1" dirty="0">
                <a:solidFill>
                  <a:srgbClr val="C00000"/>
                </a:solidFill>
                <a:effectLst/>
                <a:latin typeface="+mj-lt"/>
                <a:cs typeface="Times New Roman" panose="02020603050405020304" pitchFamily="18" charset="0"/>
              </a:rPr>
              <a:t> </a:t>
            </a:r>
            <a:r>
              <a:rPr lang="en-US" sz="5400" b="0" i="1" dirty="0" err="1">
                <a:solidFill>
                  <a:srgbClr val="C00000"/>
                </a:solidFill>
                <a:effectLst/>
                <a:latin typeface="+mj-lt"/>
                <a:cs typeface="Times New Roman" panose="02020603050405020304" pitchFamily="18" charset="0"/>
              </a:rPr>
              <a:t>trời</a:t>
            </a:r>
            <a:r>
              <a:rPr lang="en-US" sz="5400" b="0" i="1" dirty="0">
                <a:solidFill>
                  <a:srgbClr val="C00000"/>
                </a:solidFill>
                <a:effectLst/>
                <a:latin typeface="+mj-lt"/>
                <a:cs typeface="Times New Roman" panose="02020603050405020304" pitchFamily="18" charset="0"/>
              </a:rPr>
              <a:t>.</a:t>
            </a:r>
            <a:br>
              <a:rPr lang="en-US" sz="5400" b="0" i="1" dirty="0">
                <a:solidFill>
                  <a:srgbClr val="C00000"/>
                </a:solidFill>
                <a:effectLst/>
                <a:latin typeface="+mj-lt"/>
                <a:cs typeface="Times New Roman" panose="02020603050405020304" pitchFamily="18" charset="0"/>
              </a:rPr>
            </a:br>
            <a:r>
              <a:rPr lang="vi-VN" sz="5400" b="0" dirty="0">
                <a:solidFill>
                  <a:srgbClr val="C00000"/>
                </a:solidFill>
                <a:effectLst/>
                <a:latin typeface="+mj-lt"/>
                <a:cs typeface="Times New Roman" panose="02020603050405020304" pitchFamily="18" charset="0"/>
              </a:rPr>
              <a:t>A+B:</a:t>
            </a:r>
            <a:r>
              <a:rPr lang="vi-VN" sz="5400" b="0" dirty="0">
                <a:solidFill>
                  <a:srgbClr val="006600"/>
                </a:solidFill>
                <a:effectLst/>
                <a:latin typeface="+mj-lt"/>
                <a:cs typeface="Times New Roman" panose="02020603050405020304" pitchFamily="18" charset="0"/>
              </a:rPr>
              <a:t> Và bình an dưới thế cho người thiện tâm</a:t>
            </a:r>
            <a:r>
              <a:rPr lang="en-US" sz="5400" b="0" dirty="0">
                <a:solidFill>
                  <a:srgbClr val="006600"/>
                </a:solidFill>
                <a:effectLst/>
                <a:latin typeface="+mj-lt"/>
                <a:cs typeface="Times New Roman" panose="02020603050405020304" pitchFamily="18" charset="0"/>
              </a:rPr>
              <a:t>.</a:t>
            </a:r>
            <a:endParaRPr lang="vi-VN" sz="5400" b="0" dirty="0">
              <a:solidFill>
                <a:srgbClr val="006600"/>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rgbClr val="006600"/>
                </a:solidFill>
                <a:effectLst/>
                <a:latin typeface="+mj-lt"/>
              </a:rPr>
              <a:t>Lạy Chúa Thánh Thần là Ánh sáng Chân lý vẹn toàn,</a:t>
            </a:r>
            <a:br>
              <a:rPr lang="vi-VN" sz="5400" b="0" dirty="0">
                <a:solidFill>
                  <a:srgbClr val="006600"/>
                </a:solidFill>
                <a:effectLst/>
                <a:latin typeface="+mj-lt"/>
              </a:rPr>
            </a:br>
            <a:r>
              <a:rPr lang="vi-VN" sz="5400" b="0" dirty="0">
                <a:solidFill>
                  <a:srgbClr val="006600"/>
                </a:solidFill>
                <a:effectLst/>
                <a:latin typeface="+mj-lt"/>
              </a:rPr>
              <a:t>Chúa ban những ân huệ thích hợp cho từng thời đại, và dùng nhiều cách thế kỳ diệu để hướng dẫn Hội Thánh,</a:t>
            </a:r>
            <a:endParaRPr lang="en-US" sz="5400" b="0" dirty="0">
              <a:solidFill>
                <a:srgbClr val="006600"/>
              </a:solidFill>
              <a:effectLst/>
              <a:latin typeface="+mj-lt"/>
            </a:endParaRPr>
          </a:p>
        </p:txBody>
      </p:sp>
    </p:spTree>
  </p:cSld>
  <p:clrMapOvr>
    <a:masterClrMapping/>
  </p:clrMapOvr>
  <p:transition spd="slow" advClick="0"/>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dirty="0">
                <a:solidFill>
                  <a:srgbClr val="006600"/>
                </a:solidFill>
                <a:effectLst/>
                <a:latin typeface="+mj-lt"/>
              </a:rPr>
              <a:t/>
            </a:r>
            <a:br>
              <a:rPr lang="en-US" b="0" dirty="0">
                <a:solidFill>
                  <a:srgbClr val="006600"/>
                </a:solidFill>
                <a:effectLst/>
                <a:latin typeface="+mj-lt"/>
              </a:rPr>
            </a:br>
            <a:endParaRPr lang="en-US" b="0" dirty="0">
              <a:solidFill>
                <a:srgbClr val="00660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C00000"/>
                </a:solidFill>
                <a:effectLst/>
                <a:latin typeface="+mj-lt"/>
                <a:cs typeface="Times New Roman" panose="02020603050405020304" pitchFamily="18" charset="0"/>
              </a:rPr>
              <a:t>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ngợi</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a:p>
            <a:pPr algn="l" eaLnBrk="1" hangingPunct="1">
              <a:lnSpc>
                <a:spcPct val="140000"/>
              </a:lnSpc>
            </a:pPr>
            <a:r>
              <a:rPr lang="en-US" sz="5000" b="0" u="sng" dirty="0">
                <a:solidFill>
                  <a:srgbClr val="C00000"/>
                </a:solidFill>
                <a:effectLst/>
                <a:latin typeface="+mj-lt"/>
                <a:cs typeface="Times New Roman" panose="02020603050405020304" pitchFamily="18" charset="0"/>
              </a:rPr>
              <a:t>B:</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chúc</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tụng</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br>
              <a:rPr lang="en-US" sz="5000" b="0" dirty="0">
                <a:solidFill>
                  <a:srgbClr val="006600"/>
                </a:solidFill>
                <a:effectLst/>
                <a:latin typeface="+mj-lt"/>
                <a:cs typeface="Times New Roman" panose="02020603050405020304" pitchFamily="18" charset="0"/>
              </a:rPr>
            </a:br>
            <a:r>
              <a:rPr lang="en-US" sz="5000" b="0" dirty="0">
                <a:solidFill>
                  <a:srgbClr val="C00000"/>
                </a:solidFill>
                <a:effectLst/>
                <a:latin typeface="+mj-lt"/>
                <a:cs typeface="Times New Roman" panose="02020603050405020304" pitchFamily="18" charset="0"/>
              </a:rPr>
              <a:t>A:</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thờ</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lạy</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 </a:t>
            </a:r>
          </a:p>
          <a:p>
            <a:pPr algn="l" eaLnBrk="1" hangingPunct="1">
              <a:lnSpc>
                <a:spcPct val="140000"/>
              </a:lnSpc>
            </a:pPr>
            <a:r>
              <a:rPr lang="en-US" sz="5000" b="0" dirty="0">
                <a:solidFill>
                  <a:srgbClr val="C00000"/>
                </a:solidFill>
                <a:effectLst/>
                <a:latin typeface="+mj-lt"/>
                <a:cs typeface="Times New Roman" panose="02020603050405020304" pitchFamily="18" charset="0"/>
              </a:rPr>
              <a:t>B:</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Chúng</a:t>
            </a:r>
            <a:r>
              <a:rPr lang="en-US" sz="5000" b="0" dirty="0">
                <a:solidFill>
                  <a:srgbClr val="006600"/>
                </a:solidFill>
                <a:effectLst/>
                <a:latin typeface="+mj-lt"/>
                <a:cs typeface="Times New Roman" panose="02020603050405020304" pitchFamily="18" charset="0"/>
              </a:rPr>
              <a:t> con </a:t>
            </a:r>
            <a:r>
              <a:rPr lang="en-US" sz="5000" b="0" dirty="0" err="1">
                <a:solidFill>
                  <a:srgbClr val="006600"/>
                </a:solidFill>
                <a:effectLst/>
                <a:latin typeface="+mj-lt"/>
                <a:cs typeface="Times New Roman" panose="02020603050405020304" pitchFamily="18" charset="0"/>
              </a:rPr>
              <a:t>tôn</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vinh</a:t>
            </a:r>
            <a:r>
              <a:rPr lang="en-US" sz="5000" b="0" dirty="0">
                <a:solidFill>
                  <a:srgbClr val="006600"/>
                </a:solidFill>
                <a:effectLst/>
                <a:latin typeface="+mj-lt"/>
                <a:cs typeface="Times New Roman" panose="02020603050405020304" pitchFamily="18" charset="0"/>
              </a:rPr>
              <a:t> </a:t>
            </a:r>
            <a:r>
              <a:rPr lang="en-US" sz="5000" b="0" dirty="0" err="1">
                <a:solidFill>
                  <a:srgbClr val="006600"/>
                </a:solidFill>
                <a:effectLst/>
                <a:latin typeface="+mj-lt"/>
                <a:cs typeface="Times New Roman" panose="02020603050405020304" pitchFamily="18" charset="0"/>
              </a:rPr>
              <a:t>Chúa</a:t>
            </a:r>
            <a:r>
              <a:rPr lang="en-US" sz="5000" b="0" dirty="0">
                <a:solidFill>
                  <a:srgbClr val="006600"/>
                </a:solidFill>
                <a:effectLst/>
                <a:latin typeface="+mj-lt"/>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cảm</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tạ</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vì</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vinh</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quang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cao</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cả</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800" b="0" dirty="0">
                <a:solidFill>
                  <a:srgbClr val="C00000"/>
                </a:solidFill>
                <a:effectLst/>
                <a:latin typeface="+mj-lt"/>
                <a:cs typeface="Times New Roman" panose="02020603050405020304" pitchFamily="18" charset="0"/>
              </a:rPr>
              <a:t>B:</a:t>
            </a:r>
            <a:r>
              <a:rPr lang="vi-VN" sz="4800" b="0" dirty="0">
                <a:solidFill>
                  <a:srgbClr val="006600"/>
                </a:solidFill>
                <a:effectLst/>
                <a:latin typeface="+mj-lt"/>
                <a:cs typeface="Times New Roman" panose="02020603050405020304" pitchFamily="18" charset="0"/>
              </a:rPr>
              <a:t> Lạy Chúa là Thiên Chúa, là Vua trên trời, là Chúa Cha toàn năng.</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Lạy</a:t>
            </a:r>
            <a:r>
              <a:rPr lang="en-US" sz="4800" b="0" dirty="0">
                <a:solidFill>
                  <a:srgbClr val="006600"/>
                </a:solidFill>
                <a:effectLst/>
                <a:latin typeface="+mj-lt"/>
                <a:cs typeface="Times New Roman" panose="02020603050405020304" pitchFamily="18" charset="0"/>
              </a:rPr>
              <a:t> con </a:t>
            </a:r>
            <a:r>
              <a:rPr lang="en-US" sz="4800" b="0" dirty="0" err="1">
                <a:solidFill>
                  <a:srgbClr val="006600"/>
                </a:solidFill>
                <a:effectLst/>
                <a:latin typeface="+mj-lt"/>
                <a:cs typeface="Times New Roman" panose="02020603050405020304" pitchFamily="18" charset="0"/>
              </a:rPr>
              <a:t>một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Thiên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Giêsu</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Kitô</a:t>
            </a:r>
            <a:r>
              <a:rPr lang="en-US" sz="4800" b="0" dirty="0">
                <a:solidFill>
                  <a:srgbClr val="006600"/>
                </a:solidFill>
                <a:effectLst/>
                <a:latin typeface="+mj-lt"/>
                <a:cs typeface="Times New Roman" panose="02020603050405020304" pitchFamily="18" charset="0"/>
              </a:rPr>
              <a:t>.</a:t>
            </a:r>
          </a:p>
          <a:p>
            <a:pPr marL="0" indent="0" algn="just" eaLnBrk="1" hangingPunct="1">
              <a:lnSpc>
                <a:spcPct val="145000"/>
              </a:lnSpc>
              <a:buFontTx/>
              <a:buNone/>
            </a:pPr>
            <a:r>
              <a:rPr lang="vi-VN" sz="4800" b="0" dirty="0">
                <a:solidFill>
                  <a:srgbClr val="C00000"/>
                </a:solidFill>
                <a:effectLst/>
                <a:latin typeface="+mj-lt"/>
                <a:cs typeface="Times New Roman" panose="02020603050405020304" pitchFamily="18" charset="0"/>
              </a:rPr>
              <a:t>B:</a:t>
            </a:r>
            <a:r>
              <a:rPr lang="vi-VN" sz="4800" b="0" dirty="0">
                <a:solidFill>
                  <a:srgbClr val="006600"/>
                </a:solidFill>
                <a:effectLst/>
                <a:latin typeface="+mj-lt"/>
                <a:cs typeface="Times New Roman" panose="02020603050405020304" pitchFamily="18" charset="0"/>
              </a:rPr>
              <a:t> Lạy Chúa là Thiên Chúa, là Chiên Thiên Chúa là Con Đức Chúa Cha.</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dirty="0">
                <a:solidFill>
                  <a:srgbClr val="C00000"/>
                </a:solidFill>
                <a:effectLst/>
                <a:latin typeface="+mj-lt"/>
                <a:cs typeface="Times New Roman" panose="02020603050405020304" pitchFamily="18" charset="0"/>
              </a:rPr>
              <a:t>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thương</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xót</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a:t>
            </a:r>
          </a:p>
          <a:p>
            <a:pPr marL="0" indent="0" algn="just" eaLnBrk="1" hangingPunct="1">
              <a:lnSpc>
                <a:spcPct val="145000"/>
              </a:lnSpc>
              <a:buFontTx/>
              <a:buNone/>
            </a:pPr>
            <a:r>
              <a:rPr lang="en-US" sz="5400" b="0" u="sng" dirty="0">
                <a:solidFill>
                  <a:srgbClr val="C00000"/>
                </a:solidFill>
                <a:effectLst/>
                <a:latin typeface="+mj-lt"/>
                <a:cs typeface="Times New Roman" panose="02020603050405020304" pitchFamily="18" charset="0"/>
              </a:rPr>
              <a:t>B:</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xóa</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tội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trần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gian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xin</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nhậm</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lời</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chúng</a:t>
            </a:r>
            <a:r>
              <a:rPr lang="en-US" sz="5400" b="0" dirty="0">
                <a:solidFill>
                  <a:srgbClr val="006600"/>
                </a:solidFill>
                <a:effectLst/>
                <a:latin typeface="+mj-lt"/>
                <a:cs typeface="Times New Roman" panose="02020603050405020304" pitchFamily="18" charset="0"/>
              </a:rPr>
              <a:t> con </a:t>
            </a:r>
            <a:r>
              <a:rPr lang="en-US" sz="5400" b="0" dirty="0" err="1">
                <a:solidFill>
                  <a:srgbClr val="006600"/>
                </a:solidFill>
                <a:effectLst/>
                <a:latin typeface="+mj-lt"/>
                <a:cs typeface="Times New Roman" panose="02020603050405020304" pitchFamily="18" charset="0"/>
              </a:rPr>
              <a:t>cầu</a:t>
            </a:r>
            <a:r>
              <a:rPr lang="en-US" sz="5400" b="0" dirty="0">
                <a:solidFill>
                  <a:srgbClr val="006600"/>
                </a:solidFill>
                <a:effectLst/>
                <a:latin typeface="+mj-lt"/>
                <a:cs typeface="Times New Roman" panose="02020603050405020304" pitchFamily="18" charset="0"/>
              </a:rPr>
              <a:t> </a:t>
            </a:r>
            <a:r>
              <a:rPr lang="en-US" sz="5400" b="0" dirty="0" err="1">
                <a:solidFill>
                  <a:srgbClr val="006600"/>
                </a:solidFill>
                <a:effectLst/>
                <a:latin typeface="+mj-lt"/>
                <a:cs typeface="Times New Roman" panose="02020603050405020304" pitchFamily="18" charset="0"/>
              </a:rPr>
              <a:t>khẩn</a:t>
            </a:r>
            <a:r>
              <a:rPr lang="en-US" sz="5400" b="0" dirty="0">
                <a:solidFill>
                  <a:srgbClr val="006600"/>
                </a:solidFill>
                <a:effectLst/>
                <a:latin typeface="+mj-lt"/>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dirty="0">
                <a:solidFill>
                  <a:srgbClr val="C00000"/>
                </a:solidFill>
                <a:effectLst/>
                <a:latin typeface="+mj-lt"/>
                <a:cs typeface="Times New Roman" panose="02020603050405020304" pitchFamily="18" charset="0"/>
              </a:rPr>
              <a:t>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ngự</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bên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hữu</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Đức</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Chúa</a:t>
            </a:r>
            <a:r>
              <a:rPr lang="en-US" sz="4800" b="0" dirty="0">
                <a:solidFill>
                  <a:srgbClr val="006600"/>
                </a:solidFill>
                <a:effectLst/>
                <a:latin typeface="+mj-lt"/>
                <a:cs typeface="Times New Roman" panose="02020603050405020304" pitchFamily="18" charset="0"/>
              </a:rPr>
              <a:t> Cha, </a:t>
            </a:r>
            <a:r>
              <a:rPr lang="en-US" sz="4800" b="0" dirty="0" err="1">
                <a:solidFill>
                  <a:srgbClr val="006600"/>
                </a:solidFill>
                <a:effectLst/>
                <a:latin typeface="+mj-lt"/>
                <a:cs typeface="Times New Roman" panose="02020603050405020304" pitchFamily="18" charset="0"/>
              </a:rPr>
              <a:t>xin</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thương</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xót</a:t>
            </a:r>
            <a:r>
              <a:rPr lang="en-US" sz="4800" b="0" dirty="0">
                <a:solidFill>
                  <a:srgbClr val="006600"/>
                </a:solidFill>
                <a:effectLst/>
                <a:latin typeface="+mj-lt"/>
                <a:cs typeface="Times New Roman" panose="02020603050405020304" pitchFamily="18" charset="0"/>
              </a:rPr>
              <a:t> </a:t>
            </a:r>
            <a:r>
              <a:rPr lang="en-US" sz="4800" b="0" dirty="0" err="1">
                <a:solidFill>
                  <a:srgbClr val="006600"/>
                </a:solidFill>
                <a:effectLst/>
                <a:latin typeface="+mj-lt"/>
                <a:cs typeface="Times New Roman" panose="02020603050405020304" pitchFamily="18" charset="0"/>
              </a:rPr>
              <a:t>chúng</a:t>
            </a:r>
            <a:r>
              <a:rPr lang="en-US" sz="4800" b="0" dirty="0">
                <a:solidFill>
                  <a:srgbClr val="006600"/>
                </a:solidFill>
                <a:effectLst/>
                <a:latin typeface="+mj-lt"/>
                <a:cs typeface="Times New Roman" panose="02020603050405020304" pitchFamily="18" charset="0"/>
              </a:rPr>
              <a:t> con.</a:t>
            </a:r>
          </a:p>
          <a:p>
            <a:pPr marL="0" indent="0" algn="just" eaLnBrk="1" hangingPunct="1">
              <a:lnSpc>
                <a:spcPct val="150000"/>
              </a:lnSpc>
              <a:buFontTx/>
              <a:buNone/>
            </a:pPr>
            <a:r>
              <a:rPr lang="vi-VN" sz="4800" b="0" u="sng" dirty="0">
                <a:solidFill>
                  <a:srgbClr val="C00000"/>
                </a:solidFill>
                <a:effectLst/>
                <a:latin typeface="+mj-lt"/>
                <a:cs typeface="Times New Roman" panose="02020603050405020304" pitchFamily="18" charset="0"/>
              </a:rPr>
              <a:t>B:</a:t>
            </a:r>
            <a:r>
              <a:rPr lang="vi-VN" sz="4800" b="0" dirty="0">
                <a:solidFill>
                  <a:srgbClr val="006600"/>
                </a:solidFill>
                <a:effectLst/>
                <a:latin typeface="+mj-lt"/>
                <a:cs typeface="Times New Roman" panose="02020603050405020304" pitchFamily="18" charset="0"/>
              </a:rPr>
              <a:t> Vì lạy Chúa Giêsu Kitô, chỉ có Chúa là Đấng Thánh.</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dirty="0">
                <a:solidFill>
                  <a:srgbClr val="006600"/>
                </a:solidFill>
                <a:effectLst/>
                <a:latin typeface="+mj-lt"/>
              </a:rPr>
              <a:t/>
            </a:r>
            <a:br>
              <a:rPr lang="en-US" sz="4000" b="0" dirty="0">
                <a:solidFill>
                  <a:srgbClr val="006600"/>
                </a:solidFill>
                <a:effectLst/>
                <a:latin typeface="+mj-lt"/>
              </a:rPr>
            </a:br>
            <a:endParaRPr lang="en-US" sz="4000" b="0" dirty="0">
              <a:solidFill>
                <a:srgbClr val="006600"/>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chỉ</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có</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Chúa</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là</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đấng</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tối</a:t>
            </a:r>
            <a:r>
              <a:rPr lang="en-US" sz="4400" b="0" dirty="0">
                <a:solidFill>
                  <a:srgbClr val="006600"/>
                </a:solidFill>
                <a:effectLst/>
                <a:latin typeface="+mj-lt"/>
                <a:cs typeface="Times New Roman" panose="02020603050405020304" pitchFamily="18" charset="0"/>
              </a:rPr>
              <a:t> </a:t>
            </a:r>
            <a:r>
              <a:rPr lang="en-US" sz="4400" b="0" dirty="0" err="1">
                <a:solidFill>
                  <a:srgbClr val="006600"/>
                </a:solidFill>
                <a:effectLst/>
                <a:latin typeface="+mj-lt"/>
                <a:cs typeface="Times New Roman" panose="02020603050405020304" pitchFamily="18" charset="0"/>
              </a:rPr>
              <a:t>cao</a:t>
            </a:r>
            <a:r>
              <a:rPr lang="en-US" sz="4400" b="0" dirty="0">
                <a:solidFill>
                  <a:srgbClr val="006600"/>
                </a:solidFill>
                <a:effectLst/>
                <a:latin typeface="+mj-lt"/>
                <a:cs typeface="Times New Roman" panose="02020603050405020304" pitchFamily="18" charset="0"/>
              </a:rPr>
              <a:t>.</a:t>
            </a:r>
          </a:p>
          <a:p>
            <a:pPr marL="0" indent="0" algn="just" eaLnBrk="1" hangingPunct="1">
              <a:lnSpc>
                <a:spcPct val="140000"/>
              </a:lnSpc>
              <a:buFontTx/>
              <a:buNone/>
            </a:pPr>
            <a:r>
              <a:rPr lang="vi-VN" sz="4400" b="0" u="sng" dirty="0">
                <a:solidFill>
                  <a:srgbClr val="C00000"/>
                </a:solidFill>
                <a:effectLst/>
                <a:latin typeface="+mj-lt"/>
                <a:cs typeface="Times New Roman" panose="02020603050405020304" pitchFamily="18" charset="0"/>
              </a:rPr>
              <a:t>A+</a:t>
            </a:r>
            <a:r>
              <a:rPr lang="en-US" sz="4400" b="0" u="sng" dirty="0">
                <a:solidFill>
                  <a:srgbClr val="C00000"/>
                </a:solidFill>
                <a:effectLst/>
                <a:latin typeface="+mj-lt"/>
                <a:cs typeface="Times New Roman" panose="02020603050405020304" pitchFamily="18" charset="0"/>
              </a:rPr>
              <a:t>B</a:t>
            </a:r>
            <a:r>
              <a:rPr lang="vi-VN" sz="4400" b="0" u="sng" dirty="0">
                <a:solidFill>
                  <a:srgbClr val="C00000"/>
                </a:solidFill>
                <a:effectLst/>
                <a:latin typeface="+mj-lt"/>
                <a:cs typeface="Times New Roman" panose="02020603050405020304" pitchFamily="18" charset="0"/>
              </a:rPr>
              <a:t>:</a:t>
            </a:r>
            <a:r>
              <a:rPr lang="vi-VN" sz="4400" b="0" dirty="0">
                <a:solidFill>
                  <a:srgbClr val="006600"/>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dirty="0">
                <a:solidFill>
                  <a:srgbClr val="C00000"/>
                </a:solidFill>
                <a:effectLst/>
                <a:latin typeface="+mj-lt"/>
                <a:cs typeface="Times New Roman" panose="02020603050405020304" pitchFamily="18" charset="0"/>
              </a:rPr>
              <a:t>Amen.</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123658"/>
          </a:xfrm>
          <a:prstGeom prst="rect">
            <a:avLst/>
          </a:prstGeom>
        </p:spPr>
        <p:txBody>
          <a:bodyPr wrap="square">
            <a:spAutoFit/>
          </a:bodyPr>
          <a:lstStyle/>
          <a:p>
            <a:r>
              <a:rPr lang="en-US" sz="2400" smtClean="0">
                <a:solidFill>
                  <a:srgbClr val="FFFF00"/>
                </a:solidFill>
              </a:rPr>
              <a:t>Bài đọc 1.</a:t>
            </a:r>
          </a:p>
          <a:p>
            <a:r>
              <a:rPr lang="en-US" sz="2400" smtClean="0">
                <a:solidFill>
                  <a:srgbClr val="FFFF00"/>
                </a:solidFill>
              </a:rPr>
              <a:t>Thánh vịnh 96.</a:t>
            </a:r>
          </a:p>
          <a:p>
            <a:r>
              <a:rPr lang="vi-VN" sz="2800" smtClean="0">
                <a:solidFill>
                  <a:srgbClr val="FFFF00"/>
                </a:solidFill>
              </a:rPr>
              <a:t>Chúa </a:t>
            </a:r>
            <a:r>
              <a:rPr lang="vi-VN" sz="2800">
                <a:solidFill>
                  <a:srgbClr val="FFFF00"/>
                </a:solidFill>
              </a:rPr>
              <a:t>là Vua hiển trị, là Đấng Tối Cao trên khắp địa cầu</a:t>
            </a:r>
            <a:r>
              <a:rPr lang="vi-VN" sz="2800" smtClean="0">
                <a:solidFill>
                  <a:srgbClr val="FFFF00"/>
                </a:solidFill>
              </a:rPr>
              <a:t>.</a:t>
            </a:r>
            <a:endParaRPr lang="en-US" sz="2800" smtClean="0">
              <a:solidFill>
                <a:srgbClr val="FFFF00"/>
              </a:solidFill>
            </a:endParaRPr>
          </a:p>
          <a:p>
            <a:r>
              <a:rPr lang="en-US" sz="2800" smtClean="0">
                <a:solidFill>
                  <a:schemeClr val="bg1"/>
                </a:solidFill>
              </a:rPr>
              <a:t>Bài trích sách ngôn sứ I-sai-a.</a:t>
            </a:r>
            <a:endParaRPr lang="en-US" sz="2800">
              <a:solidFill>
                <a:schemeClr val="bg1"/>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lstStyle/>
          <a:p>
            <a:r>
              <a:rPr lang="en-US" b="0" dirty="0" err="1">
                <a:solidFill>
                  <a:srgbClr val="C00000"/>
                </a:solidFill>
                <a:effectLst/>
              </a:rPr>
              <a:t>Thánh</a:t>
            </a:r>
            <a:r>
              <a:rPr lang="en-US" b="0" dirty="0">
                <a:solidFill>
                  <a:srgbClr val="C00000"/>
                </a:solidFill>
                <a:effectLst/>
              </a:rPr>
              <a:t> </a:t>
            </a:r>
            <a:r>
              <a:rPr lang="en-US" b="0" dirty="0" err="1">
                <a:solidFill>
                  <a:srgbClr val="C00000"/>
                </a:solidFill>
                <a:effectLst/>
              </a:rPr>
              <a:t>Vịnh</a:t>
            </a:r>
            <a:r>
              <a:rPr lang="en-US" b="0" dirty="0">
                <a:solidFill>
                  <a:srgbClr val="C00000"/>
                </a:solidFill>
                <a:effectLst/>
              </a:rPr>
              <a:t> 96</a:t>
            </a:r>
            <a:br>
              <a:rPr lang="en-US" b="0" dirty="0">
                <a:solidFill>
                  <a:srgbClr val="C00000"/>
                </a:solidFill>
                <a:effectLst/>
              </a:rPr>
            </a:br>
            <a:r>
              <a:rPr lang="en-US" b="0" dirty="0" err="1">
                <a:solidFill>
                  <a:srgbClr val="C00000"/>
                </a:solidFill>
                <a:effectLst/>
              </a:rPr>
              <a:t>Lễ</a:t>
            </a:r>
            <a:r>
              <a:rPr lang="en-US" b="0" dirty="0">
                <a:solidFill>
                  <a:srgbClr val="C00000"/>
                </a:solidFill>
                <a:effectLst/>
              </a:rPr>
              <a:t> </a:t>
            </a:r>
            <a:r>
              <a:rPr lang="en-US" b="0" dirty="0" err="1">
                <a:solidFill>
                  <a:srgbClr val="C00000"/>
                </a:solidFill>
                <a:effectLst/>
              </a:rPr>
              <a:t>Chúa</a:t>
            </a:r>
            <a:r>
              <a:rPr lang="en-US" b="0" dirty="0">
                <a:solidFill>
                  <a:srgbClr val="C00000"/>
                </a:solidFill>
                <a:effectLst/>
              </a:rPr>
              <a:t> </a:t>
            </a:r>
            <a:r>
              <a:rPr lang="en-US" b="0" dirty="0" err="1">
                <a:solidFill>
                  <a:srgbClr val="C00000"/>
                </a:solidFill>
                <a:effectLst/>
              </a:rPr>
              <a:t>Hiển</a:t>
            </a:r>
            <a:r>
              <a:rPr lang="en-US" b="0" dirty="0">
                <a:solidFill>
                  <a:srgbClr val="C00000"/>
                </a:solidFill>
                <a:effectLst/>
              </a:rPr>
              <a:t> Dung</a:t>
            </a:r>
            <a:br>
              <a:rPr lang="en-US" b="0" dirty="0">
                <a:solidFill>
                  <a:srgbClr val="C00000"/>
                </a:solidFill>
                <a:effectLst/>
              </a:rPr>
            </a:br>
            <a:r>
              <a:rPr lang="en-US" b="0" dirty="0" err="1">
                <a:solidFill>
                  <a:srgbClr val="C00000"/>
                </a:solidFill>
                <a:effectLst/>
              </a:rPr>
              <a:t>Năm</a:t>
            </a:r>
            <a:r>
              <a:rPr lang="en-US" b="0" dirty="0">
                <a:solidFill>
                  <a:srgbClr val="C00000"/>
                </a:solidFill>
                <a:effectLst/>
              </a:rPr>
              <a:t> A</a:t>
            </a:r>
            <a:br>
              <a:rPr lang="en-US" b="0" dirty="0">
                <a:solidFill>
                  <a:srgbClr val="C00000"/>
                </a:solidFill>
                <a:effectLst/>
              </a:rPr>
            </a:br>
            <a:r>
              <a:rPr lang="en-US" b="0" i="1" dirty="0" err="1">
                <a:solidFill>
                  <a:srgbClr val="C00000"/>
                </a:solidFill>
                <a:effectLst/>
              </a:rPr>
              <a:t>Lm</a:t>
            </a:r>
            <a:r>
              <a:rPr lang="en-US" b="0" i="1" dirty="0">
                <a:solidFill>
                  <a:srgbClr val="C00000"/>
                </a:solidFill>
                <a:effectLst/>
              </a:rPr>
              <a:t> Kim Long </a:t>
            </a:r>
            <a:br>
              <a:rPr lang="en-US" b="0" i="1" dirty="0">
                <a:solidFill>
                  <a:srgbClr val="C00000"/>
                </a:solidFill>
                <a:effectLst/>
              </a:rPr>
            </a:br>
            <a:r>
              <a:rPr lang="en-US" b="0" i="1" dirty="0">
                <a:solidFill>
                  <a:srgbClr val="C00000"/>
                </a:solidFill>
                <a:effectLst/>
              </a:rPr>
              <a:t>03 </a:t>
            </a:r>
            <a:r>
              <a:rPr lang="en-US" b="0" i="1" dirty="0" err="1">
                <a:solidFill>
                  <a:srgbClr val="C00000"/>
                </a:solidFill>
                <a:effectLst/>
              </a:rPr>
              <a:t>Câu</a:t>
            </a:r>
            <a:endParaRPr lang="en-US" b="0" i="1" dirty="0">
              <a:solidFill>
                <a:srgbClr val="C00000"/>
              </a:solidFill>
              <a:effectLst/>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900" b="0" dirty="0">
                <a:solidFill>
                  <a:srgbClr val="006600"/>
                </a:solidFill>
                <a:effectLst/>
                <a:latin typeface="+mj-lt"/>
              </a:rPr>
              <a:t>này chúng con đang chung lời cầu nguyện cho các</a:t>
            </a:r>
            <a:br>
              <a:rPr lang="vi-VN" sz="5900" b="0" dirty="0">
                <a:solidFill>
                  <a:srgbClr val="006600"/>
                </a:solidFill>
                <a:effectLst/>
                <a:latin typeface="+mj-lt"/>
              </a:rPr>
            </a:br>
            <a:r>
              <a:rPr lang="vi-VN" sz="5900" b="0" dirty="0">
                <a:solidFill>
                  <a:srgbClr val="006600"/>
                </a:solidFill>
                <a:effectLst/>
                <a:latin typeface="+mj-lt"/>
              </a:rPr>
              <a:t>Giám mục, và những người tham dự Thượng Hội đồng Giám mục thế giới.</a:t>
            </a:r>
            <a:endParaRPr lang="en-US" sz="5900" b="0" dirty="0">
              <a:solidFill>
                <a:srgbClr val="006600"/>
              </a:solidFill>
              <a:effectLst/>
              <a:latin typeface="+mj-lt"/>
            </a:endParaRPr>
          </a:p>
        </p:txBody>
      </p:sp>
    </p:spTree>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C00000"/>
                </a:solidFill>
                <a:effectLst/>
              </a:rPr>
              <a:t>Tk1:</a:t>
            </a:r>
            <a:r>
              <a:rPr lang="en-US" sz="5400" b="0" dirty="0">
                <a:solidFill>
                  <a:srgbClr val="006600"/>
                </a:solidFill>
                <a:effectLst/>
              </a:rPr>
              <a:t> </a:t>
            </a:r>
            <a:r>
              <a:rPr lang="vi-VN" sz="5600" b="0" dirty="0">
                <a:solidFill>
                  <a:srgbClr val="006600"/>
                </a:solidFill>
                <a:effectLst/>
              </a:rPr>
              <a:t>Chúa làm Vua, trái đất hãy nhảy mừng, ngàn quần đảo reo vui.  Mây u </a:t>
            </a:r>
            <a:r>
              <a:rPr lang="en-US" sz="5600" b="0" dirty="0" err="1">
                <a:solidFill>
                  <a:srgbClr val="006600"/>
                </a:solidFill>
                <a:effectLst/>
              </a:rPr>
              <a:t>ám</a:t>
            </a:r>
            <a:r>
              <a:rPr lang="vi-VN" sz="5600" b="0" dirty="0">
                <a:solidFill>
                  <a:srgbClr val="006600"/>
                </a:solidFill>
                <a:effectLst/>
              </a:rPr>
              <a:t> phủ quanh Ngài. Công minh chính trực là bệ cung ngai Ngài. </a:t>
            </a:r>
            <a:endParaRPr lang="en-US" sz="5600" b="0" dirty="0">
              <a:solidFill>
                <a:srgbClr val="006600"/>
              </a:solidFill>
              <a:effectLs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400" b="0" u="sng" dirty="0">
                <a:solidFill>
                  <a:srgbClr val="C00000"/>
                </a:solidFill>
                <a:effectLst/>
              </a:rPr>
              <a:t>Tk2:</a:t>
            </a:r>
            <a:r>
              <a:rPr lang="en-US" sz="5400" b="0" dirty="0">
                <a:solidFill>
                  <a:srgbClr val="006600"/>
                </a:solidFill>
                <a:effectLst/>
              </a:rPr>
              <a:t> </a:t>
            </a:r>
            <a:r>
              <a:rPr lang="vi-VN" sz="5400" b="0" dirty="0">
                <a:solidFill>
                  <a:srgbClr val="006600"/>
                </a:solidFill>
                <a:effectLst/>
              </a:rPr>
              <a:t>Núi vội tan giống sáp trước nhan Ngài, là hoàng thượng dương gian.  Công minh Chúa vang cung trời. Muôn dân ngắm nhìn tận tường ánh Thiên Nhan. </a:t>
            </a:r>
            <a:endParaRPr lang="en-US" sz="5400" b="0" dirty="0">
              <a:solidFill>
                <a:srgbClr val="006600"/>
              </a:solidFill>
              <a:effectLst/>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r>
              <a:rPr lang="en-US" sz="5800" b="0" u="sng" dirty="0">
                <a:solidFill>
                  <a:srgbClr val="C00000"/>
                </a:solidFill>
                <a:effectLst/>
              </a:rPr>
              <a:t>Tk3:</a:t>
            </a:r>
            <a:r>
              <a:rPr lang="en-US" sz="5800" b="0" dirty="0">
                <a:solidFill>
                  <a:srgbClr val="006600"/>
                </a:solidFill>
                <a:effectLst/>
              </a:rPr>
              <a:t> </a:t>
            </a:r>
            <a:r>
              <a:rPr lang="vi-VN" sz="5800" b="0" dirty="0">
                <a:solidFill>
                  <a:srgbClr val="006600"/>
                </a:solidFill>
                <a:effectLst/>
              </a:rPr>
              <a:t>Chính vì đây: Chúa rất đỗi cao trọng, và vượt trổi nơi nơi.  Muôn tâu Chúa, ôi siêu việt. Trên muôn thánh thần và toàn cõi thế gian. </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rmAutofit/>
          </a:bodyPr>
          <a:lstStyle/>
          <a:p>
            <a:pPr algn="just"/>
            <a:r>
              <a:rPr lang="en-US" sz="8000" b="0" u="sng" dirty="0" err="1">
                <a:solidFill>
                  <a:srgbClr val="C00000"/>
                </a:solidFill>
                <a:effectLst/>
              </a:rPr>
              <a:t>Đk</a:t>
            </a:r>
            <a:r>
              <a:rPr lang="en-US" sz="8000" b="0" u="sng" dirty="0">
                <a:solidFill>
                  <a:srgbClr val="C00000"/>
                </a:solidFill>
                <a:effectLst/>
              </a:rPr>
              <a:t>:</a:t>
            </a:r>
            <a:r>
              <a:rPr lang="en-US" sz="8000" b="0" dirty="0">
                <a:solidFill>
                  <a:srgbClr val="006600"/>
                </a:solidFill>
                <a:effectLst/>
              </a:rPr>
              <a:t> </a:t>
            </a:r>
            <a:r>
              <a:rPr lang="en-US" sz="8000" b="0" dirty="0" err="1">
                <a:solidFill>
                  <a:srgbClr val="006600"/>
                </a:solidFill>
                <a:effectLst/>
              </a:rPr>
              <a:t>Chúa</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Vua</a:t>
            </a:r>
            <a:r>
              <a:rPr lang="en-US" sz="8000" b="0" dirty="0">
                <a:solidFill>
                  <a:srgbClr val="006600"/>
                </a:solidFill>
                <a:effectLst/>
              </a:rPr>
              <a:t> </a:t>
            </a:r>
            <a:r>
              <a:rPr lang="en-US" sz="8000" b="0" dirty="0" err="1">
                <a:solidFill>
                  <a:srgbClr val="006600"/>
                </a:solidFill>
                <a:effectLst/>
              </a:rPr>
              <a:t>hiển</a:t>
            </a:r>
            <a:r>
              <a:rPr lang="en-US" sz="8000" b="0" dirty="0">
                <a:solidFill>
                  <a:srgbClr val="006600"/>
                </a:solidFill>
                <a:effectLst/>
              </a:rPr>
              <a:t> </a:t>
            </a:r>
            <a:r>
              <a:rPr lang="en-US" sz="8000" b="0" dirty="0" err="1">
                <a:solidFill>
                  <a:srgbClr val="006600"/>
                </a:solidFill>
                <a:effectLst/>
              </a:rPr>
              <a:t>trị</a:t>
            </a:r>
            <a:r>
              <a:rPr lang="en-US" sz="8000" b="0" dirty="0">
                <a:solidFill>
                  <a:srgbClr val="006600"/>
                </a:solidFill>
                <a:effectLst/>
              </a:rPr>
              <a:t>, </a:t>
            </a:r>
            <a:r>
              <a:rPr lang="en-US" sz="8000" b="0" dirty="0" err="1">
                <a:solidFill>
                  <a:srgbClr val="006600"/>
                </a:solidFill>
                <a:effectLst/>
              </a:rPr>
              <a:t>là</a:t>
            </a:r>
            <a:r>
              <a:rPr lang="en-US" sz="8000" b="0" dirty="0">
                <a:solidFill>
                  <a:srgbClr val="006600"/>
                </a:solidFill>
                <a:effectLst/>
              </a:rPr>
              <a:t> </a:t>
            </a:r>
            <a:r>
              <a:rPr lang="en-US" sz="8000" b="0" dirty="0" err="1">
                <a:solidFill>
                  <a:srgbClr val="006600"/>
                </a:solidFill>
                <a:effectLst/>
              </a:rPr>
              <a:t>Đấng</a:t>
            </a:r>
            <a:r>
              <a:rPr lang="en-US" sz="8000" b="0" dirty="0">
                <a:solidFill>
                  <a:srgbClr val="006600"/>
                </a:solidFill>
                <a:effectLst/>
              </a:rPr>
              <a:t> </a:t>
            </a:r>
            <a:r>
              <a:rPr lang="en-US" sz="8000" b="0" dirty="0" err="1">
                <a:solidFill>
                  <a:srgbClr val="006600"/>
                </a:solidFill>
                <a:effectLst/>
              </a:rPr>
              <a:t>Tối</a:t>
            </a:r>
            <a:r>
              <a:rPr lang="en-US" sz="8000" b="0" dirty="0">
                <a:solidFill>
                  <a:srgbClr val="006600"/>
                </a:solidFill>
                <a:effectLst/>
              </a:rPr>
              <a:t> Cao </a:t>
            </a:r>
            <a:r>
              <a:rPr lang="en-US" sz="8000" b="0" dirty="0" err="1">
                <a:solidFill>
                  <a:srgbClr val="006600"/>
                </a:solidFill>
                <a:effectLst/>
              </a:rPr>
              <a:t>trên</a:t>
            </a:r>
            <a:r>
              <a:rPr lang="en-US" sz="8000" b="0" dirty="0">
                <a:solidFill>
                  <a:srgbClr val="006600"/>
                </a:solidFill>
                <a:effectLst/>
              </a:rPr>
              <a:t> </a:t>
            </a:r>
            <a:r>
              <a:rPr lang="en-US" sz="8000" b="0" dirty="0" err="1">
                <a:solidFill>
                  <a:srgbClr val="006600"/>
                </a:solidFill>
                <a:effectLst/>
              </a:rPr>
              <a:t>khắp</a:t>
            </a:r>
            <a:r>
              <a:rPr lang="en-US" sz="8000" b="0" dirty="0">
                <a:solidFill>
                  <a:srgbClr val="006600"/>
                </a:solidFill>
                <a:effectLst/>
              </a:rPr>
              <a:t> </a:t>
            </a:r>
            <a:r>
              <a:rPr lang="en-US" sz="8000" b="0" dirty="0" err="1">
                <a:solidFill>
                  <a:srgbClr val="006600"/>
                </a:solidFill>
                <a:effectLst/>
              </a:rPr>
              <a:t>địa</a:t>
            </a:r>
            <a:r>
              <a:rPr lang="en-US" sz="8000" b="0" dirty="0">
                <a:solidFill>
                  <a:srgbClr val="006600"/>
                </a:solidFill>
                <a:effectLst/>
              </a:rPr>
              <a:t> </a:t>
            </a:r>
            <a:r>
              <a:rPr lang="en-US" sz="8000" b="0" dirty="0" err="1">
                <a:solidFill>
                  <a:srgbClr val="006600"/>
                </a:solidFill>
                <a:effectLst/>
              </a:rPr>
              <a:t>cầu</a:t>
            </a:r>
            <a:r>
              <a:rPr lang="en-US" sz="8000" b="0" dirty="0">
                <a:solidFill>
                  <a:srgbClr val="006600"/>
                </a:solidFill>
                <a:effectLst/>
              </a:rPr>
              <a:t>.</a:t>
            </a:r>
            <a:endParaRPr lang="vi-VN" sz="6000" b="0" dirty="0">
              <a:solidFill>
                <a:srgbClr val="006600"/>
              </a:solidFill>
              <a:effectLst/>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7859"/>
            <a:ext cx="9144000" cy="5107781"/>
          </a:xfrm>
          <a:prstGeom prst="rect">
            <a:avLst/>
          </a:prstGeom>
        </p:spPr>
      </p:pic>
      <p:sp>
        <p:nvSpPr>
          <p:cNvPr id="3" name="Rectangle 2"/>
          <p:cNvSpPr/>
          <p:nvPr/>
        </p:nvSpPr>
        <p:spPr>
          <a:xfrm>
            <a:off x="3276600" y="285751"/>
            <a:ext cx="5867400" cy="2616101"/>
          </a:xfrm>
          <a:prstGeom prst="rect">
            <a:avLst/>
          </a:prstGeom>
        </p:spPr>
        <p:txBody>
          <a:bodyPr wrap="square">
            <a:spAutoFit/>
          </a:bodyPr>
          <a:lstStyle/>
          <a:p>
            <a:r>
              <a:rPr lang="en-US" sz="2400" smtClean="0">
                <a:solidFill>
                  <a:srgbClr val="FFFF00"/>
                </a:solidFill>
              </a:rPr>
              <a:t>Bài đọc 2.</a:t>
            </a:r>
            <a:r>
              <a:rPr lang="en-US" sz="2400">
                <a:solidFill>
                  <a:srgbClr val="FFFF00"/>
                </a:solidFill>
              </a:rPr>
              <a:t/>
            </a:r>
            <a:br>
              <a:rPr lang="en-US" sz="2400">
                <a:solidFill>
                  <a:srgbClr val="FFFF00"/>
                </a:solidFill>
              </a:rPr>
            </a:br>
            <a:r>
              <a:rPr lang="en-US" sz="2800" smtClean="0">
                <a:solidFill>
                  <a:srgbClr val="FFFF00"/>
                </a:solidFill>
              </a:rPr>
              <a:t>Không một thọ tạo nào có thể tách</a:t>
            </a:r>
          </a:p>
          <a:p>
            <a:r>
              <a:rPr lang="en-US" sz="2800" smtClean="0">
                <a:solidFill>
                  <a:srgbClr val="FFFF00"/>
                </a:solidFill>
              </a:rPr>
              <a:t>Được chúng ta ra khỏi tình yêu của Thiên Chúa thể hiện nơi Đức Kitô</a:t>
            </a:r>
            <a:r>
              <a:rPr lang="vi-VN" sz="2800" smtClean="0">
                <a:solidFill>
                  <a:srgbClr val="FFFF00"/>
                </a:solidFill>
              </a:rPr>
              <a:t>.</a:t>
            </a:r>
            <a:endParaRPr lang="en-US" sz="2800" smtClean="0">
              <a:solidFill>
                <a:srgbClr val="FFFF00"/>
              </a:solidFill>
            </a:endParaRPr>
          </a:p>
          <a:p>
            <a:r>
              <a:rPr lang="en-US" sz="2800" smtClean="0">
                <a:solidFill>
                  <a:prstClr val="white"/>
                </a:solidFill>
              </a:rPr>
              <a:t>  Bài trích thư thánh Phaolô tông đồ</a:t>
            </a:r>
          </a:p>
          <a:p>
            <a:r>
              <a:rPr lang="en-US" sz="2800" smtClean="0">
                <a:solidFill>
                  <a:prstClr val="white"/>
                </a:solidFill>
              </a:rPr>
              <a:t>Gởi tín hữu Rôma.</a:t>
            </a:r>
            <a:endParaRPr lang="en-US" sz="2800">
              <a:solidFill>
                <a:prstClr val="white"/>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742950"/>
            <a:ext cx="9144000" cy="3733800"/>
          </a:xfrm>
        </p:spPr>
        <p:txBody>
          <a:bodyPr>
            <a:noAutofit/>
          </a:bodyPr>
          <a:lstStyle/>
          <a:p>
            <a:pPr algn="just"/>
            <a:r>
              <a:rPr lang="vi-VN" sz="6600" b="0" dirty="0">
                <a:solidFill>
                  <a:srgbClr val="006600"/>
                </a:solidFill>
                <a:effectLst/>
              </a:rPr>
              <a:t>Đây là Con Ta yêu quí, làm vui thoả lòng Ta,  hãy lắng nghe lời Người. </a:t>
            </a:r>
            <a:endParaRPr lang="en-US" sz="8000" b="0" dirty="0">
              <a:solidFill>
                <a:srgbClr val="006600"/>
              </a:solidFill>
              <a:effectLst/>
            </a:endParaRPr>
          </a:p>
        </p:txBody>
      </p:sp>
      <p:sp>
        <p:nvSpPr>
          <p:cNvPr id="3" name="TextBox 2"/>
          <p:cNvSpPr txBox="1"/>
          <p:nvPr/>
        </p:nvSpPr>
        <p:spPr>
          <a:xfrm>
            <a:off x="0" y="-11705"/>
            <a:ext cx="3886200" cy="646331"/>
          </a:xfrm>
          <a:prstGeom prst="rect">
            <a:avLst/>
          </a:prstGeom>
          <a:noFill/>
        </p:spPr>
        <p:txBody>
          <a:bodyPr wrap="square" rtlCol="0">
            <a:spAutoFit/>
          </a:bodyPr>
          <a:lstStyle/>
          <a:p>
            <a:r>
              <a:rPr lang="en-US" sz="3600" b="1" dirty="0">
                <a:solidFill>
                  <a:srgbClr val="C000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b="1" dirty="0">
                <a:solidFill>
                  <a:srgbClr val="C00000"/>
                </a:solidFill>
              </a:rPr>
              <a:t>Alleluia …</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 y="0"/>
            <a:ext cx="9136069" cy="5143500"/>
          </a:xfrm>
          <a:prstGeom prst="rect">
            <a:avLst/>
          </a:prstGeom>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800" b="0" dirty="0">
                <a:solidFill>
                  <a:srgbClr val="006600"/>
                </a:solidFill>
                <a:effectLst/>
                <a:latin typeface="+mj-lt"/>
                <a:cs typeface="Times New Roman" panose="02020603050405020304" pitchFamily="18" charset="0"/>
              </a:rPr>
              <a:t>Xin Chúa làm nên cuộc Hiện Xuống mới trong đời sống Hội</a:t>
            </a:r>
            <a:br>
              <a:rPr lang="vi-VN" sz="4800" b="0" dirty="0">
                <a:solidFill>
                  <a:srgbClr val="006600"/>
                </a:solidFill>
                <a:effectLst/>
                <a:latin typeface="+mj-lt"/>
                <a:cs typeface="Times New Roman" panose="02020603050405020304" pitchFamily="18" charset="0"/>
              </a:rPr>
            </a:br>
            <a:r>
              <a:rPr lang="vi-VN" sz="4800" b="0" dirty="0">
                <a:solidFill>
                  <a:srgbClr val="006600"/>
                </a:solidFill>
                <a:effectLst/>
                <a:latin typeface="+mj-lt"/>
                <a:cs typeface="Times New Roman" panose="02020603050405020304" pitchFamily="18" charset="0"/>
              </a:rPr>
              <a:t>Thánh, xin tuôn tràn trên các Mục tử ơn khôn ngoan và thông hiểu, gìn giữ các ngài luôn hiệp thông với nhau trong Chúa,</a:t>
            </a:r>
            <a:endParaRPr lang="en-US" sz="4800" b="0" dirty="0">
              <a:solidFill>
                <a:srgbClr val="006600"/>
              </a:solidFill>
              <a:effectLst/>
              <a:latin typeface="+mj-lt"/>
              <a:cs typeface="Times New Roman" panose="02020603050405020304" pitchFamily="18" charset="0"/>
            </a:endParaRPr>
          </a:p>
        </p:txBody>
      </p:sp>
    </p:spTree>
  </p:cSld>
  <p:clrMapOvr>
    <a:masterClrMapping/>
  </p:clrMapOvr>
  <p:transition spd="slow"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C00000"/>
                </a:solidFill>
                <a:effectLst/>
                <a:latin typeface="+mj-lt"/>
                <a:cs typeface="Times New Roman" panose="02020603050405020304" pitchFamily="18" charset="0"/>
              </a:rPr>
              <a:t>KINH TIN KÍNH</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anose="02020603050405020304" pitchFamily="18" charset="0"/>
              </a:rPr>
              <a:t>Tôi tin kính một Thiên Chúa là Cha toàn năng, </a:t>
            </a:r>
            <a:r>
              <a:rPr lang="vi-VN" sz="6600" b="0" dirty="0">
                <a:solidFill>
                  <a:srgbClr val="006600"/>
                </a:solidFill>
                <a:effectLst/>
                <a:latin typeface="+mj-lt"/>
                <a:cs typeface="Times New Roman" panose="02020603050405020304" pitchFamily="18" charset="0"/>
              </a:rPr>
              <a:t>Đấng tạo thành trời đất, muôn vật hữu hình và vô hình. </a:t>
            </a:r>
            <a:endParaRPr lang="en-US" sz="6600" b="0" dirty="0">
              <a:solidFill>
                <a:srgbClr val="006600"/>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6600"/>
                </a:solidFill>
                <a:effectLst/>
                <a:latin typeface="+mj-lt"/>
                <a:cs typeface="Times New Roman" panose="02020603050405020304" pitchFamily="18" charset="0"/>
              </a:rPr>
              <a:t>Tôi</a:t>
            </a:r>
            <a:r>
              <a:rPr lang="en-US" sz="6600" b="0" dirty="0">
                <a:solidFill>
                  <a:srgbClr val="006600"/>
                </a:solidFill>
                <a:effectLst/>
                <a:latin typeface="+mj-lt"/>
                <a:cs typeface="Times New Roman" panose="02020603050405020304" pitchFamily="18" charset="0"/>
              </a:rPr>
              <a:t> tin </a:t>
            </a:r>
            <a:r>
              <a:rPr lang="en-US" sz="6600" b="0" dirty="0" err="1">
                <a:solidFill>
                  <a:srgbClr val="006600"/>
                </a:solidFill>
                <a:effectLst/>
                <a:latin typeface="+mj-lt"/>
                <a:cs typeface="Times New Roman" panose="02020603050405020304" pitchFamily="18" charset="0"/>
              </a:rPr>
              <a:t>kính</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một</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Chúa</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Giêsu</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Kitô</a:t>
            </a:r>
            <a:r>
              <a:rPr lang="en-US" sz="6600" b="0" dirty="0">
                <a:solidFill>
                  <a:srgbClr val="006600"/>
                </a:solidFill>
                <a:effectLst/>
                <a:latin typeface="+mj-lt"/>
                <a:cs typeface="Times New Roman" panose="02020603050405020304" pitchFamily="18" charset="0"/>
              </a:rPr>
              <a:t>, Con </a:t>
            </a:r>
            <a:r>
              <a:rPr lang="en-US" sz="6600" b="0" dirty="0" err="1">
                <a:solidFill>
                  <a:srgbClr val="006600"/>
                </a:solidFill>
                <a:effectLst/>
                <a:latin typeface="+mj-lt"/>
                <a:cs typeface="Times New Roman" panose="02020603050405020304" pitchFamily="18" charset="0"/>
              </a:rPr>
              <a:t>Một</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Thiên</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Chúa</a:t>
            </a:r>
            <a:r>
              <a:rPr lang="en-US" sz="6600" b="0" dirty="0">
                <a:solidFill>
                  <a:srgbClr val="006600"/>
                </a:solidFill>
                <a:effectLst/>
                <a:latin typeface="+mj-lt"/>
                <a:cs typeface="Times New Roman" panose="02020603050405020304" pitchFamily="18" charset="0"/>
              </a:rPr>
              <a:t>, </a:t>
            </a:r>
            <a:r>
              <a:rPr lang="vi-VN" sz="6600" b="0" dirty="0">
                <a:solidFill>
                  <a:srgbClr val="006600"/>
                </a:solidFill>
                <a:effectLst/>
                <a:latin typeface="+mj-lt"/>
                <a:cs typeface="Times New Roman" panose="02020603050405020304" pitchFamily="18" charset="0"/>
              </a:rPr>
              <a:t>Sinh bởi Đức Chúa Cha từ trước muôn đời. </a:t>
            </a:r>
            <a:endParaRPr lang="en-US" sz="6600" b="0" dirty="0">
              <a:solidFill>
                <a:srgbClr val="006600"/>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anose="02020603050405020304" pitchFamily="18" charset="0"/>
              </a:rPr>
              <a:t>Người là Thiên Chúa bởi Thiên Chúa, Ánh Sáng bởi Ánh Sáng,</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Thiên</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Chúa</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thật</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bởi</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Thiên</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Chúa</a:t>
            </a:r>
            <a:r>
              <a:rPr lang="en-US" sz="6600" b="0" dirty="0">
                <a:solidFill>
                  <a:srgbClr val="006600"/>
                </a:solidFill>
                <a:effectLst/>
                <a:latin typeface="+mj-lt"/>
                <a:cs typeface="Times New Roman" panose="02020603050405020304" pitchFamily="18" charset="0"/>
              </a:rPr>
              <a:t> </a:t>
            </a:r>
            <a:r>
              <a:rPr lang="en-US" sz="6600" b="0" dirty="0" err="1">
                <a:solidFill>
                  <a:srgbClr val="006600"/>
                </a:solidFill>
                <a:effectLst/>
                <a:latin typeface="+mj-lt"/>
                <a:cs typeface="Times New Roman" panose="02020603050405020304" pitchFamily="18" charset="0"/>
              </a:rPr>
              <a:t>thật</a:t>
            </a:r>
            <a:r>
              <a:rPr lang="en-US" sz="6600" b="0" dirty="0">
                <a:solidFill>
                  <a:srgbClr val="006600"/>
                </a:solidFill>
                <a:effectLst/>
                <a:latin typeface="+mj-lt"/>
                <a:cs typeface="Times New Roman" panose="02020603050405020304" pitchFamily="18" charset="0"/>
              </a:rPr>
              <a:t>,</a:t>
            </a: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rPr>
              <a:t>được sinh ra mà không phải được tạo thành, đồng bản thể với Đức Chúa Cha: nhờ Người mà muôn vật được tạo thành. </a:t>
            </a:r>
            <a:endParaRPr lang="en-US" sz="6000" b="0" dirty="0">
              <a:solidFill>
                <a:srgbClr val="006600"/>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6600"/>
                </a:solidFill>
                <a:effectLst/>
                <a:latin typeface="+mj-lt"/>
              </a:rPr>
              <a:t>Vì loài người chúng ta và để cứu độ chúng ta,</a:t>
            </a:r>
            <a:r>
              <a:rPr lang="en-US" sz="7200" b="0" dirty="0">
                <a:solidFill>
                  <a:srgbClr val="006600"/>
                </a:solidFill>
                <a:effectLst/>
                <a:latin typeface="+mj-lt"/>
              </a:rPr>
              <a:t> </a:t>
            </a:r>
            <a:r>
              <a:rPr lang="vi-VN" sz="7200" b="0" dirty="0">
                <a:solidFill>
                  <a:srgbClr val="006600"/>
                </a:solidFill>
                <a:effectLst/>
                <a:latin typeface="+mj-lt"/>
                <a:cs typeface="Times New Roman" panose="02020603050405020304" pitchFamily="18" charset="0"/>
              </a:rPr>
              <a:t>Người đã từ trời xuống thế. </a:t>
            </a:r>
            <a:endParaRPr lang="en-US" sz="7200" b="0" dirty="0">
              <a:solidFill>
                <a:srgbClr val="006600"/>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C00000"/>
                </a:solidFill>
                <a:effectLst/>
                <a:latin typeface="+mj-lt"/>
                <a:cs typeface="Times New Roman" panose="02020603050405020304" pitchFamily="18" charset="0"/>
              </a:rPr>
              <a:t>Bởi phép Đức Chúa Thánh Thần, Người đã nhập thể trong lòng Trinh Nữ Maria, và đã làm người.</a:t>
            </a:r>
            <a:endParaRPr lang="en-US" sz="6600" b="0" dirty="0">
              <a:solidFill>
                <a:srgbClr val="C00000"/>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6600"/>
                </a:solidFill>
                <a:effectLst/>
                <a:latin typeface="+mj-lt"/>
                <a:cs typeface="Times New Roman" panose="02020603050405020304"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6600"/>
              </a:solidFill>
              <a:effectLst/>
              <a:latin typeface="+mj-lt"/>
              <a:cs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6600"/>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6600"/>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6600"/>
                </a:solidFill>
                <a:effectLst/>
                <a:latin typeface="+mj-lt"/>
                <a:cs typeface="Times New Roman" panose="02020603050405020304" pitchFamily="18" charset="0"/>
              </a:rPr>
              <a:t>Tôi tin kính Đức Chúa Thánh Thần là Thiên Chúa và là Đấng ban sự sống, Người bởi Đức Chúa Cha và Đức Chúa Con mà ra,</a:t>
            </a:r>
            <a:endParaRPr lang="en-US" sz="6000" b="0" dirty="0">
              <a:solidFill>
                <a:srgbClr val="006600"/>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5400" b="0" dirty="0">
                <a:solidFill>
                  <a:srgbClr val="006600"/>
                </a:solidFill>
                <a:effectLst/>
                <a:latin typeface="+mj-lt"/>
              </a:rPr>
              <a:t>để các ngài cùng nhau tìm hiểu những điều đẹp ý</a:t>
            </a:r>
            <a:r>
              <a:rPr lang="en-US" sz="5400" b="0" dirty="0">
                <a:solidFill>
                  <a:srgbClr val="006600"/>
                </a:solidFill>
                <a:effectLst/>
                <a:latin typeface="+mj-lt"/>
              </a:rPr>
              <a:t> </a:t>
            </a:r>
            <a:r>
              <a:rPr lang="vi-VN" sz="5400" b="0" dirty="0">
                <a:solidFill>
                  <a:srgbClr val="006600"/>
                </a:solidFill>
                <a:effectLst/>
                <a:latin typeface="+mj-lt"/>
              </a:rPr>
              <a:t>Chúa, và hướng dẫn đoàn Dân Chúa thực thi những điều Chúa truyền dạy</a:t>
            </a:r>
            <a:r>
              <a:rPr lang="en-US" sz="5400" b="0" dirty="0">
                <a:solidFill>
                  <a:srgbClr val="006600"/>
                </a:solidFill>
                <a:effectLst/>
                <a:latin typeface="+mj-lt"/>
              </a:rPr>
              <a:t>.</a:t>
            </a:r>
          </a:p>
        </p:txBody>
      </p:sp>
    </p:spTree>
  </p:cSld>
  <p:clrMapOvr>
    <a:masterClrMapping/>
  </p:clrMapOvr>
  <p:transition spd="slow" advClick="0"/>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6600"/>
                </a:solidFill>
                <a:effectLst/>
                <a:latin typeface="+mj-lt"/>
              </a:rPr>
              <a:t>Người được phụng thờ và tôn vinh cùng với Đức Chúa Cha và Đức Chúa Con: Người đã dùng các tiên tri mà phán dạy. </a:t>
            </a:r>
            <a:endParaRPr lang="en-US" sz="6000" b="0" dirty="0">
              <a:solidFill>
                <a:srgbClr val="006600"/>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6600"/>
                </a:solidFill>
                <a:effectLst/>
                <a:latin typeface="+mj-lt"/>
              </a:rPr>
              <a:t>Tôi tin Hội Thánh duy nhất thánh thiện công giáo và tông truyền.</a:t>
            </a:r>
            <a:endParaRPr lang="en-US" sz="8000" b="0" dirty="0">
              <a:solidFill>
                <a:srgbClr val="006600"/>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6600"/>
                </a:solidFill>
                <a:effectLst/>
                <a:latin typeface="+mj-lt"/>
                <a:cs typeface="Times New Roman" panose="02020603050405020304" pitchFamily="18" charset="0"/>
              </a:rPr>
              <a:t>Tôi tuyên xưng có một Phép Rửa để tha tội. Tôi trông đợi kẻ chết sống lại và sự</a:t>
            </a:r>
            <a:r>
              <a:rPr lang="en-US" sz="6600" b="0" dirty="0">
                <a:solidFill>
                  <a:srgbClr val="006600"/>
                </a:solidFill>
                <a:effectLst/>
                <a:latin typeface="+mj-lt"/>
                <a:cs typeface="Times New Roman" panose="02020603050405020304" pitchFamily="18" charset="0"/>
              </a:rPr>
              <a:t> </a:t>
            </a:r>
            <a:r>
              <a:rPr lang="vi-VN" sz="6600" b="0" dirty="0">
                <a:solidFill>
                  <a:srgbClr val="006600"/>
                </a:solidFill>
                <a:effectLst/>
                <a:latin typeface="+mj-lt"/>
                <a:cs typeface="Times New Roman" panose="02020603050405020304" pitchFamily="18" charset="0"/>
              </a:rPr>
              <a:t>sống đời sau. </a:t>
            </a:r>
            <a:r>
              <a:rPr lang="vi-VN" sz="6600" b="0" dirty="0">
                <a:solidFill>
                  <a:srgbClr val="C00000"/>
                </a:solidFill>
                <a:effectLst/>
                <a:latin typeface="+mj-lt"/>
                <a:cs typeface="Times New Roman" panose="02020603050405020304" pitchFamily="18" charset="0"/>
              </a:rPr>
              <a:t>Amen.</a:t>
            </a:r>
            <a:endParaRPr lang="en-US" sz="6600" b="0" dirty="0">
              <a:solidFill>
                <a:srgbClr val="C00000"/>
              </a:solidFill>
              <a:effectLst/>
              <a:latin typeface="+mj-lt"/>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971800" y="971550"/>
            <a:ext cx="6144768" cy="2246769"/>
          </a:xfrm>
          <a:prstGeom prst="rect">
            <a:avLst/>
          </a:prstGeom>
        </p:spPr>
        <p:txBody>
          <a:bodyPr wrap="square">
            <a:spAutoFit/>
          </a:bodyPr>
          <a:lstStyle/>
          <a:p>
            <a:pPr algn="just"/>
            <a:r>
              <a:rPr lang="vi-VN" sz="2800"/>
              <a:t>Chúa Giêsu biến hình để củng cố đức tin cho các môn đệ và chúng ta, hầu mời gọi chúng ta can đảm bước theo Chúa trên đường Thập giá mà tiến tới vinh quang Nước Trời.</a:t>
            </a:r>
            <a:endParaRPr lang="en-US" sz="28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2590800" y="2570911"/>
            <a:ext cx="6400800" cy="1630045"/>
          </a:xfrm>
          <a:prstGeom prst="rect">
            <a:avLst/>
          </a:prstGeom>
        </p:spPr>
        <p:txBody>
          <a:bodyPr wrap="square">
            <a:spAutoFit/>
          </a:bodyPr>
          <a:lstStyle/>
          <a:p>
            <a:pPr algn="ctr"/>
            <a:r>
              <a:rPr lang="en-US" sz="6000" b="1" i="1" dirty="0">
                <a:solidFill>
                  <a:srgbClr val="FFFF00"/>
                </a:solidFill>
              </a:rPr>
              <a:t>Cùng tấm bánh</a:t>
            </a:r>
          </a:p>
          <a:p>
            <a:pPr algn="ctr"/>
            <a:r>
              <a:rPr lang="en-US" sz="4000" b="1" i="1" dirty="0">
                <a:solidFill>
                  <a:schemeClr val="bg1"/>
                </a:solidFill>
              </a:rPr>
              <a:t>Lm. Kim Long</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C00000"/>
                </a:solidFill>
                <a:effectLst/>
              </a:rPr>
              <a:t>Tk1:</a:t>
            </a:r>
            <a:r>
              <a:rPr lang="en-US" sz="6600" b="0" dirty="0">
                <a:solidFill>
                  <a:srgbClr val="006600"/>
                </a:solidFill>
                <a:effectLst/>
              </a:rPr>
              <a:t> Cùng tấm bánh thơm dệt bao ân tình, cùng giọt rượu hồng hiệp tiếng cầu kinh.</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C00000"/>
                </a:solidFill>
                <a:effectLst/>
              </a:rPr>
              <a:t>Đk</a:t>
            </a:r>
            <a:r>
              <a:rPr lang="en-US" sz="6600" b="0" u="sng" dirty="0">
                <a:solidFill>
                  <a:srgbClr val="C00000"/>
                </a:solidFill>
                <a:effectLst/>
              </a:rPr>
              <a:t>:</a:t>
            </a:r>
            <a:r>
              <a:rPr lang="en-US" sz="6600" b="0" dirty="0">
                <a:solidFill>
                  <a:srgbClr val="006600"/>
                </a:solidFill>
                <a:effectLst/>
              </a:rPr>
              <a:t> Bát ngát trầm hương nối kết lòng người muôn phương, miệt mài đợi Chúa dủ thương.</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200" b="0" u="sng" dirty="0">
                <a:solidFill>
                  <a:srgbClr val="C00000"/>
                </a:solidFill>
                <a:effectLst/>
              </a:rPr>
              <a:t>Tk2:</a:t>
            </a:r>
            <a:r>
              <a:rPr lang="en-US" sz="7200" b="0" dirty="0">
                <a:solidFill>
                  <a:srgbClr val="006600"/>
                </a:solidFill>
                <a:effectLst/>
              </a:rPr>
              <a:t> Cùng tiếng khóc than lệ hoen mi rồi, cùng ngàn nụ cười đẹp thắm làn môi.</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C00000"/>
                </a:solidFill>
                <a:effectLst/>
              </a:rPr>
              <a:t>Đk</a:t>
            </a:r>
            <a:r>
              <a:rPr lang="en-US" sz="6600" b="0" u="sng" dirty="0">
                <a:solidFill>
                  <a:srgbClr val="C00000"/>
                </a:solidFill>
                <a:effectLst/>
              </a:rPr>
              <a:t>:</a:t>
            </a:r>
            <a:r>
              <a:rPr lang="en-US" sz="6600" b="0" dirty="0">
                <a:solidFill>
                  <a:srgbClr val="006600"/>
                </a:solidFill>
                <a:effectLst/>
              </a:rPr>
              <a:t> Bát ngát trầm hương nối kết lòng người muôn phương, miệt mài đợi Chúa dủ thương.</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C00000"/>
                </a:solidFill>
                <a:effectLst/>
              </a:rPr>
              <a:t>Tk3:</a:t>
            </a:r>
            <a:r>
              <a:rPr lang="en-US" sz="6600" b="0" dirty="0">
                <a:solidFill>
                  <a:srgbClr val="006600"/>
                </a:solidFill>
                <a:effectLst/>
              </a:rPr>
              <a:t> Cùng ánh nắng xuân cùng trăng thu hồng, cùng ngày vào hạ cùng gió sầu đông.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b="0" dirty="0">
                <a:solidFill>
                  <a:srgbClr val="006600"/>
                </a:solidFill>
                <a:effectLst/>
                <a:latin typeface="+mj-lt"/>
              </a:rPr>
              <a:t>Các giáo phận Việt Nam chúng con, </a:t>
            </a:r>
            <a:br>
              <a:rPr lang="vi-VN" b="0" dirty="0">
                <a:solidFill>
                  <a:srgbClr val="006600"/>
                </a:solidFill>
                <a:effectLst/>
                <a:latin typeface="+mj-lt"/>
              </a:rPr>
            </a:br>
            <a:r>
              <a:rPr lang="vi-VN" b="0" dirty="0">
                <a:solidFill>
                  <a:srgbClr val="006600"/>
                </a:solidFill>
                <a:effectLst/>
                <a:latin typeface="+mj-lt"/>
              </a:rPr>
              <a:t>luôn muốn cùng chung nhịp bước với Hội Thánh hoàn vũ, xin cho chúng con biết đồng cảm với nỗi thao thức của các Mục tử trên toàn thế giới, ngày càng ý thức hơn về tình hiệp thông,</a:t>
            </a:r>
            <a:endParaRPr lang="en-US" b="0" dirty="0">
              <a:solidFill>
                <a:srgbClr val="006600"/>
              </a:solidFill>
              <a:effectLst/>
              <a:latin typeface="+mj-lt"/>
            </a:endParaRPr>
          </a:p>
        </p:txBody>
      </p:sp>
    </p:spTree>
  </p:cSld>
  <p:clrMapOvr>
    <a:masterClrMapping/>
  </p:clrMapOvr>
  <p:transition spd="slow" advClick="0"/>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err="1">
                <a:solidFill>
                  <a:srgbClr val="C00000"/>
                </a:solidFill>
                <a:effectLst/>
              </a:rPr>
              <a:t>Đk</a:t>
            </a:r>
            <a:r>
              <a:rPr lang="en-US" sz="6600" b="0" u="sng" dirty="0">
                <a:solidFill>
                  <a:srgbClr val="C00000"/>
                </a:solidFill>
                <a:effectLst/>
              </a:rPr>
              <a:t>:</a:t>
            </a:r>
            <a:r>
              <a:rPr lang="en-US" sz="6600" b="0" dirty="0">
                <a:solidFill>
                  <a:srgbClr val="006600"/>
                </a:solidFill>
                <a:effectLst/>
              </a:rPr>
              <a:t> Bát ngát trầm hương nối kết lòng người muôn phương, miệt mài đợi Chúa dủ thương.</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C00000"/>
                </a:solidFill>
                <a:effectLst/>
              </a:rPr>
              <a:t>Ca </a:t>
            </a:r>
            <a:r>
              <a:rPr lang="en-US" sz="6600" b="0" dirty="0" err="1">
                <a:solidFill>
                  <a:srgbClr val="C00000"/>
                </a:solidFill>
                <a:effectLst/>
              </a:rPr>
              <a:t>Nguyện</a:t>
            </a:r>
            <a:r>
              <a:rPr lang="en-US" sz="6600" b="0" dirty="0">
                <a:solidFill>
                  <a:srgbClr val="C00000"/>
                </a:solidFill>
                <a:effectLst/>
              </a:rPr>
              <a:t> </a:t>
            </a:r>
            <a:r>
              <a:rPr lang="en-US" sz="6600" b="0" dirty="0" err="1">
                <a:solidFill>
                  <a:srgbClr val="C00000"/>
                </a:solidFill>
                <a:effectLst/>
              </a:rPr>
              <a:t>Hiệp</a:t>
            </a:r>
            <a:r>
              <a:rPr lang="en-US" sz="6600" b="0" dirty="0">
                <a:solidFill>
                  <a:srgbClr val="C00000"/>
                </a:solidFill>
                <a:effectLst/>
              </a:rPr>
              <a:t> </a:t>
            </a:r>
            <a:r>
              <a:rPr lang="en-US" sz="6600" b="0" dirty="0" err="1">
                <a:solidFill>
                  <a:srgbClr val="C00000"/>
                </a:solidFill>
                <a:effectLst/>
              </a:rPr>
              <a:t>Lễ</a:t>
            </a:r>
            <a:r>
              <a:rPr lang="en-US" sz="6600" b="0" dirty="0">
                <a:solidFill>
                  <a:srgbClr val="C00000"/>
                </a:solidFill>
                <a:effectLst/>
              </a:rPr>
              <a:t/>
            </a:r>
            <a:br>
              <a:rPr lang="en-US" sz="6600" b="0" dirty="0">
                <a:solidFill>
                  <a:srgbClr val="C00000"/>
                </a:solidFill>
                <a:effectLst/>
              </a:rPr>
            </a:br>
            <a:r>
              <a:rPr lang="en-US" sz="6600" b="0" dirty="0">
                <a:solidFill>
                  <a:srgbClr val="C00000"/>
                </a:solidFill>
                <a:effectLst/>
              </a:rPr>
              <a:t>Nên một với Chúa</a:t>
            </a:r>
            <a:br>
              <a:rPr lang="en-US" sz="6600" b="0" dirty="0">
                <a:solidFill>
                  <a:srgbClr val="C00000"/>
                </a:solidFill>
                <a:effectLst/>
              </a:rPr>
            </a:br>
            <a:r>
              <a:rPr lang="en-US" sz="4000" b="0" i="1" dirty="0" err="1">
                <a:solidFill>
                  <a:srgbClr val="C00000"/>
                </a:solidFill>
                <a:effectLst/>
              </a:rPr>
              <a:t>Huỳnh</a:t>
            </a:r>
            <a:r>
              <a:rPr lang="en-US" sz="4000" b="0" i="1" dirty="0">
                <a:solidFill>
                  <a:srgbClr val="C00000"/>
                </a:solidFill>
                <a:effectLst/>
              </a:rPr>
              <a:t> Minh </a:t>
            </a:r>
            <a:r>
              <a:rPr lang="en-US" sz="4000" b="0" i="1" dirty="0" err="1">
                <a:solidFill>
                  <a:srgbClr val="C00000"/>
                </a:solidFill>
                <a:effectLst/>
              </a:rPr>
              <a:t>Kỳ</a:t>
            </a:r>
            <a:r>
              <a:rPr lang="en-US" sz="4000" b="0" i="1" dirty="0">
                <a:solidFill>
                  <a:srgbClr val="C00000"/>
                </a:solidFill>
                <a:effectLst/>
              </a:rPr>
              <a:t> - </a:t>
            </a:r>
            <a:r>
              <a:rPr lang="en-US" sz="4000" b="0" i="1" dirty="0" err="1">
                <a:solidFill>
                  <a:srgbClr val="C00000"/>
                </a:solidFill>
                <a:effectLst/>
              </a:rPr>
              <a:t>Đinh</a:t>
            </a:r>
            <a:r>
              <a:rPr lang="en-US" sz="4000" b="0" i="1" dirty="0">
                <a:solidFill>
                  <a:srgbClr val="C00000"/>
                </a:solidFill>
                <a:effectLst/>
              </a:rPr>
              <a:t> </a:t>
            </a:r>
            <a:r>
              <a:rPr lang="en-US" sz="4000" b="0" i="1" dirty="0" err="1">
                <a:solidFill>
                  <a:srgbClr val="C00000"/>
                </a:solidFill>
                <a:effectLst/>
              </a:rPr>
              <a:t>Công</a:t>
            </a:r>
            <a:r>
              <a:rPr lang="en-US" sz="4000" b="0" i="1" dirty="0">
                <a:solidFill>
                  <a:srgbClr val="C00000"/>
                </a:solidFill>
                <a:effectLst/>
              </a:rPr>
              <a:t> </a:t>
            </a:r>
            <a:r>
              <a:rPr lang="en-US" sz="4000" b="0" i="1" dirty="0" err="1">
                <a:solidFill>
                  <a:srgbClr val="C00000"/>
                </a:solidFill>
                <a:effectLst/>
              </a:rPr>
              <a:t>Huỳnh</a:t>
            </a:r>
            <a:endParaRPr lang="en-US" sz="6600" b="0" i="1" dirty="0">
              <a:solidFill>
                <a:srgbClr val="C00000"/>
              </a:solidFill>
              <a:effectLst/>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200" b="0" u="sng" dirty="0">
                <a:solidFill>
                  <a:srgbClr val="C00000"/>
                </a:solidFill>
                <a:effectLst/>
              </a:rPr>
              <a:t>Tk1:</a:t>
            </a:r>
            <a:r>
              <a:rPr lang="en-US" sz="4200" b="0" dirty="0">
                <a:solidFill>
                  <a:srgbClr val="006600"/>
                </a:solidFill>
                <a:effectLst/>
              </a:rPr>
              <a:t> Nơi Ta-bor môn đệ bên Chúa từ trên cao Chúa đã biến hình. Ôi linh thiêng áo Người trở nên đẹp tinh khôi sáng như mặt trời. Mây trên cao bao phủ giăng kín và âm vang cất tiếng vọng xa: “Đây Con Ta dấu yêu muôn đời đẹp lòng Ta, hãy nghe lời Người”</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200" b="0" u="sng" dirty="0" err="1">
                <a:solidFill>
                  <a:srgbClr val="C00000"/>
                </a:solidFill>
                <a:effectLst/>
              </a:rPr>
              <a:t>Đk</a:t>
            </a:r>
            <a:r>
              <a:rPr lang="en-US" sz="4200" b="0" u="sng" dirty="0">
                <a:solidFill>
                  <a:srgbClr val="C00000"/>
                </a:solidFill>
                <a:effectLst/>
              </a:rPr>
              <a:t>:</a:t>
            </a:r>
            <a:r>
              <a:rPr lang="en-US" sz="4200" b="0" dirty="0">
                <a:solidFill>
                  <a:srgbClr val="006600"/>
                </a:solidFill>
                <a:effectLst/>
              </a:rPr>
              <a:t> Xin cho con nên một với Chúa trong uy nghi sáng láng rạng ngời. Xin cho con kết hiệp với Chúa để tim con rực cháy yêu thương. Xin yêu thương biến đổi tâm trí xua tan đi bóng tối u mê, xin yêu thương lan tỏa muôn nơi để thế giới chan hòa an vui.</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4100" b="0" u="sng" dirty="0">
                <a:solidFill>
                  <a:srgbClr val="C00000"/>
                </a:solidFill>
                <a:effectLst/>
              </a:rPr>
              <a:t>Tk2:</a:t>
            </a:r>
            <a:r>
              <a:rPr lang="en-US" sz="4100" b="0" dirty="0">
                <a:solidFill>
                  <a:srgbClr val="006600"/>
                </a:solidFill>
                <a:effectLst/>
              </a:rPr>
              <a:t> Xin cho con nên một với Chúa để con luôn dấn thân không ngừng. Xin cho con nên một với Chúa để chân con cất bước lên đường. Con hăng say lên đường với Chúa về muôn nơi rắc gieo tình thương. Xin cho con biết quên thân mình để lòng con trở nên nhẹ nhàng.</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b="0" u="sng" dirty="0" err="1">
                <a:solidFill>
                  <a:srgbClr val="C00000"/>
                </a:solidFill>
                <a:effectLst/>
              </a:rPr>
              <a:t>Đk</a:t>
            </a:r>
            <a:r>
              <a:rPr lang="en-US" sz="4100" b="0" u="sng" dirty="0">
                <a:solidFill>
                  <a:srgbClr val="C00000"/>
                </a:solidFill>
                <a:effectLst/>
              </a:rPr>
              <a:t>:</a:t>
            </a:r>
            <a:r>
              <a:rPr lang="en-US" sz="4100" b="0" dirty="0">
                <a:solidFill>
                  <a:srgbClr val="006600"/>
                </a:solidFill>
                <a:effectLst/>
              </a:rPr>
              <a:t> Xin cho con nên một với Chúa trong uy nghi sáng láng rạng ngời. Xin cho con kết hiệp với Chúa để tim con rực cháy yêu thương. Xin yêu thương biến đổi tâm trí xua tan đi bóng tối u mê, xin yêu thương lan tỏa muôn nơi để thế giới chan hòa an vui.</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b="0" u="sng" dirty="0">
                <a:solidFill>
                  <a:srgbClr val="C00000"/>
                </a:solidFill>
                <a:effectLst/>
              </a:rPr>
              <a:t>Tk3:</a:t>
            </a:r>
            <a:r>
              <a:rPr lang="en-US" sz="4100" b="0" dirty="0">
                <a:solidFill>
                  <a:srgbClr val="006600"/>
                </a:solidFill>
                <a:effectLst/>
              </a:rPr>
              <a:t> Khi gian nan hay gặp thử thách nguyện cho con vững tin yêu Ngài, luôn trung kiên đi làm nhân chứng chẳng lao đao ngả nghiêng thất vọng. Xin cho con đêm ngày yêu Chúa và hiên ngang bước đi cùng Chúa, đem tin yêu đến cho mọi người để dựng xây Nước Chúa rạng ngời.</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4100" b="0" u="sng" dirty="0" err="1">
                <a:solidFill>
                  <a:srgbClr val="C00000"/>
                </a:solidFill>
                <a:effectLst/>
              </a:rPr>
              <a:t>Đk</a:t>
            </a:r>
            <a:r>
              <a:rPr lang="en-US" sz="4100" b="0" u="sng" dirty="0">
                <a:solidFill>
                  <a:srgbClr val="C00000"/>
                </a:solidFill>
                <a:effectLst/>
              </a:rPr>
              <a:t>:</a:t>
            </a:r>
            <a:r>
              <a:rPr lang="en-US" sz="4100" b="0" dirty="0">
                <a:solidFill>
                  <a:srgbClr val="006600"/>
                </a:solidFill>
                <a:effectLst/>
              </a:rPr>
              <a:t> Xin cho con nên một với Chúa trong uy nghi sáng láng rạng ngời. Xin cho con kết hiệp với Chúa để tim con rực cháy yêu thương. Xin yêu thương biến đổi tâm trí xua tan đi bóng tối u mê, xin yêu thương lan tỏa muôn nơi để thế giới chan hòa an vui.</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vi-VN" sz="4900" b="0" dirty="0">
                <a:solidFill>
                  <a:srgbClr val="006600"/>
                </a:solidFill>
                <a:effectLst/>
                <a:latin typeface="+mj-lt"/>
              </a:rPr>
              <a:t>thái độ tham gia và lòng nhiệt thành trong sứ vụ của Hội</a:t>
            </a:r>
            <a:br>
              <a:rPr lang="vi-VN" sz="4900" b="0" dirty="0">
                <a:solidFill>
                  <a:srgbClr val="006600"/>
                </a:solidFill>
                <a:effectLst/>
                <a:latin typeface="+mj-lt"/>
              </a:rPr>
            </a:br>
            <a:r>
              <a:rPr lang="vi-VN" sz="4900" b="0" dirty="0">
                <a:solidFill>
                  <a:srgbClr val="006600"/>
                </a:solidFill>
                <a:effectLst/>
                <a:latin typeface="+mj-lt"/>
              </a:rPr>
              <a:t>Thánh, Nhờ lời chuyển cầu của Đức Trinh Nữ Maria, Nữ Vương các Tông đồ và là Mẹ của Hội Thánh,</a:t>
            </a:r>
            <a:endParaRPr lang="en-US" sz="4900" b="0" dirty="0">
              <a:solidFill>
                <a:srgbClr val="006600"/>
              </a:solidFill>
              <a:effectLst/>
              <a:latin typeface="+mj-lt"/>
            </a:endParaRPr>
          </a:p>
        </p:txBody>
      </p:sp>
    </p:spTree>
  </p:cSld>
  <p:clrMapOvr>
    <a:masterClrMapping/>
  </p:clrMapOvr>
  <p:transition spd="slow" advClick="0"/>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 y="57150"/>
            <a:ext cx="9067800" cy="4400550"/>
          </a:xfrm>
        </p:spPr>
        <p:txBody>
          <a:bodyPr>
            <a:normAutofit/>
          </a:bodyPr>
          <a:lstStyle/>
          <a:p>
            <a:r>
              <a:rPr lang="en-US" sz="8000" b="0" dirty="0">
                <a:solidFill>
                  <a:srgbClr val="C00000"/>
                </a:solidFill>
                <a:effectLst/>
              </a:rPr>
              <a:t>Ca </a:t>
            </a:r>
            <a:r>
              <a:rPr lang="en-US" sz="8000" b="0" dirty="0" err="1">
                <a:solidFill>
                  <a:srgbClr val="C00000"/>
                </a:solidFill>
                <a:effectLst/>
              </a:rPr>
              <a:t>Kết</a:t>
            </a:r>
            <a:r>
              <a:rPr lang="en-US" sz="8000" b="0" dirty="0">
                <a:solidFill>
                  <a:srgbClr val="C00000"/>
                </a:solidFill>
                <a:effectLst/>
              </a:rPr>
              <a:t> </a:t>
            </a:r>
            <a:r>
              <a:rPr lang="en-US" sz="8000" b="0" dirty="0" err="1">
                <a:solidFill>
                  <a:srgbClr val="C00000"/>
                </a:solidFill>
                <a:effectLst/>
              </a:rPr>
              <a:t>Lễ</a:t>
            </a:r>
            <a:r>
              <a:rPr lang="en-US" sz="8000" b="0" dirty="0">
                <a:solidFill>
                  <a:srgbClr val="C00000"/>
                </a:solidFill>
                <a:effectLst/>
              </a:rPr>
              <a:t/>
            </a:r>
            <a:br>
              <a:rPr lang="en-US" sz="8000" b="0" dirty="0">
                <a:solidFill>
                  <a:srgbClr val="C00000"/>
                </a:solidFill>
                <a:effectLst/>
              </a:rPr>
            </a:br>
            <a:r>
              <a:rPr lang="en-US" sz="7335" b="0" dirty="0">
                <a:solidFill>
                  <a:srgbClr val="C00000"/>
                </a:solidFill>
                <a:effectLst/>
              </a:rPr>
              <a:t>Hồng ân Chúa bao la</a:t>
            </a:r>
            <a:r>
              <a:rPr lang="en-US" sz="6600" b="0" dirty="0">
                <a:solidFill>
                  <a:srgbClr val="C00000"/>
                </a:solidFill>
                <a:effectLst/>
              </a:rPr>
              <a:t> </a:t>
            </a:r>
            <a:r>
              <a:rPr lang="en-US" sz="5400" b="0" dirty="0">
                <a:solidFill>
                  <a:srgbClr val="C00000"/>
                </a:solidFill>
                <a:effectLst/>
              </a:rPr>
              <a:t/>
            </a:r>
            <a:br>
              <a:rPr lang="en-US" sz="5400" b="0" dirty="0">
                <a:solidFill>
                  <a:srgbClr val="C00000"/>
                </a:solidFill>
                <a:effectLst/>
              </a:rPr>
            </a:br>
            <a:r>
              <a:rPr lang="en-US" sz="5400" b="0" i="1" dirty="0">
                <a:solidFill>
                  <a:srgbClr val="006600"/>
                </a:solidFill>
                <a:effectLst/>
              </a:rPr>
              <a:t>Lm. Thiện Cẩm</a:t>
            </a:r>
            <a:endParaRPr lang="en-US" sz="6000" b="0" i="1" dirty="0">
              <a:solidFill>
                <a:srgbClr val="006600"/>
              </a:solidFill>
              <a:effectLst/>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C00000"/>
                </a:solidFill>
                <a:effectLst/>
              </a:rPr>
              <a:t>Đk:</a:t>
            </a:r>
            <a:r>
              <a:rPr lang="en-US" sz="6600" b="0" dirty="0">
                <a:solidFill>
                  <a:srgbClr val="006600"/>
                </a:solidFill>
                <a:effectLst/>
              </a:rPr>
              <a:t> Hồng ân Chúa bao la tuôn đổ xuống chan hòa. Tuy tay con nhỏ bé bao nhiêu cũng không vừa.</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000" b="0" u="sng" dirty="0">
                <a:solidFill>
                  <a:srgbClr val="C00000"/>
                </a:solidFill>
                <a:effectLst/>
              </a:rPr>
              <a:t>Tk1:</a:t>
            </a:r>
            <a:r>
              <a:rPr lang="en-US" sz="6000" b="0" dirty="0">
                <a:solidFill>
                  <a:srgbClr val="006600"/>
                </a:solidFill>
                <a:effectLst/>
              </a:rPr>
              <a:t> Chính tay Ngài đã dựng nên con, Thần Khí Ngài làm cho con sống, tình yêu Ngài ngày đêm ấp ủ, Lời Ngài dẫn dắt con trên đường.</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C00000"/>
                </a:solidFill>
                <a:effectLst/>
              </a:rPr>
              <a:t>Đk:</a:t>
            </a:r>
            <a:r>
              <a:rPr lang="en-US" sz="6600" b="0" dirty="0">
                <a:solidFill>
                  <a:srgbClr val="006600"/>
                </a:solidFill>
                <a:effectLst/>
              </a:rPr>
              <a:t> Hồng ân Chúa bao la tuôn đổ xuống chan hòa. Tuy tay con nhỏ bé bao nhiêu cũng không vừa.</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C00000"/>
                </a:solidFill>
                <a:effectLst/>
              </a:rPr>
              <a:t>Tk2:</a:t>
            </a:r>
            <a:r>
              <a:rPr lang="en-US" sz="5400" b="0" dirty="0">
                <a:solidFill>
                  <a:srgbClr val="006600"/>
                </a:solidFill>
                <a:effectLst/>
              </a:rPr>
              <a:t> Con sống nhưng đâu phải con sống, Thần Khí Ngài làm cho con sống. Thịt máu này bởi Con của Ngài đã trở nên của nuôi loài người.</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C00000"/>
                </a:solidFill>
                <a:effectLst/>
              </a:rPr>
              <a:t>Đk:</a:t>
            </a:r>
            <a:r>
              <a:rPr lang="en-US" sz="6600" b="0" dirty="0">
                <a:solidFill>
                  <a:srgbClr val="006600"/>
                </a:solidFill>
                <a:effectLst/>
              </a:rPr>
              <a:t> Hồng ân Chúa bao la tuôn đổ xuống chan hòa. Tuy tay con nhỏ bé bao nhiêu cũng không vừa.</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400" b="0" u="sng" dirty="0">
                <a:solidFill>
                  <a:srgbClr val="C00000"/>
                </a:solidFill>
                <a:effectLst/>
              </a:rPr>
              <a:t>Tk3:</a:t>
            </a:r>
            <a:r>
              <a:rPr lang="en-US" sz="5400" b="0" dirty="0">
                <a:solidFill>
                  <a:srgbClr val="006600"/>
                </a:solidFill>
                <a:effectLst/>
              </a:rPr>
              <a:t> Con hát nhưng đâu phải con hát, Thần Khí Ngài dạy cho con hát. Cũng chính Ngài ngự trong tâm hồn. Mở miệng con biết kêu danh Người.</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6600" b="0" u="sng" dirty="0">
                <a:solidFill>
                  <a:srgbClr val="C00000"/>
                </a:solidFill>
                <a:effectLst/>
              </a:rPr>
              <a:t>Đk:</a:t>
            </a:r>
            <a:r>
              <a:rPr lang="en-US" sz="6600" b="0" dirty="0">
                <a:solidFill>
                  <a:srgbClr val="006600"/>
                </a:solidFill>
                <a:effectLst/>
              </a:rPr>
              <a:t> Hồng ân Chúa bao la tuôn đổ xuống chan hòa. Tuy tay con nhỏ bé bao nhiêu cũng không vừa.</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dirty="0">
              <a:solidFill>
                <a:srgbClr val="006600"/>
              </a:solidFill>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8"/>
            <a:ext cx="9144000" cy="513510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rgbClr val="006600"/>
                </a:solidFill>
                <a:effectLst/>
                <a:latin typeface="+mj-lt"/>
                <a:cs typeface="Times New Roman" panose="02020603050405020304" pitchFamily="18" charset="0"/>
              </a:rPr>
              <a:t>Chúng con dâng lời khẩn cầu lên Chúa, là đấng hoạt động mọi nơi mọi thời, trong sự hiệp thông với Chúa Cha và Chúa Con, luôn mãi mãi đến muôn đời. </a:t>
            </a:r>
            <a:r>
              <a:rPr lang="vi-VN" sz="5400" b="0" dirty="0">
                <a:solidFill>
                  <a:srgbClr val="C00000"/>
                </a:solidFill>
                <a:effectLst/>
                <a:latin typeface="+mj-lt"/>
                <a:cs typeface="Times New Roman" panose="02020603050405020304" pitchFamily="18" charset="0"/>
              </a:rPr>
              <a:t>Amen.</a:t>
            </a:r>
            <a:endParaRPr lang="en-US" sz="5400" b="0" dirty="0">
              <a:solidFill>
                <a:srgbClr val="C00000"/>
              </a:solidFill>
              <a:effectLst/>
              <a:latin typeface="+mj-lt"/>
              <a:cs typeface="Times New Roman" panose="02020603050405020304" pitchFamily="18" charset="0"/>
            </a:endParaRPr>
          </a:p>
        </p:txBody>
      </p:sp>
    </p:spTree>
  </p:cSld>
  <p:clrMapOvr>
    <a:masterClrMapping/>
  </p:clrMapOvr>
  <p:transition spd="slow" advClick="0"/>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1994</Words>
  <Application>Microsoft Office PowerPoint</Application>
  <PresentationFormat>On-screen Show (16:9)</PresentationFormat>
  <Paragraphs>118</Paragraphs>
  <Slides>89</Slides>
  <Notes>0</Notes>
  <HiddenSlides>0</HiddenSlides>
  <MMClips>0</MMClips>
  <ScaleCrop>false</ScaleCrop>
  <HeadingPairs>
    <vt:vector size="4" baseType="variant">
      <vt:variant>
        <vt:lpstr>Theme</vt:lpstr>
      </vt:variant>
      <vt:variant>
        <vt:i4>11</vt:i4>
      </vt:variant>
      <vt:variant>
        <vt:lpstr>Slide Titles</vt:lpstr>
      </vt:variant>
      <vt:variant>
        <vt:i4>89</vt:i4>
      </vt:variant>
    </vt:vector>
  </HeadingPairs>
  <TitlesOfParts>
    <vt:vector size="100" baseType="lpstr">
      <vt:lpstr>Office Theme</vt:lpstr>
      <vt:lpstr>12_Office Theme</vt:lpstr>
      <vt:lpstr>36_Default Design</vt:lpstr>
      <vt:lpstr>10_Office Theme</vt:lpstr>
      <vt:lpstr>37_Default Design</vt:lpstr>
      <vt:lpstr>4_Office Theme</vt:lpstr>
      <vt:lpstr>5_Office Theme</vt:lpstr>
      <vt:lpstr>6_Office Theme</vt:lpstr>
      <vt:lpstr>1_Office Theme</vt:lpstr>
      <vt:lpstr>3_Office Theme</vt:lpstr>
      <vt:lpstr>7_Office Theme</vt:lpstr>
      <vt:lpstr>Chúa Nhật XVIII TN Năm A Lễ Hiển Dung</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Chúa Nhật XVIII TN Năm A Lễ Hiển Dung</vt:lpstr>
      <vt:lpstr> Ca Nhập Lễ Về nhà Chúa MI Giáng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Chúa Nhật XVIII TN Năm A Lễ Hiển Dung</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Presentation</vt:lpstr>
      <vt:lpstr>PowerPoint Presentation</vt:lpstr>
      <vt:lpstr>Thánh Vịnh 96 Lễ Chúa Hiển Dung Năm A Lm Kim Long  03 Câu</vt:lpstr>
      <vt:lpstr>Đk: Chúa là Vua hiển trị, là Đấng Tối Cao trên khắp địa cầu.</vt:lpstr>
      <vt:lpstr>Tk1: Chúa làm Vua, trái đất hãy nhảy mừng, ngàn quần đảo reo vui.  Mây u ám phủ quanh Ngài. Công minh chính trực là bệ cung ngai Ngài. </vt:lpstr>
      <vt:lpstr>Đk: Chúa là Vua hiển trị, là Đấng Tối Cao trên khắp địa cầu.</vt:lpstr>
      <vt:lpstr>Tk2: Núi vội tan giống sáp trước nhan Ngài, là hoàng thượng dương gian.  Công minh Chúa vang cung trời. Muôn dân ngắm nhìn tận tường ánh Thiên Nhan. </vt:lpstr>
      <vt:lpstr>Đk: Chúa là Vua hiển trị, là Đấng Tối Cao trên khắp địa cầu.</vt:lpstr>
      <vt:lpstr>Tk3: Chính vì đây: Chúa rất đỗi cao trọng, và vượt trổi nơi nơi.  Muôn tâu Chúa, ôi siêu việt. Trên muôn thánh thần và toàn cõi thế gian. </vt:lpstr>
      <vt:lpstr>Đk: Chúa là Vua hiển trị, là Đấng Tối Cao trên khắp địa cầu.</vt:lpstr>
      <vt:lpstr>PowerPoint Presentation</vt:lpstr>
      <vt:lpstr>Đây là Con Ta yêu quí, làm vui thoả lòng Ta,  hãy lắng nghe lời Người. </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Tk1: Cùng tấm bánh thơm dệt bao ân tình, cùng giọt rượu hồng hiệp tiếng cầu kinh.</vt:lpstr>
      <vt:lpstr>Đk: Bát ngát trầm hương nối kết lòng người muôn phương, miệt mài đợi Chúa dủ thương.</vt:lpstr>
      <vt:lpstr>Tk2: Cùng tiếng khóc than lệ hoen mi rồi, cùng ngàn nụ cười đẹp thắm làn môi.</vt:lpstr>
      <vt:lpstr>Đk: Bát ngát trầm hương nối kết lòng người muôn phương, miệt mài đợi Chúa dủ thương.</vt:lpstr>
      <vt:lpstr>Tk3: Cùng ánh nắng xuân cùng trăng thu hồng, cùng ngày vào hạ cùng gió sầu đông.</vt:lpstr>
      <vt:lpstr>Đk: Bát ngát trầm hương nối kết lòng người muôn phương, miệt mài đợi Chúa dủ thương.</vt:lpstr>
      <vt:lpstr>PowerPoint Presentation</vt:lpstr>
      <vt:lpstr>PowerPoint Presentation</vt:lpstr>
      <vt:lpstr>Ca Nguyện Hiệp Lễ Nên một với Chúa Huỳnh Minh Kỳ - Đinh Công Huỳnh</vt:lpstr>
      <vt:lpstr>Tk1: Nơi Ta-bor môn đệ bên Chúa từ trên cao Chúa đã biến hình. Ôi linh thiêng áo Người trở nên đẹp tinh khôi sáng như mặt trời. Mây trên cao bao phủ giăng kín và âm vang cất tiếng vọng xa: “Đây Con Ta dấu yêu muôn đời đẹp lòng Ta, hãy nghe lời Người”</vt:lpstr>
      <vt:lpstr>Đk: Xin cho con nên một với Chúa trong uy nghi sáng láng rạng ngời. Xin cho con kết hiệp với Chúa để tim con rực cháy yêu thương. Xin yêu thương biến đổi tâm trí xua tan đi bóng tối u mê, xin yêu thương lan tỏa muôn nơi để thế giới chan hòa an vui.</vt:lpstr>
      <vt:lpstr>Tk2: Xin cho con nên một với Chúa để con luôn dấn thân không ngừng. Xin cho con nên một với Chúa để chân con cất bước lên đường. Con hăng say lên đường với Chúa về muôn nơi rắc gieo tình thương. Xin cho con biết quên thân mình để lòng con trở nên nhẹ nhàng.</vt:lpstr>
      <vt:lpstr>Đk: Xin cho con nên một với Chúa trong uy nghi sáng láng rạng ngời. Xin cho con kết hiệp với Chúa để tim con rực cháy yêu thương. Xin yêu thương biến đổi tâm trí xua tan đi bóng tối u mê, xin yêu thương lan tỏa muôn nơi để thế giới chan hòa an vui.</vt:lpstr>
      <vt:lpstr>Tk3: Khi gian nan hay gặp thử thách nguyện cho con vững tin yêu Ngài, luôn trung kiên đi làm nhân chứng chẳng lao đao ngả nghiêng thất vọng. Xin cho con đêm ngày yêu Chúa và hiên ngang bước đi cùng Chúa, đem tin yêu đến cho mọi người để dựng xây Nước Chúa rạng ngời.</vt:lpstr>
      <vt:lpstr>Đk: Xin cho con nên một với Chúa trong uy nghi sáng láng rạng ngời. Xin cho con kết hiệp với Chúa để tim con rực cháy yêu thương. Xin yêu thương biến đổi tâm trí xua tan đi bóng tối u mê, xin yêu thương lan tỏa muôn nơi để thế giới chan hòa an vui.</vt:lpstr>
      <vt:lpstr>PowerPoint Presentation</vt:lpstr>
      <vt:lpstr>Ca Kết Lễ Hồng ân Chúa bao la  Lm. Thiện Cẩm</vt:lpstr>
      <vt:lpstr>Đk: Hồng ân Chúa bao la tuôn đổ xuống chan hòa. Tuy tay con nhỏ bé bao nhiêu cũng không vừa.</vt:lpstr>
      <vt:lpstr>Tk1: Chính tay Ngài đã dựng nên con, Thần Khí Ngài làm cho con sống, tình yêu Ngài ngày đêm ấp ủ, Lời Ngài dẫn dắt con trên đường.</vt:lpstr>
      <vt:lpstr>Đk: Hồng ân Chúa bao la tuôn đổ xuống chan hòa. Tuy tay con nhỏ bé bao nhiêu cũng không vừa.</vt:lpstr>
      <vt:lpstr>Tk2: Con sống nhưng đâu phải con sống, Thần Khí Ngài làm cho con sống. Thịt máu này bởi Con của Ngài đã trở nên của nuôi loài người.</vt:lpstr>
      <vt:lpstr>Đk: Hồng ân Chúa bao la tuôn đổ xuống chan hòa. Tuy tay con nhỏ bé bao nhiêu cũng không vừa.</vt:lpstr>
      <vt:lpstr>Tk3: Con hát nhưng đâu phải con hát, Thần Khí Ngài dạy cho con hát. Cũng chính Ngài ngự trong tâm hồn. Mở miệng con biết kêu danh Người.</vt:lpstr>
      <vt:lpstr>Đk: Hồng ân Chúa bao la tuôn đổ xuống chan hòa. Tuy tay con nhỏ bé bao nhiêu cũng không vừa.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RePack by Diakov</cp:lastModifiedBy>
  <cp:revision>76</cp:revision>
  <dcterms:created xsi:type="dcterms:W3CDTF">2023-05-21T07:25:00Z</dcterms:created>
  <dcterms:modified xsi:type="dcterms:W3CDTF">2023-08-03T22:30:59Z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67A500A1D668442DB281BFDFB956D559</vt:lpwstr>
  </property>
  <property fmtid="{D5CDD505-2E9C-101B-9397-08002B2CF9AE}" pid="3" name="KSOProductBuildVer">
    <vt:lpwstr>1033-11.2.0.11537</vt:lpwstr>
  </property>
</Properties>
</file>