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2" r:id="rId5"/>
    <p:sldMasterId id="2147483700" r:id="rId6"/>
  </p:sldMasterIdLst>
  <p:sldIdLst>
    <p:sldId id="304" r:id="rId7"/>
    <p:sldId id="375" r:id="rId8"/>
    <p:sldId id="376" r:id="rId9"/>
    <p:sldId id="377" r:id="rId10"/>
    <p:sldId id="378" r:id="rId11"/>
    <p:sldId id="379" r:id="rId12"/>
    <p:sldId id="380" r:id="rId13"/>
    <p:sldId id="381" r:id="rId14"/>
    <p:sldId id="382" r:id="rId15"/>
    <p:sldId id="383" r:id="rId16"/>
    <p:sldId id="306" r:id="rId17"/>
    <p:sldId id="307" r:id="rId18"/>
    <p:sldId id="308" r:id="rId19"/>
    <p:sldId id="345" r:id="rId20"/>
    <p:sldId id="309" r:id="rId21"/>
    <p:sldId id="346" r:id="rId22"/>
    <p:sldId id="310" r:id="rId23"/>
    <p:sldId id="347" r:id="rId24"/>
    <p:sldId id="371"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370" r:id="rId42"/>
    <p:sldId id="362" r:id="rId43"/>
    <p:sldId id="363" r:id="rId44"/>
    <p:sldId id="364" r:id="rId45"/>
    <p:sldId id="365" r:id="rId46"/>
    <p:sldId id="366" r:id="rId47"/>
    <p:sldId id="367" r:id="rId48"/>
    <p:sldId id="368" r:id="rId49"/>
    <p:sldId id="369" r:id="rId50"/>
    <p:sldId id="318" r:id="rId51"/>
    <p:sldId id="319" r:id="rId52"/>
    <p:sldId id="361" r:id="rId53"/>
    <p:sldId id="321"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320" r:id="rId69"/>
    <p:sldId id="323" r:id="rId70"/>
    <p:sldId id="324" r:id="rId71"/>
    <p:sldId id="352" r:id="rId72"/>
    <p:sldId id="325" r:id="rId73"/>
    <p:sldId id="353" r:id="rId74"/>
    <p:sldId id="326" r:id="rId75"/>
    <p:sldId id="327" r:id="rId76"/>
    <p:sldId id="328" r:id="rId77"/>
    <p:sldId id="329" r:id="rId78"/>
    <p:sldId id="330" r:id="rId79"/>
    <p:sldId id="354" r:id="rId80"/>
    <p:sldId id="331" r:id="rId81"/>
    <p:sldId id="356" r:id="rId82"/>
    <p:sldId id="332" r:id="rId83"/>
    <p:sldId id="333" r:id="rId84"/>
    <p:sldId id="357" r:id="rId85"/>
    <p:sldId id="372" r:id="rId86"/>
    <p:sldId id="373" r:id="rId87"/>
    <p:sldId id="336" r:id="rId88"/>
    <p:sldId id="337" r:id="rId89"/>
    <p:sldId id="338" r:id="rId90"/>
    <p:sldId id="339" r:id="rId91"/>
    <p:sldId id="358" r:id="rId92"/>
    <p:sldId id="340" r:id="rId93"/>
    <p:sldId id="359" r:id="rId94"/>
    <p:sldId id="341" r:id="rId95"/>
    <p:sldId id="360" r:id="rId96"/>
    <p:sldId id="374"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slide" Target="slides/slide9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1293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879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192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55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45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05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17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45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81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515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561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0398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4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341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30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20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20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031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55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09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7265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3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891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5846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21" y="0"/>
            <a:ext cx="9105358"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21" y="0"/>
            <a:ext cx="9105358" cy="5143500"/>
          </a:xfrm>
          <a:prstGeom prst="rect">
            <a:avLst/>
          </a:prstGeom>
        </p:spPr>
      </p:pic>
    </p:spTree>
    <p:extLst>
      <p:ext uri="{BB962C8B-B14F-4D97-AF65-F5344CB8AC3E}">
        <p14:creationId xmlns:p14="http://schemas.microsoft.com/office/powerpoint/2010/main" val="773990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smtClean="0">
                <a:solidFill>
                  <a:srgbClr val="FF0000"/>
                </a:solidFill>
              </a:rPr>
              <a:t>Ca Nhập Lễ</a:t>
            </a:r>
            <a:br>
              <a:rPr lang="en-US" sz="6000" smtClean="0">
                <a:solidFill>
                  <a:srgbClr val="FF0000"/>
                </a:solidFill>
              </a:rPr>
            </a:br>
            <a:r>
              <a:rPr lang="en-US" sz="6000" smtClean="0">
                <a:solidFill>
                  <a:srgbClr val="FF0000"/>
                </a:solidFill>
              </a:rPr>
              <a:t>Thánh Gioan Tiền Hô</a:t>
            </a:r>
            <a:br>
              <a:rPr lang="en-US" sz="6000" smtClean="0">
                <a:solidFill>
                  <a:srgbClr val="FF0000"/>
                </a:solidFill>
              </a:rPr>
            </a:br>
            <a:r>
              <a:rPr lang="en-US" sz="6000" i="1" smtClean="0">
                <a:solidFill>
                  <a:srgbClr val="003300"/>
                </a:solidFill>
              </a:rPr>
              <a:t>Bùi Ninh</a:t>
            </a:r>
            <a:endParaRPr lang="en-US" sz="6000" i="1">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smtClean="0">
                <a:solidFill>
                  <a:srgbClr val="FF0000"/>
                </a:solidFill>
              </a:rPr>
              <a:t>Đk:</a:t>
            </a:r>
            <a:r>
              <a:rPr lang="en-US" smtClean="0">
                <a:solidFill>
                  <a:srgbClr val="003300"/>
                </a:solidFill>
              </a:rPr>
              <a:t> </a:t>
            </a:r>
            <a:r>
              <a:rPr lang="vi-VN" smtClean="0">
                <a:solidFill>
                  <a:srgbClr val="003300"/>
                </a:solidFill>
              </a:rPr>
              <a:t>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a:t>
            </a:r>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smtClean="0">
                <a:solidFill>
                  <a:srgbClr val="FF0000"/>
                </a:solidFill>
              </a:rPr>
              <a:t>Tk1:</a:t>
            </a:r>
            <a:r>
              <a:rPr lang="en-US" smtClean="0">
                <a:solidFill>
                  <a:srgbClr val="003300"/>
                </a:solidFill>
              </a:rPr>
              <a:t> </a:t>
            </a:r>
            <a:r>
              <a:rPr lang="vi-VN" smtClean="0">
                <a:solidFill>
                  <a:srgbClr val="003300"/>
                </a:solidFill>
              </a:rPr>
              <a:t>Ngày Vị Tiền hô sinh ra đời rộn ràng vang tiếng cười, là ngày nở tươi cho muôn người này một kỷ nguyên mới. Thời đại đà tới Chúa cứu đời lời từ xưa tiên báo, trọn tình tặng trao cho nhân trần nguồn hồng ân tuôn trào.</a:t>
            </a:r>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smtClean="0">
                <a:solidFill>
                  <a:srgbClr val="FF0000"/>
                </a:solidFill>
              </a:rPr>
              <a:t>Đk:</a:t>
            </a:r>
            <a:r>
              <a:rPr lang="en-US" smtClean="0">
                <a:solidFill>
                  <a:srgbClr val="003300"/>
                </a:solidFill>
              </a:rPr>
              <a:t> </a:t>
            </a:r>
            <a:r>
              <a:rPr lang="vi-VN" smtClean="0">
                <a:solidFill>
                  <a:srgbClr val="003300"/>
                </a:solidFill>
              </a:rPr>
              <a:t>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a:t>
            </a:r>
            <a:endParaRPr lang="en-US">
              <a:solidFill>
                <a:srgbClr val="003300"/>
              </a:solidFill>
            </a:endParaRPr>
          </a:p>
        </p:txBody>
      </p:sp>
    </p:spTree>
    <p:extLst>
      <p:ext uri="{BB962C8B-B14F-4D97-AF65-F5344CB8AC3E}">
        <p14:creationId xmlns:p14="http://schemas.microsoft.com/office/powerpoint/2010/main" val="2712549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smtClean="0">
                <a:solidFill>
                  <a:srgbClr val="FF0000"/>
                </a:solidFill>
              </a:rPr>
              <a:t>Tk2:</a:t>
            </a:r>
            <a:r>
              <a:rPr lang="en-US" smtClean="0">
                <a:solidFill>
                  <a:srgbClr val="003300"/>
                </a:solidFill>
              </a:rPr>
              <a:t> </a:t>
            </a:r>
            <a:r>
              <a:rPr lang="vi-VN" smtClean="0">
                <a:solidFill>
                  <a:srgbClr val="003300"/>
                </a:solidFill>
              </a:rPr>
              <a:t> Ngày Vị Tiền hô sinh ra đời nhờ hồng ân Chúa Trời, lòng Mẹ nhẹ vơi bao mong chờ giờ thành niềm vui mới. Thời của mẹ cha nay tuy già chẳng còn lo son rỗi, trở thành dòng dõi những thánh nhân hưởng hồng ân muôn đời.</a:t>
            </a:r>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smtClean="0">
                <a:solidFill>
                  <a:srgbClr val="FF0000"/>
                </a:solidFill>
              </a:rPr>
              <a:t>Đk:</a:t>
            </a:r>
            <a:r>
              <a:rPr lang="en-US" smtClean="0">
                <a:solidFill>
                  <a:srgbClr val="003300"/>
                </a:solidFill>
              </a:rPr>
              <a:t> </a:t>
            </a:r>
            <a:r>
              <a:rPr lang="vi-VN" smtClean="0">
                <a:solidFill>
                  <a:srgbClr val="003300"/>
                </a:solidFill>
              </a:rPr>
              <a:t>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a:t>
            </a:r>
            <a:endParaRPr lang="en-US">
              <a:solidFill>
                <a:srgbClr val="003300"/>
              </a:solidFill>
            </a:endParaRPr>
          </a:p>
        </p:txBody>
      </p:sp>
    </p:spTree>
    <p:extLst>
      <p:ext uri="{BB962C8B-B14F-4D97-AF65-F5344CB8AC3E}">
        <p14:creationId xmlns:p14="http://schemas.microsoft.com/office/powerpoint/2010/main" val="2712549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smtClean="0">
                <a:solidFill>
                  <a:srgbClr val="FF0000"/>
                </a:solidFill>
              </a:rPr>
              <a:t>Tk3:</a:t>
            </a:r>
            <a:r>
              <a:rPr lang="en-US" smtClean="0">
                <a:solidFill>
                  <a:srgbClr val="003300"/>
                </a:solidFill>
              </a:rPr>
              <a:t> </a:t>
            </a:r>
            <a:r>
              <a:rPr lang="vi-VN" smtClean="0">
                <a:solidFill>
                  <a:srgbClr val="003300"/>
                </a:solidFill>
              </a:rPr>
              <a:t>Ngày Vị Tiền hô sinh ra đời nghiệm lời nơi Sứ thần, dù lòng Phụ thân mang nghi ngờ giờ thành niềm tin mới. Chẳng còn lặng câm trong âm thầm mở miệng tôn vinh Chúa, một niềm thành kính trót tâm tình phụng thờ trong an bình.</a:t>
            </a:r>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smtClean="0">
                <a:solidFill>
                  <a:srgbClr val="FF0000"/>
                </a:solidFill>
              </a:rPr>
              <a:t>Đk:</a:t>
            </a:r>
            <a:r>
              <a:rPr lang="en-US" smtClean="0">
                <a:solidFill>
                  <a:srgbClr val="003300"/>
                </a:solidFill>
              </a:rPr>
              <a:t> </a:t>
            </a:r>
            <a:r>
              <a:rPr lang="vi-VN" smtClean="0">
                <a:solidFill>
                  <a:srgbClr val="003300"/>
                </a:solidFill>
              </a:rPr>
              <a:t>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a:t>
            </a:r>
            <a:endParaRPr lang="en-US">
              <a:solidFill>
                <a:srgbClr val="003300"/>
              </a:solidFill>
            </a:endParaRPr>
          </a:p>
        </p:txBody>
      </p:sp>
    </p:spTree>
    <p:extLst>
      <p:ext uri="{BB962C8B-B14F-4D97-AF65-F5344CB8AC3E}">
        <p14:creationId xmlns:p14="http://schemas.microsoft.com/office/powerpoint/2010/main" val="2712549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149493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68805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i="1">
                <a:solidFill>
                  <a:srgbClr val="FF0000"/>
                </a:solidFill>
                <a:effectLst/>
                <a:latin typeface="+mj-lt"/>
                <a:cs typeface="Times New Roman" panose="02020603050405020304" pitchFamily="18" charset="0"/>
              </a:rPr>
              <a:t>KINH VINH </a:t>
            </a:r>
            <a:r>
              <a:rPr lang="en-US" sz="7200" b="0" i="1" smtClean="0">
                <a:solidFill>
                  <a:srgbClr val="FF0000"/>
                </a:solidFill>
                <a:effectLst/>
                <a:latin typeface="+mj-lt"/>
                <a:cs typeface="Times New Roman" panose="02020603050405020304" pitchFamily="18" charset="0"/>
              </a:rPr>
              <a:t>DANH</a:t>
            </a:r>
          </a:p>
          <a:p>
            <a:pPr eaLnBrk="1" hangingPunct="1">
              <a:lnSpc>
                <a:spcPct val="150000"/>
              </a:lnSpc>
            </a:pPr>
            <a:r>
              <a:rPr lang="en-US" sz="7200" b="0" i="1" smtClean="0">
                <a:solidFill>
                  <a:srgbClr val="FF0000"/>
                </a:solidFill>
                <a:effectLst/>
                <a:latin typeface="+mj-lt"/>
                <a:cs typeface="Times New Roman" panose="02020603050405020304" pitchFamily="18" charset="0"/>
              </a:rPr>
              <a:t>Ca Lên Đi 2</a:t>
            </a:r>
            <a:endParaRPr lang="vi-VN" sz="7200" b="0" i="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961744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87332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0000"/>
                </a:solidFill>
                <a:effectLst/>
                <a:latin typeface="+mj-lt"/>
                <a:cs typeface="Times New Roman" panose="02020603050405020304" pitchFamily="18" charset="0"/>
              </a:rPr>
              <a:t>Chủ tế: </a:t>
            </a:r>
            <a:r>
              <a:rPr lang="vi-VN" sz="5400" b="0" i="1">
                <a:solidFill>
                  <a:srgbClr val="FF0000"/>
                </a:solidFill>
                <a:effectLst/>
                <a:latin typeface="+mj-lt"/>
                <a:cs typeface="Times New Roman" panose="02020603050405020304" pitchFamily="18" charset="0"/>
              </a:rPr>
              <a:t>Vinh danh Thiên Chúa trên các tầng trời. </a:t>
            </a:r>
            <a:r>
              <a:rPr lang="vi-VN" sz="5400" b="0" smtClean="0">
                <a:solidFill>
                  <a:srgbClr val="003300"/>
                </a:solidFill>
                <a:effectLst/>
                <a:latin typeface="+mj-lt"/>
                <a:cs typeface="Times New Roman" panose="02020603050405020304" pitchFamily="18" charset="0"/>
              </a:rPr>
              <a:t>Và </a:t>
            </a:r>
            <a:r>
              <a:rPr lang="vi-VN" sz="5400" b="0">
                <a:solidFill>
                  <a:srgbClr val="003300"/>
                </a:solidFill>
                <a:effectLst/>
                <a:latin typeface="+mj-lt"/>
                <a:cs typeface="Times New Roman" panose="02020603050405020304" pitchFamily="18" charset="0"/>
              </a:rPr>
              <a:t>bình an dưới thế, bình an dưới thế cho người thiện tâm. </a:t>
            </a:r>
            <a:endParaRPr lang="vi-VN" sz="72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02514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33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9424901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33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68572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33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1625590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33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7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3300"/>
                </a:solidFill>
                <a:effectLst/>
                <a:latin typeface="+mj-lt"/>
                <a:cs typeface="Times New Roman" panose="02020603050405020304" pitchFamily="18" charset="0"/>
              </a:rPr>
              <a:t>Vì lạy </a:t>
            </a:r>
            <a:r>
              <a:rPr lang="en-US" sz="4400" b="0">
                <a:solidFill>
                  <a:srgbClr val="FF0000"/>
                </a:solidFill>
                <a:effectLst/>
                <a:latin typeface="+mj-lt"/>
                <a:cs typeface="Times New Roman" panose="02020603050405020304" pitchFamily="18" charset="0"/>
              </a:rPr>
              <a:t>Chúa Giê-su Ki-tô, </a:t>
            </a:r>
            <a:r>
              <a:rPr lang="en-US" sz="4400" b="0">
                <a:solidFill>
                  <a:srgbClr val="0033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0000"/>
                </a:solidFill>
                <a:effectLst/>
                <a:latin typeface="+mj-lt"/>
                <a:cs typeface="Times New Roman" panose="02020603050405020304" pitchFamily="18" charset="0"/>
              </a:rPr>
              <a:t>A-men. A-men. </a:t>
            </a:r>
            <a:endParaRPr lang="vi-VN" sz="4400" b="0" u="sng">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26400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8561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00"/>
                </a:solidFill>
                <a:effectLst/>
                <a:latin typeface="+mj-lt"/>
                <a:cs typeface="Times New Roman" panose="02020603050405020304" pitchFamily="18" charset="0"/>
              </a:rPr>
              <a:t> Và bình an dưới thế cho người thiện tâm</a:t>
            </a:r>
            <a:r>
              <a:rPr lang="en-US" sz="5400" b="0">
                <a:solidFill>
                  <a:srgbClr val="003300"/>
                </a:solidFill>
                <a:effectLst/>
                <a:latin typeface="+mj-lt"/>
                <a:cs typeface="Times New Roman" panose="02020603050405020304" pitchFamily="18" charset="0"/>
              </a:rPr>
              <a:t>.</a:t>
            </a:r>
            <a:endParaRPr lang="vi-VN" sz="54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11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rgbClr val="003300"/>
                </a:solidFill>
                <a:effectLst/>
                <a:latin typeface="+mj-lt"/>
              </a:rPr>
              <a:t>Lạy Chúa Thánh Thần là Ánh sáng Chân lý vẹn toàn,</a:t>
            </a:r>
            <a:r>
              <a:rPr lang="en-US" sz="5400" b="0" dirty="0">
                <a:solidFill>
                  <a:srgbClr val="003300"/>
                </a:solidFill>
                <a:effectLst/>
                <a:latin typeface="+mj-lt"/>
              </a:rPr>
              <a:t> C</a:t>
            </a:r>
            <a:r>
              <a:rPr lang="vi-VN" sz="5400" b="0" dirty="0" smtClean="0">
                <a:solidFill>
                  <a:srgbClr val="003300"/>
                </a:solidFill>
                <a:effectLst/>
                <a:latin typeface="+mj-lt"/>
              </a:rPr>
              <a:t>húa </a:t>
            </a:r>
            <a:r>
              <a:rPr lang="vi-VN" sz="5400" b="0" dirty="0">
                <a:solidFill>
                  <a:srgbClr val="003300"/>
                </a:solidFill>
                <a:effectLst/>
                <a:latin typeface="+mj-lt"/>
              </a:rPr>
              <a:t>ban những ân huệ thích hợp cho từng thời đại,</a:t>
            </a:r>
            <a:r>
              <a:rPr lang="en-US" sz="5400" b="0" dirty="0">
                <a:solidFill>
                  <a:srgbClr val="003300"/>
                </a:solidFill>
                <a:effectLst/>
                <a:latin typeface="+mj-lt"/>
              </a:rPr>
              <a:t> </a:t>
            </a:r>
            <a:r>
              <a:rPr lang="vi-VN" sz="5400" b="0" dirty="0">
                <a:solidFill>
                  <a:srgbClr val="003300"/>
                </a:solidFill>
                <a:effectLst/>
                <a:latin typeface="+mj-lt"/>
              </a:rPr>
              <a:t>và dùng nhiều cách thế kỳ diệu để hướng dẫn Hội Thánh,</a:t>
            </a:r>
            <a:endParaRPr lang="en-US" sz="5400" b="0" dirty="0">
              <a:solidFill>
                <a:srgbClr val="003300"/>
              </a:solidFill>
              <a:effectLst/>
              <a:latin typeface="+mj-lt"/>
            </a:endParaRPr>
          </a:p>
        </p:txBody>
      </p:sp>
    </p:spTree>
    <p:extLst>
      <p:ext uri="{BB962C8B-B14F-4D97-AF65-F5344CB8AC3E}">
        <p14:creationId xmlns:p14="http://schemas.microsoft.com/office/powerpoint/2010/main" val="3705196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33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3300"/>
                </a:solidFill>
                <a:effectLst/>
                <a:latin typeface="+mj-lt"/>
                <a:cs typeface="Times New Roman" panose="02020603050405020304" pitchFamily="18" charset="0"/>
              </a:rPr>
              <a:t> Chúng con chúc tụng Chúa. </a:t>
            </a:r>
            <a:br>
              <a:rPr lang="en-US" sz="5000" b="0">
                <a:solidFill>
                  <a:srgbClr val="003300"/>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33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33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576776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00020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41014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84079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349913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1603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 y="3257550"/>
            <a:ext cx="8382000" cy="1569660"/>
          </a:xfrm>
          <a:prstGeom prst="rect">
            <a:avLst/>
          </a:prstGeom>
        </p:spPr>
        <p:txBody>
          <a:bodyPr wrap="square">
            <a:spAutoFit/>
          </a:bodyPr>
          <a:lstStyle/>
          <a:p>
            <a:r>
              <a:rPr lang="en-US" sz="3200" smtClean="0">
                <a:solidFill>
                  <a:srgbClr val="FFFF00"/>
                </a:solidFill>
              </a:rPr>
              <a:t>Bài đọc 1.</a:t>
            </a:r>
          </a:p>
          <a:p>
            <a:r>
              <a:rPr lang="en-US" sz="3200" smtClean="0">
                <a:solidFill>
                  <a:srgbClr val="FFFF00"/>
                </a:solidFill>
              </a:rPr>
              <a:t>Bài trích sách ngôn sứ I-sai-a.</a:t>
            </a:r>
          </a:p>
          <a:p>
            <a:r>
              <a:rPr lang="vi-VN" sz="3200" smtClean="0">
                <a:solidFill>
                  <a:srgbClr val="FFFF00"/>
                </a:solidFill>
              </a:rPr>
              <a:t>Tạ ơn Chúa đã dựng nên con cách lạ lùng.</a:t>
            </a:r>
            <a:endParaRPr lang="en-US" sz="3200">
              <a:solidFill>
                <a:srgbClr val="FFFF00"/>
              </a:solidFill>
            </a:endParaRP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smtClean="0">
                <a:solidFill>
                  <a:srgbClr val="FF0000"/>
                </a:solidFill>
              </a:rPr>
              <a:t>Đáp Ca</a:t>
            </a:r>
            <a:br>
              <a:rPr lang="en-US" sz="6000" smtClean="0">
                <a:solidFill>
                  <a:srgbClr val="FF0000"/>
                </a:solidFill>
              </a:rPr>
            </a:br>
            <a:r>
              <a:rPr lang="en-US" sz="6000" smtClean="0">
                <a:solidFill>
                  <a:srgbClr val="FF0000"/>
                </a:solidFill>
              </a:rPr>
              <a:t>Thánh Vịnh 138</a:t>
            </a:r>
            <a:r>
              <a:rPr lang="en-US" sz="6000" smtClean="0">
                <a:solidFill>
                  <a:srgbClr val="003300"/>
                </a:solidFill>
              </a:rPr>
              <a:t/>
            </a:r>
            <a:br>
              <a:rPr lang="en-US" sz="6000" smtClean="0">
                <a:solidFill>
                  <a:srgbClr val="003300"/>
                </a:solidFill>
              </a:rPr>
            </a:br>
            <a:r>
              <a:rPr lang="en-US" sz="6000" i="1" smtClean="0">
                <a:solidFill>
                  <a:srgbClr val="003300"/>
                </a:solidFill>
              </a:rPr>
              <a:t>Lm Kim Long</a:t>
            </a:r>
            <a:br>
              <a:rPr lang="en-US" sz="6000" i="1" smtClean="0">
                <a:solidFill>
                  <a:srgbClr val="003300"/>
                </a:solidFill>
              </a:rPr>
            </a:br>
            <a:r>
              <a:rPr lang="en-US" sz="6000" i="1" smtClean="0">
                <a:solidFill>
                  <a:srgbClr val="003300"/>
                </a:solidFill>
              </a:rPr>
              <a:t>03 Câu</a:t>
            </a:r>
            <a:endParaRPr lang="en-US" sz="6000" i="1">
              <a:solidFill>
                <a:srgbClr val="003300"/>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0000"/>
                </a:solidFill>
              </a:rPr>
              <a:t>Đk:</a:t>
            </a:r>
            <a:r>
              <a:rPr lang="en-US" sz="7200" smtClean="0">
                <a:solidFill>
                  <a:srgbClr val="003300"/>
                </a:solidFill>
              </a:rPr>
              <a:t> </a:t>
            </a:r>
            <a:r>
              <a:rPr lang="vi-VN" sz="7200" smtClean="0">
                <a:solidFill>
                  <a:srgbClr val="003300"/>
                </a:solidFill>
              </a:rPr>
              <a:t>Tạ ơn Chúa (í) tạ ơn Chúa đã dựng nên con cách lạ lùng.</a:t>
            </a:r>
            <a:endParaRPr lang="en-US" sz="7200">
              <a:solidFill>
                <a:srgbClr val="003300"/>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0000"/>
                </a:solidFill>
              </a:rPr>
              <a:t>Tk1:</a:t>
            </a:r>
            <a:r>
              <a:rPr lang="en-US" sz="5400" smtClean="0">
                <a:solidFill>
                  <a:srgbClr val="003300"/>
                </a:solidFill>
              </a:rPr>
              <a:t> </a:t>
            </a:r>
            <a:r>
              <a:rPr lang="vi-VN" sz="5400" smtClean="0">
                <a:solidFill>
                  <a:srgbClr val="003300"/>
                </a:solidFill>
              </a:rPr>
              <a:t>Chúa đã dò xét con và Ngài đã biết, biết con khi đứng khi ngồi, biết con suy nghĩ những gì, biết con trên muôn nẻo đường, biết con trên dặm hành hương.</a:t>
            </a:r>
            <a:endParaRPr lang="en-US" sz="5400">
              <a:solidFill>
                <a:srgbClr val="003300"/>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rgbClr val="003300"/>
                </a:solidFill>
                <a:effectLst/>
                <a:latin typeface="+mj-lt"/>
              </a:rPr>
              <a:t>này chúng con đang </a:t>
            </a:r>
            <a:r>
              <a:rPr lang="en-US" sz="5900" b="0" dirty="0" err="1" smtClean="0">
                <a:solidFill>
                  <a:srgbClr val="003300"/>
                </a:solidFill>
                <a:effectLst/>
                <a:latin typeface="+mj-lt"/>
                <a:cs typeface="Times New Roman" pitchFamily="18" charset="0"/>
              </a:rPr>
              <a:t>chung</a:t>
            </a:r>
            <a:r>
              <a:rPr lang="vi-VN" sz="5900" b="0" dirty="0" smtClean="0">
                <a:solidFill>
                  <a:srgbClr val="003300"/>
                </a:solidFill>
                <a:effectLst/>
                <a:latin typeface="+mj-lt"/>
              </a:rPr>
              <a:t> </a:t>
            </a:r>
            <a:r>
              <a:rPr lang="vi-VN" sz="5900" b="0" dirty="0">
                <a:solidFill>
                  <a:srgbClr val="003300"/>
                </a:solidFill>
                <a:effectLst/>
                <a:latin typeface="+mj-lt"/>
              </a:rPr>
              <a:t>lời cầu nguyện cho các</a:t>
            </a:r>
            <a:br>
              <a:rPr lang="vi-VN" sz="5900" b="0" dirty="0">
                <a:solidFill>
                  <a:srgbClr val="003300"/>
                </a:solidFill>
                <a:effectLst/>
                <a:latin typeface="+mj-lt"/>
              </a:rPr>
            </a:br>
            <a:r>
              <a:rPr lang="en-US" sz="5900" b="0" dirty="0" err="1">
                <a:solidFill>
                  <a:srgbClr val="003300"/>
                </a:solidFill>
                <a:effectLst/>
                <a:latin typeface="+mj-lt"/>
                <a:cs typeface="Times New Roman" pitchFamily="18" charset="0"/>
              </a:rPr>
              <a:t>Giám</a:t>
            </a:r>
            <a:r>
              <a:rPr lang="en-US" sz="5900" b="0" dirty="0">
                <a:solidFill>
                  <a:srgbClr val="003300"/>
                </a:solidFill>
                <a:effectLst/>
                <a:latin typeface="+mj-lt"/>
                <a:cs typeface="Times New Roman" pitchFamily="18" charset="0"/>
              </a:rPr>
              <a:t> </a:t>
            </a:r>
            <a:r>
              <a:rPr lang="en-US" sz="5900" b="0" dirty="0" err="1">
                <a:solidFill>
                  <a:srgbClr val="003300"/>
                </a:solidFill>
                <a:effectLst/>
                <a:latin typeface="+mj-lt"/>
                <a:cs typeface="Times New Roman" pitchFamily="18" charset="0"/>
              </a:rPr>
              <a:t>mục</a:t>
            </a:r>
            <a:r>
              <a:rPr lang="en-US" sz="5900" b="0" dirty="0">
                <a:solidFill>
                  <a:srgbClr val="003300"/>
                </a:solidFill>
                <a:effectLst/>
                <a:latin typeface="+mj-lt"/>
                <a:cs typeface="Times New Roman" pitchFamily="18" charset="0"/>
              </a:rPr>
              <a:t>, </a:t>
            </a:r>
            <a:r>
              <a:rPr lang="vi-VN" sz="5900" b="0" dirty="0">
                <a:solidFill>
                  <a:srgbClr val="003300"/>
                </a:solidFill>
                <a:effectLst/>
                <a:latin typeface="+mj-lt"/>
              </a:rPr>
              <a:t>và những người tham dự Thượng Hội đồng Giám mục thế giới.</a:t>
            </a:r>
            <a:endParaRPr lang="en-US" sz="5900" b="0" dirty="0">
              <a:solidFill>
                <a:srgbClr val="003300"/>
              </a:solidFill>
              <a:effectLst/>
              <a:latin typeface="+mj-lt"/>
            </a:endParaRPr>
          </a:p>
        </p:txBody>
      </p:sp>
    </p:spTree>
    <p:extLst>
      <p:ext uri="{BB962C8B-B14F-4D97-AF65-F5344CB8AC3E}">
        <p14:creationId xmlns:p14="http://schemas.microsoft.com/office/powerpoint/2010/main" val="1859676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0000"/>
                </a:solidFill>
              </a:rPr>
              <a:t>Đk:</a:t>
            </a:r>
            <a:r>
              <a:rPr lang="en-US" sz="7200" smtClean="0">
                <a:solidFill>
                  <a:srgbClr val="003300"/>
                </a:solidFill>
              </a:rPr>
              <a:t> </a:t>
            </a:r>
            <a:r>
              <a:rPr lang="vi-VN" sz="7200" smtClean="0">
                <a:solidFill>
                  <a:srgbClr val="003300"/>
                </a:solidFill>
              </a:rPr>
              <a:t>Tạ ơn Chúa (í) tạ ơn Chúa đã dựng nên con cách lạ lùng.</a:t>
            </a:r>
            <a:endParaRPr lang="en-US" sz="7200">
              <a:solidFill>
                <a:srgbClr val="003300"/>
              </a:solidFill>
            </a:endParaRPr>
          </a:p>
        </p:txBody>
      </p:sp>
    </p:spTree>
    <p:extLst>
      <p:ext uri="{BB962C8B-B14F-4D97-AF65-F5344CB8AC3E}">
        <p14:creationId xmlns:p14="http://schemas.microsoft.com/office/powerpoint/2010/main" val="3279978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0000"/>
                </a:solidFill>
              </a:rPr>
              <a:t>Tk2:</a:t>
            </a:r>
            <a:r>
              <a:rPr lang="en-US" sz="5400" smtClean="0">
                <a:solidFill>
                  <a:srgbClr val="003300"/>
                </a:solidFill>
              </a:rPr>
              <a:t> </a:t>
            </a:r>
            <a:r>
              <a:rPr lang="vi-VN" sz="5400" smtClean="0">
                <a:solidFill>
                  <a:srgbClr val="003300"/>
                </a:solidFill>
              </a:rPr>
              <a:t>Chúa đã tạo tác con từ trong thai mẫu, nắn con trong tấm thân này. Cất lên câu tán dương Ngài, tác nên thân con lạ lùng, biết bao nhiêu là kỳ công.</a:t>
            </a:r>
            <a:endParaRPr lang="en-US" sz="5400">
              <a:solidFill>
                <a:srgbClr val="003300"/>
              </a:solidFill>
            </a:endParaRPr>
          </a:p>
        </p:txBody>
      </p:sp>
    </p:spTree>
    <p:extLst>
      <p:ext uri="{BB962C8B-B14F-4D97-AF65-F5344CB8AC3E}">
        <p14:creationId xmlns:p14="http://schemas.microsoft.com/office/powerpoint/2010/main" val="1351354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0000"/>
                </a:solidFill>
              </a:rPr>
              <a:t>Đk:</a:t>
            </a:r>
            <a:r>
              <a:rPr lang="en-US" sz="7200" smtClean="0">
                <a:solidFill>
                  <a:srgbClr val="003300"/>
                </a:solidFill>
              </a:rPr>
              <a:t> </a:t>
            </a:r>
            <a:r>
              <a:rPr lang="vi-VN" sz="7200" smtClean="0">
                <a:solidFill>
                  <a:srgbClr val="003300"/>
                </a:solidFill>
              </a:rPr>
              <a:t>Tạ ơn Chúa (í) tạ ơn Chúa đã dựng nên con cách lạ lùng.</a:t>
            </a:r>
            <a:endParaRPr lang="en-US" sz="7200">
              <a:solidFill>
                <a:srgbClr val="003300"/>
              </a:solidFill>
            </a:endParaRPr>
          </a:p>
        </p:txBody>
      </p:sp>
    </p:spTree>
    <p:extLst>
      <p:ext uri="{BB962C8B-B14F-4D97-AF65-F5344CB8AC3E}">
        <p14:creationId xmlns:p14="http://schemas.microsoft.com/office/powerpoint/2010/main" val="11959957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0000"/>
                </a:solidFill>
              </a:rPr>
              <a:t>Tk3:</a:t>
            </a:r>
            <a:r>
              <a:rPr lang="en-US" sz="5400" smtClean="0">
                <a:solidFill>
                  <a:srgbClr val="003300"/>
                </a:solidFill>
              </a:rPr>
              <a:t> </a:t>
            </a:r>
            <a:r>
              <a:rPr lang="vi-VN" sz="5400" smtClean="0">
                <a:solidFill>
                  <a:srgbClr val="003300"/>
                </a:solidFill>
              </a:rPr>
              <a:t>Chúa có lạ lẫm chi này hồn con đây, Chúa luôn thấu suốt am tường, biết con xương cốt vẹn toàn, lúc con sinh ra âm thầm, biết bao nhiêu là tình thâm.</a:t>
            </a:r>
            <a:endParaRPr lang="en-US" sz="5400">
              <a:solidFill>
                <a:srgbClr val="003300"/>
              </a:solidFill>
            </a:endParaRPr>
          </a:p>
        </p:txBody>
      </p:sp>
    </p:spTree>
    <p:extLst>
      <p:ext uri="{BB962C8B-B14F-4D97-AF65-F5344CB8AC3E}">
        <p14:creationId xmlns:p14="http://schemas.microsoft.com/office/powerpoint/2010/main" val="2593823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0000"/>
                </a:solidFill>
              </a:rPr>
              <a:t>Đk:</a:t>
            </a:r>
            <a:r>
              <a:rPr lang="en-US" sz="7200" smtClean="0">
                <a:solidFill>
                  <a:srgbClr val="003300"/>
                </a:solidFill>
              </a:rPr>
              <a:t> </a:t>
            </a:r>
            <a:r>
              <a:rPr lang="vi-VN" sz="7200" smtClean="0">
                <a:solidFill>
                  <a:srgbClr val="003300"/>
                </a:solidFill>
              </a:rPr>
              <a:t>Tạ ơn Chúa (í) tạ ơn Chúa đã dựng nên con cách lạ lùng.</a:t>
            </a:r>
            <a:endParaRPr lang="en-US" sz="7200">
              <a:solidFill>
                <a:srgbClr val="003300"/>
              </a:solidFill>
            </a:endParaRPr>
          </a:p>
        </p:txBody>
      </p:sp>
    </p:spTree>
    <p:extLst>
      <p:ext uri="{BB962C8B-B14F-4D97-AF65-F5344CB8AC3E}">
        <p14:creationId xmlns:p14="http://schemas.microsoft.com/office/powerpoint/2010/main" val="1613592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409950"/>
            <a:ext cx="8763000" cy="1477328"/>
          </a:xfrm>
          <a:prstGeom prst="rect">
            <a:avLst/>
          </a:prstGeom>
        </p:spPr>
        <p:txBody>
          <a:bodyPr wrap="square">
            <a:spAutoFit/>
          </a:bodyPr>
          <a:lstStyle/>
          <a:p>
            <a:r>
              <a:rPr lang="vi-VN" sz="3000" smtClean="0">
                <a:solidFill>
                  <a:srgbClr val="FFFF00"/>
                </a:solidFill>
              </a:rPr>
              <a:t>Bài đọc </a:t>
            </a:r>
            <a:r>
              <a:rPr lang="en-US" sz="3000" smtClean="0">
                <a:solidFill>
                  <a:srgbClr val="FFFF00"/>
                </a:solidFill>
              </a:rPr>
              <a:t>2</a:t>
            </a:r>
            <a:r>
              <a:rPr lang="vi-VN" sz="3000" smtClean="0">
                <a:solidFill>
                  <a:srgbClr val="FFFF00"/>
                </a:solidFill>
              </a:rPr>
              <a:t>.</a:t>
            </a:r>
          </a:p>
          <a:p>
            <a:r>
              <a:rPr lang="vi-VN" sz="3000" smtClean="0">
                <a:solidFill>
                  <a:srgbClr val="FFFF00"/>
                </a:solidFill>
              </a:rPr>
              <a:t>Bài trích sách </a:t>
            </a:r>
            <a:r>
              <a:rPr lang="en-US" sz="3000" smtClean="0">
                <a:solidFill>
                  <a:srgbClr val="FFFF00"/>
                </a:solidFill>
              </a:rPr>
              <a:t>Công vụ Tông Đồ</a:t>
            </a:r>
            <a:r>
              <a:rPr lang="vi-VN" sz="3000" smtClean="0">
                <a:solidFill>
                  <a:srgbClr val="FFFF00"/>
                </a:solidFill>
              </a:rPr>
              <a:t>.</a:t>
            </a:r>
          </a:p>
          <a:p>
            <a:r>
              <a:rPr lang="en-US" sz="3000" smtClean="0">
                <a:solidFill>
                  <a:srgbClr val="FFFF00"/>
                </a:solidFill>
              </a:rPr>
              <a:t>Ông Gioan đã rao giảng để dọn đường cho Đức Kitô</a:t>
            </a:r>
            <a:r>
              <a:rPr lang="vi-VN" sz="3000" smtClean="0">
                <a:solidFill>
                  <a:srgbClr val="FFFF00"/>
                </a:solidFill>
              </a:rPr>
              <a:t>.</a:t>
            </a:r>
            <a:endParaRPr lang="vi-VN" sz="3000">
              <a:solidFill>
                <a:srgbClr val="FFFF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0000"/>
                </a:solidFill>
              </a:rPr>
              <a:t>Alleluia-Alleluia:</a:t>
            </a:r>
            <a:r>
              <a:rPr lang="en-US" sz="5400" smtClean="0">
                <a:solidFill>
                  <a:srgbClr val="003300"/>
                </a:solidFill>
              </a:rPr>
              <a:t> </a:t>
            </a:r>
            <a:r>
              <a:rPr lang="vi-VN" sz="5400" smtClean="0">
                <a:solidFill>
                  <a:srgbClr val="003300"/>
                </a:solidFill>
              </a:rPr>
              <a:t>Hài nhi hỡi, con sẽ mang tước hiệu là tiên tri của Đấng Tối Cao, con sẽ đi trước Chúa mở lối cho Ngài.</a:t>
            </a:r>
            <a:r>
              <a:rPr lang="en-US" sz="5400" smtClean="0">
                <a:solidFill>
                  <a:srgbClr val="003300"/>
                </a:solidFill>
              </a:rPr>
              <a:t>  </a:t>
            </a:r>
            <a:r>
              <a:rPr lang="en-US" sz="5400" u="sng" smtClean="0">
                <a:solidFill>
                  <a:srgbClr val="FF0000"/>
                </a:solidFill>
                <a:effectLst>
                  <a:outerShdw blurRad="38100" dist="38100" dir="2700000" algn="tl">
                    <a:srgbClr val="000000">
                      <a:alpha val="43137"/>
                    </a:srgbClr>
                  </a:outerShdw>
                </a:effectLst>
              </a:rPr>
              <a:t>Alleluia.</a:t>
            </a:r>
            <a:endParaRPr lang="en-US" sz="5400" u="sng">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21650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00"/>
                </a:solidFill>
                <a:effectLst/>
                <a:latin typeface="+mj-lt"/>
              </a:rPr>
              <a:t>Xin Chúa làm nên cuộc Hiện Xuống mới trong đời sống Hội</a:t>
            </a:r>
            <a:br>
              <a:rPr lang="vi-VN" sz="4800" b="0">
                <a:solidFill>
                  <a:srgbClr val="003300"/>
                </a:solidFill>
                <a:effectLst/>
                <a:latin typeface="+mj-lt"/>
              </a:rPr>
            </a:br>
            <a:r>
              <a:rPr lang="en-US" sz="4800" b="0">
                <a:solidFill>
                  <a:srgbClr val="003300"/>
                </a:solidFill>
                <a:effectLst/>
                <a:latin typeface="+mj-lt"/>
                <a:cs typeface="Times New Roman" pitchFamily="18" charset="0"/>
              </a:rPr>
              <a:t>Thánh, </a:t>
            </a:r>
            <a:r>
              <a:rPr lang="vi-VN" sz="4800" b="0">
                <a:solidFill>
                  <a:srgbClr val="003300"/>
                </a:solidFill>
                <a:effectLst/>
                <a:latin typeface="+mj-lt"/>
              </a:rPr>
              <a:t>xin tuôn tràn trên các Mục tử</a:t>
            </a:r>
            <a:r>
              <a:rPr lang="en-US" sz="4800" b="0">
                <a:solidFill>
                  <a:srgbClr val="003300"/>
                </a:solidFill>
                <a:effectLst/>
                <a:latin typeface="+mj-lt"/>
              </a:rPr>
              <a:t> </a:t>
            </a:r>
            <a:r>
              <a:rPr lang="vi-VN" sz="4800" b="0">
                <a:solidFill>
                  <a:srgbClr val="003300"/>
                </a:solidFill>
                <a:effectLst/>
                <a:latin typeface="+mj-lt"/>
              </a:rPr>
              <a:t> ơn khôn ngoan và thông hiểu,</a:t>
            </a:r>
            <a:r>
              <a:rPr lang="en-US" sz="4800" b="0">
                <a:solidFill>
                  <a:srgbClr val="003300"/>
                </a:solidFill>
                <a:effectLst/>
                <a:latin typeface="+mj-lt"/>
              </a:rPr>
              <a:t>  </a:t>
            </a:r>
            <a:r>
              <a:rPr lang="en-US" sz="4800" b="0">
                <a:solidFill>
                  <a:srgbClr val="003300"/>
                </a:solidFill>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961019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00"/>
                </a:solidFill>
                <a:effectLst/>
                <a:latin typeface="+mj-lt"/>
                <a:cs typeface="Times New Roman" pitchFamily="18" charset="0"/>
              </a:rPr>
              <a:t>Tôi</a:t>
            </a:r>
            <a:r>
              <a:rPr lang="en-US" sz="6600" b="0" dirty="0">
                <a:solidFill>
                  <a:srgbClr val="003300"/>
                </a:solidFill>
                <a:effectLst/>
                <a:latin typeface="+mj-lt"/>
                <a:cs typeface="Times New Roman" pitchFamily="18" charset="0"/>
              </a:rPr>
              <a:t> tin </a:t>
            </a:r>
            <a:r>
              <a:rPr lang="en-US" sz="6600" b="0" dirty="0" err="1">
                <a:solidFill>
                  <a:srgbClr val="003300"/>
                </a:solidFill>
                <a:effectLst/>
                <a:latin typeface="+mj-lt"/>
                <a:cs typeface="Times New Roman" pitchFamily="18" charset="0"/>
              </a:rPr>
              <a:t>kính</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Giêsu</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Kitô</a:t>
            </a:r>
            <a:r>
              <a:rPr lang="en-US" sz="6600" b="0" dirty="0">
                <a:solidFill>
                  <a:srgbClr val="003300"/>
                </a:solidFill>
                <a:effectLst/>
                <a:latin typeface="+mj-lt"/>
                <a:cs typeface="Times New Roman" pitchFamily="18" charset="0"/>
              </a:rPr>
              <a:t>, Con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Sinh bởi Đức Chúa Cha từ trước muôn đời.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Người là Thiên Chúa bởi Thiên Chúa, Ánh Sáng bởi Ánh Sáng,</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bởi</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rPr>
              <a:t>được sinh ra mà không phải được tạo thành, đồng bản thể với Đức Chúa Cha: nhờ Người mà muôn vật được tạo thành.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00"/>
                </a:solidFill>
                <a:effectLst/>
                <a:latin typeface="+mj-lt"/>
              </a:rPr>
              <a:t>Vì loài người chúng ta và để cứu độ chúng ta,</a:t>
            </a:r>
            <a:r>
              <a:rPr lang="en-US" sz="7200" b="0" dirty="0">
                <a:solidFill>
                  <a:srgbClr val="003300"/>
                </a:solidFill>
                <a:effectLst/>
                <a:latin typeface="+mj-lt"/>
              </a:rPr>
              <a:t> </a:t>
            </a:r>
            <a:r>
              <a:rPr lang="vi-VN" sz="7200" b="0" dirty="0">
                <a:solidFill>
                  <a:srgbClr val="003300"/>
                </a:solidFill>
                <a:effectLst/>
                <a:latin typeface="+mj-lt"/>
                <a:cs typeface="Times New Roman" pitchFamily="18" charset="0"/>
              </a:rPr>
              <a:t>Người đã từ trời xuống thế. </a:t>
            </a:r>
            <a:endParaRPr lang="en-US" sz="72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00"/>
                </a:solidFill>
                <a:effectLst/>
                <a:latin typeface="+mj-lt"/>
              </a:rPr>
              <a:t>Người được phụng thờ và tôn vinh cùng với Đức Chúa Cha và Đức Chúa Con: Người đã dùng các tiên tri mà phán dạy.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00"/>
                </a:solidFill>
                <a:effectLst/>
                <a:latin typeface="+mj-lt"/>
              </a:rPr>
              <a:t>để các ngài cùng nhau tìm hiểu những điều đẹp ý</a:t>
            </a:r>
            <a:br>
              <a:rPr lang="vi-VN" sz="5400" b="0">
                <a:solidFill>
                  <a:srgbClr val="003300"/>
                </a:solidFill>
                <a:effectLst/>
                <a:latin typeface="+mj-lt"/>
              </a:rPr>
            </a:br>
            <a:r>
              <a:rPr lang="en-US" sz="5400" b="0">
                <a:solidFill>
                  <a:srgbClr val="003300"/>
                </a:solidFill>
                <a:effectLst/>
                <a:latin typeface="+mj-lt"/>
                <a:cs typeface="Times New Roman" pitchFamily="18" charset="0"/>
              </a:rPr>
              <a:t>Chúa,</a:t>
            </a:r>
            <a:r>
              <a:rPr lang="en-US" sz="5400" b="0">
                <a:solidFill>
                  <a:srgbClr val="003300"/>
                </a:solidFill>
                <a:effectLst/>
                <a:latin typeface="+mj-lt"/>
              </a:rPr>
              <a:t> </a:t>
            </a:r>
            <a:r>
              <a:rPr lang="vi-VN" sz="5400" b="0">
                <a:solidFill>
                  <a:srgbClr val="003300"/>
                </a:solidFill>
                <a:effectLst/>
                <a:latin typeface="+mj-lt"/>
              </a:rPr>
              <a:t>và hướng dẫn đoàn Dân Chúa thực thi những điều Chúa truyền dạy.</a:t>
            </a:r>
            <a:endParaRPr lang="en-US" sz="5400" b="0">
              <a:solidFill>
                <a:srgbClr val="003300"/>
              </a:solidFill>
              <a:effectLst/>
              <a:latin typeface="+mj-lt"/>
            </a:endParaRPr>
          </a:p>
        </p:txBody>
      </p:sp>
    </p:spTree>
    <p:extLst>
      <p:ext uri="{BB962C8B-B14F-4D97-AF65-F5344CB8AC3E}">
        <p14:creationId xmlns:p14="http://schemas.microsoft.com/office/powerpoint/2010/main" val="204261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00"/>
                </a:solidFill>
                <a:effectLst/>
                <a:latin typeface="+mj-lt"/>
              </a:rPr>
              <a:t>Tôi tin Hội Thánh duy nhất thánh thiện công giáo và tông truyền.</a:t>
            </a:r>
            <a:endParaRPr lang="en-US" sz="8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tuyên xưng có một Phép Rửa để tha tội. Tôi trông đợi kẻ chết sống lại và sự</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3198068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047750"/>
            <a:ext cx="4572000" cy="1938992"/>
          </a:xfrm>
          <a:prstGeom prst="rect">
            <a:avLst/>
          </a:prstGeom>
        </p:spPr>
        <p:txBody>
          <a:bodyPr>
            <a:spAutoFit/>
          </a:bodyPr>
          <a:lstStyle/>
          <a:p>
            <a:pPr algn="ctr"/>
            <a:r>
              <a:rPr lang="en-US" sz="4000" smtClean="0">
                <a:solidFill>
                  <a:srgbClr val="FF0000"/>
                </a:solidFill>
              </a:rPr>
              <a:t>Ca Dâng Lễ</a:t>
            </a:r>
          </a:p>
          <a:p>
            <a:pPr algn="ctr"/>
            <a:r>
              <a:rPr lang="en-US" sz="4000" smtClean="0">
                <a:solidFill>
                  <a:srgbClr val="FF0000"/>
                </a:solidFill>
              </a:rPr>
              <a:t>Xin Tiến Dâng Cha</a:t>
            </a:r>
            <a:br>
              <a:rPr lang="en-US" sz="4000" smtClean="0">
                <a:solidFill>
                  <a:srgbClr val="FF0000"/>
                </a:solidFill>
              </a:rPr>
            </a:br>
            <a:r>
              <a:rPr lang="en-US" sz="4000" i="1" smtClean="0">
                <a:solidFill>
                  <a:srgbClr val="003300"/>
                </a:solidFill>
              </a:rPr>
              <a:t>Linh Trần Thy</a:t>
            </a:r>
            <a:endParaRPr lang="en-US" sz="4000" i="1">
              <a:solidFill>
                <a:srgbClr val="0033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3350"/>
            <a:ext cx="4352925"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u="sng" smtClean="0">
                <a:solidFill>
                  <a:srgbClr val="C00000"/>
                </a:solidFill>
              </a:rPr>
              <a:t>Đk:</a:t>
            </a:r>
            <a:r>
              <a:rPr lang="en-US" sz="4200" smtClean="0">
                <a:solidFill>
                  <a:srgbClr val="003300"/>
                </a:solidFill>
              </a:rPr>
              <a:t> </a:t>
            </a:r>
            <a:r>
              <a:rPr lang="vi-VN" sz="4200" smtClean="0">
                <a:solidFill>
                  <a:srgbClr val="003300"/>
                </a:solidFill>
              </a:rPr>
              <a:t>Con xin tiến dâng lên Cha này bánh miến. Chén rượu nồng đoàn con xin tiến dâng lên Cha. Từng ngày vất vả từ trên nương cao. Bao nhiêu tháng năm gắng công vun trồng. Xin dâng tiến Cha tâm tư thành tín, trọn niềm tin, đoàn con kính dâng tâm tình tạ ơn.</a:t>
            </a:r>
            <a:endParaRPr lang="en-US" sz="42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smtClean="0">
                <a:solidFill>
                  <a:srgbClr val="C00000"/>
                </a:solidFill>
              </a:rPr>
              <a:t>Tk1:</a:t>
            </a:r>
            <a:r>
              <a:rPr lang="en-US" smtClean="0">
                <a:solidFill>
                  <a:srgbClr val="003300"/>
                </a:solidFill>
              </a:rPr>
              <a:t> </a:t>
            </a:r>
            <a:r>
              <a:rPr lang="vi-VN" smtClean="0">
                <a:solidFill>
                  <a:srgbClr val="003300"/>
                </a:solidFill>
              </a:rPr>
              <a:t>Xin dâng Chúa muôn tri ân, tình Ngài mến thương vô ngần. Dạt dào phúc ân rộng ban. Đường đời vẫn còn ngàn muôn chông gai, Ngài là ánh hồng rạng soi tương lai cho dẫu trên đường dài, bao vất vả miệt mài, con xin phó dâng về Ngài.</a:t>
            </a:r>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u="sng" smtClean="0">
                <a:solidFill>
                  <a:srgbClr val="C00000"/>
                </a:solidFill>
              </a:rPr>
              <a:t>Đk:</a:t>
            </a:r>
            <a:r>
              <a:rPr lang="en-US" sz="4200" smtClean="0">
                <a:solidFill>
                  <a:srgbClr val="003300"/>
                </a:solidFill>
              </a:rPr>
              <a:t> </a:t>
            </a:r>
            <a:r>
              <a:rPr lang="vi-VN" sz="4200" smtClean="0">
                <a:solidFill>
                  <a:srgbClr val="003300"/>
                </a:solidFill>
              </a:rPr>
              <a:t>Con xin tiến dâng lên Cha này bánh miến. Chén rượu nồng đoàn con xin tiến dâng lên Cha. Từng ngày vất vả từ trên nương cao. Bao nhiêu tháng năm gắng công vun trồng. Xin dâng tiến Cha tâm tư thành tín, trọn niềm tin, đoàn con kính dâng tâm tình tạ ơn.</a:t>
            </a:r>
            <a:endParaRPr lang="en-US" sz="4200">
              <a:solidFill>
                <a:srgbClr val="003300"/>
              </a:solidFill>
            </a:endParaRPr>
          </a:p>
        </p:txBody>
      </p:sp>
    </p:spTree>
    <p:extLst>
      <p:ext uri="{BB962C8B-B14F-4D97-AF65-F5344CB8AC3E}">
        <p14:creationId xmlns:p14="http://schemas.microsoft.com/office/powerpoint/2010/main" val="2160288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u="sng" smtClean="0">
                <a:solidFill>
                  <a:srgbClr val="C00000"/>
                </a:solidFill>
              </a:rPr>
              <a:t>Tk2:</a:t>
            </a:r>
            <a:r>
              <a:rPr lang="en-US" sz="4100" smtClean="0">
                <a:solidFill>
                  <a:srgbClr val="003300"/>
                </a:solidFill>
              </a:rPr>
              <a:t> </a:t>
            </a:r>
            <a:r>
              <a:rPr lang="vi-VN" sz="4100" smtClean="0">
                <a:solidFill>
                  <a:srgbClr val="003300"/>
                </a:solidFill>
              </a:rPr>
              <a:t>Bao nhiêu tháng năm qua mau, tình đời vẫn luôn tươi màu, đượm nhuần biết bao tình sâu. Người người kết hợp từ muôn phương, tìm về với Ngài đầy bao yêu thương. Xin Chúa luôn đưa đường, soi lối trong đêm trường, Chúa dẫn con trong tình thương.</a:t>
            </a:r>
            <a:endParaRPr lang="en-US" sz="41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u="sng" smtClean="0">
                <a:solidFill>
                  <a:srgbClr val="C00000"/>
                </a:solidFill>
              </a:rPr>
              <a:t>Đk:</a:t>
            </a:r>
            <a:r>
              <a:rPr lang="en-US" sz="4200" smtClean="0">
                <a:solidFill>
                  <a:srgbClr val="003300"/>
                </a:solidFill>
              </a:rPr>
              <a:t> </a:t>
            </a:r>
            <a:r>
              <a:rPr lang="vi-VN" sz="4200" smtClean="0">
                <a:solidFill>
                  <a:srgbClr val="003300"/>
                </a:solidFill>
              </a:rPr>
              <a:t>Con xin tiến dâng lên Cha này bánh miến. Chén rượu nồng đoàn con xin tiến dâng lên Cha. Từng ngày vất vả từ trên nương cao. Bao nhiêu tháng năm gắng công vun trồng. Xin dâng tiến Cha tâm tư thành tín, trọn niềm tin, đoàn con kính dâng tâm tình tạ ơn.</a:t>
            </a:r>
            <a:endParaRPr lang="en-US" sz="4200">
              <a:solidFill>
                <a:srgbClr val="003300"/>
              </a:solidFill>
            </a:endParaRPr>
          </a:p>
        </p:txBody>
      </p:sp>
    </p:spTree>
    <p:extLst>
      <p:ext uri="{BB962C8B-B14F-4D97-AF65-F5344CB8AC3E}">
        <p14:creationId xmlns:p14="http://schemas.microsoft.com/office/powerpoint/2010/main" val="2160288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rgbClr val="003300"/>
                </a:solidFill>
                <a:effectLst/>
                <a:latin typeface="+mj-lt"/>
              </a:rPr>
              <a:t>Các giáo phận Việt Nam chúng</a:t>
            </a:r>
            <a:r>
              <a:rPr lang="en-US" b="0">
                <a:solidFill>
                  <a:srgbClr val="003300"/>
                </a:solidFill>
                <a:effectLst/>
                <a:latin typeface="+mj-lt"/>
              </a:rPr>
              <a:t> </a:t>
            </a:r>
            <a:r>
              <a:rPr lang="vi-VN" b="0">
                <a:solidFill>
                  <a:srgbClr val="003300"/>
                </a:solidFill>
                <a:effectLst/>
                <a:latin typeface="+mj-lt"/>
              </a:rPr>
              <a:t>con</a:t>
            </a:r>
            <a:r>
              <a:rPr lang="en-US" b="0">
                <a:solidFill>
                  <a:srgbClr val="003300"/>
                </a:solidFill>
                <a:effectLst/>
                <a:latin typeface="+mj-lt"/>
                <a:cs typeface="Times New Roman" pitchFamily="18" charset="0"/>
              </a:rPr>
              <a:t>,</a:t>
            </a:r>
            <a:r>
              <a:rPr lang="vi-VN" b="0">
                <a:solidFill>
                  <a:srgbClr val="003300"/>
                </a:solidFill>
                <a:effectLst/>
                <a:latin typeface="+mj-lt"/>
              </a:rPr>
              <a:t/>
            </a:r>
            <a:br>
              <a:rPr lang="vi-VN" b="0">
                <a:solidFill>
                  <a:srgbClr val="003300"/>
                </a:solidFill>
                <a:effectLst/>
                <a:latin typeface="+mj-lt"/>
              </a:rPr>
            </a:br>
            <a:r>
              <a:rPr lang="vi-VN" b="0">
                <a:solidFill>
                  <a:srgbClr val="003300"/>
                </a:solidFill>
                <a:effectLst/>
                <a:latin typeface="+mj-lt"/>
              </a:rPr>
              <a:t>luôn muốn cùng chung nhịp bước với</a:t>
            </a:r>
            <a:r>
              <a:rPr lang="en-US" b="0">
                <a:solidFill>
                  <a:srgbClr val="003300"/>
                </a:solidFill>
                <a:effectLst/>
                <a:latin typeface="+mj-lt"/>
              </a:rPr>
              <a:t> </a:t>
            </a:r>
            <a:r>
              <a:rPr lang="vi-VN" b="0">
                <a:solidFill>
                  <a:srgbClr val="003300"/>
                </a:solidFill>
                <a:effectLst/>
                <a:latin typeface="+mj-lt"/>
              </a:rPr>
              <a:t>Hội</a:t>
            </a:r>
            <a:r>
              <a:rPr lang="en-US" b="0">
                <a:solidFill>
                  <a:srgbClr val="003300"/>
                </a:solidFill>
                <a:effectLst/>
                <a:latin typeface="+mj-lt"/>
              </a:rPr>
              <a:t> </a:t>
            </a:r>
            <a:r>
              <a:rPr lang="vi-VN" b="0">
                <a:solidFill>
                  <a:srgbClr val="003300"/>
                </a:solidFill>
                <a:effectLst/>
                <a:latin typeface="+mj-lt"/>
              </a:rPr>
              <a:t>Thánh</a:t>
            </a:r>
            <a:r>
              <a:rPr lang="en-US" b="0">
                <a:solidFill>
                  <a:srgbClr val="003300"/>
                </a:solidFill>
                <a:effectLst/>
                <a:latin typeface="+mj-lt"/>
              </a:rPr>
              <a:t> </a:t>
            </a:r>
            <a:r>
              <a:rPr lang="vi-VN" b="0">
                <a:solidFill>
                  <a:srgbClr val="003300"/>
                </a:solidFill>
                <a:effectLst/>
                <a:latin typeface="+mj-lt"/>
              </a:rPr>
              <a:t>hoàn</a:t>
            </a:r>
            <a:r>
              <a:rPr lang="en-US" b="0">
                <a:solidFill>
                  <a:srgbClr val="003300"/>
                </a:solidFill>
                <a:effectLst/>
                <a:latin typeface="+mj-lt"/>
              </a:rPr>
              <a:t> </a:t>
            </a:r>
            <a:r>
              <a:rPr lang="vi-VN" b="0">
                <a:solidFill>
                  <a:srgbClr val="003300"/>
                </a:solidFill>
                <a:effectLst/>
                <a:latin typeface="+mj-lt"/>
              </a:rPr>
              <a:t>vũ,</a:t>
            </a:r>
            <a:r>
              <a:rPr lang="en-US" b="0">
                <a:solidFill>
                  <a:srgbClr val="003300"/>
                </a:solidFill>
                <a:effectLst/>
                <a:latin typeface="+mj-lt"/>
              </a:rPr>
              <a:t> </a:t>
            </a:r>
            <a:r>
              <a:rPr lang="vi-VN" b="0">
                <a:solidFill>
                  <a:srgbClr val="003300"/>
                </a:solidFill>
                <a:effectLst/>
                <a:latin typeface="+mj-lt"/>
              </a:rPr>
              <a:t>xin cho chúng con</a:t>
            </a:r>
            <a:r>
              <a:rPr lang="en-US" b="0">
                <a:solidFill>
                  <a:srgbClr val="003300"/>
                </a:solidFill>
                <a:effectLst/>
                <a:latin typeface="+mj-lt"/>
              </a:rPr>
              <a:t> </a:t>
            </a:r>
            <a:r>
              <a:rPr lang="vi-VN" b="0">
                <a:solidFill>
                  <a:srgbClr val="003300"/>
                </a:solidFill>
                <a:effectLst/>
                <a:latin typeface="+mj-lt"/>
              </a:rPr>
              <a:t>biết đồng cảm với nỗi thao thức của các Mục tử trên toàn thế giới,</a:t>
            </a:r>
            <a:r>
              <a:rPr lang="en-US" b="0">
                <a:solidFill>
                  <a:srgbClr val="003300"/>
                </a:solidFill>
                <a:effectLst/>
                <a:latin typeface="+mj-lt"/>
              </a:rPr>
              <a:t> </a:t>
            </a:r>
            <a:r>
              <a:rPr lang="vi-VN" b="0">
                <a:solidFill>
                  <a:srgbClr val="003300"/>
                </a:solidFill>
                <a:effectLst/>
                <a:latin typeface="+mj-lt"/>
              </a:rPr>
              <a:t>ngày càng ý thức hơn về tình hiệp thông,</a:t>
            </a:r>
            <a:endParaRPr lang="en-US" b="0">
              <a:solidFill>
                <a:srgbClr val="003300"/>
              </a:solidFill>
              <a:effectLst/>
              <a:latin typeface="+mj-lt"/>
            </a:endParaRPr>
          </a:p>
        </p:txBody>
      </p:sp>
    </p:spTree>
    <p:extLst>
      <p:ext uri="{BB962C8B-B14F-4D97-AF65-F5344CB8AC3E}">
        <p14:creationId xmlns:p14="http://schemas.microsoft.com/office/powerpoint/2010/main" val="3016338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21" y="0"/>
            <a:ext cx="9105358"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smtClean="0">
                <a:solidFill>
                  <a:srgbClr val="C00000"/>
                </a:solidFill>
              </a:rPr>
              <a:t>Ca Nguyện Hiệp Lễ</a:t>
            </a:r>
            <a:br>
              <a:rPr lang="en-US" sz="6600" smtClean="0">
                <a:solidFill>
                  <a:srgbClr val="C00000"/>
                </a:solidFill>
              </a:rPr>
            </a:br>
            <a:r>
              <a:rPr lang="en-US" sz="6600" smtClean="0">
                <a:solidFill>
                  <a:srgbClr val="C00000"/>
                </a:solidFill>
              </a:rPr>
              <a:t>Dâng Lời Ngợi Ca</a:t>
            </a:r>
            <a:br>
              <a:rPr lang="en-US" sz="6600" smtClean="0">
                <a:solidFill>
                  <a:srgbClr val="C00000"/>
                </a:solidFill>
              </a:rPr>
            </a:br>
            <a:r>
              <a:rPr lang="en-US" sz="6600" i="1" smtClean="0">
                <a:solidFill>
                  <a:srgbClr val="003300"/>
                </a:solidFill>
              </a:rPr>
              <a:t>Anh Tuấn</a:t>
            </a:r>
            <a:endParaRPr lang="en-US" sz="6600" i="1">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smtClean="0">
                <a:solidFill>
                  <a:srgbClr val="C00000"/>
                </a:solidFill>
              </a:rPr>
              <a:t>Đk:</a:t>
            </a:r>
            <a:r>
              <a:rPr lang="en-US" smtClean="0">
                <a:solidFill>
                  <a:srgbClr val="003300"/>
                </a:solidFill>
              </a:rPr>
              <a:t> </a:t>
            </a:r>
            <a:r>
              <a:rPr lang="vi-VN" smtClean="0">
                <a:solidFill>
                  <a:srgbClr val="003300"/>
                </a:solidFill>
              </a:rPr>
              <a:t>Muôn đời xin dâng lời ngợi ca, ngợi ca Thiên Chúa (Chúa tác sinh muôn loài) Đấng tác thành nên tôi. (Dù tôi đây đâu có là chi) Dù tôi đây đâu đáng là gì, mà người trìu mến chở che luôn, như mẹ hiền ủ ấp con thơ</a:t>
            </a:r>
            <a:r>
              <a:rPr lang="en-US" smtClean="0">
                <a:solidFill>
                  <a:srgbClr val="003300"/>
                </a:solidFill>
              </a:rPr>
              <a:t>.</a:t>
            </a:r>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smtClean="0">
                <a:solidFill>
                  <a:srgbClr val="C00000"/>
                </a:solidFill>
              </a:rPr>
              <a:t>Tk1:</a:t>
            </a:r>
            <a:r>
              <a:rPr lang="en-US" sz="4800" smtClean="0">
                <a:solidFill>
                  <a:srgbClr val="003300"/>
                </a:solidFill>
              </a:rPr>
              <a:t> </a:t>
            </a:r>
            <a:r>
              <a:rPr lang="vi-VN" sz="4800" smtClean="0">
                <a:solidFill>
                  <a:srgbClr val="003300"/>
                </a:solidFill>
              </a:rPr>
              <a:t>Này Người đã chọn tôi từ trong lòng thân mẫu. Người nhớ đến tôi khi chưa mở mắt chào đời, và từng bước tôi đi trong đời tay Người đưa lối. Ôi Thiên Chúa của tôi xin ca ngợi Chúa muôn đời</a:t>
            </a:r>
            <a:r>
              <a:rPr lang="en-US" sz="4800" smtClean="0">
                <a:solidFill>
                  <a:srgbClr val="003300"/>
                </a:solidFill>
              </a:rPr>
              <a:t>.</a:t>
            </a:r>
            <a:endParaRPr lang="en-US" sz="48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smtClean="0">
                <a:solidFill>
                  <a:srgbClr val="C00000"/>
                </a:solidFill>
              </a:rPr>
              <a:t>Đk:</a:t>
            </a:r>
            <a:r>
              <a:rPr lang="en-US" smtClean="0">
                <a:solidFill>
                  <a:srgbClr val="003300"/>
                </a:solidFill>
              </a:rPr>
              <a:t> </a:t>
            </a:r>
            <a:r>
              <a:rPr lang="vi-VN" smtClean="0">
                <a:solidFill>
                  <a:srgbClr val="003300"/>
                </a:solidFill>
              </a:rPr>
              <a:t>Muôn đời xin dâng lời ngợi ca, ngợi ca Thiên Chúa (Chúa tác sinh muôn loài) Đấng tác thành nên tôi. (Dù tôi đây đâu có là chi) Dù tôi đây đâu đáng là gì, mà người trìu mến chở che luôn, như mẹ hiền ủ ấp con thơ</a:t>
            </a:r>
            <a:r>
              <a:rPr lang="en-US" smtClean="0">
                <a:solidFill>
                  <a:srgbClr val="003300"/>
                </a:solidFill>
              </a:rPr>
              <a:t>.</a:t>
            </a:r>
            <a:endParaRPr lang="en-US">
              <a:solidFill>
                <a:srgbClr val="003300"/>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smtClean="0">
                <a:solidFill>
                  <a:srgbClr val="C00000"/>
                </a:solidFill>
              </a:rPr>
              <a:t>Tk2:</a:t>
            </a:r>
            <a:r>
              <a:rPr lang="en-US" sz="4800" smtClean="0">
                <a:solidFill>
                  <a:srgbClr val="003300"/>
                </a:solidFill>
              </a:rPr>
              <a:t> </a:t>
            </a:r>
            <a:r>
              <a:rPr lang="vi-VN" sz="4800" smtClean="0">
                <a:solidFill>
                  <a:srgbClr val="003300"/>
                </a:solidFill>
              </a:rPr>
              <a:t>Này Người tác thành tôi thật lạ lùng xiết bao. Người Thánh Hiến tôi sai tôi vào giữa cuộc đời, mà lần bước tung gieo Tin Mừng cho mọi dân nước. Ôi Thiên Chúa của tôi xin ca ngợi Chúa muôn đời</a:t>
            </a:r>
            <a:r>
              <a:rPr lang="en-US" sz="4800" smtClean="0">
                <a:solidFill>
                  <a:srgbClr val="003300"/>
                </a:solidFill>
              </a:rPr>
              <a:t>.</a:t>
            </a:r>
            <a:endParaRPr lang="en-US" sz="48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smtClean="0">
                <a:solidFill>
                  <a:srgbClr val="C00000"/>
                </a:solidFill>
              </a:rPr>
              <a:t>Đk:</a:t>
            </a:r>
            <a:r>
              <a:rPr lang="en-US" smtClean="0">
                <a:solidFill>
                  <a:srgbClr val="003300"/>
                </a:solidFill>
              </a:rPr>
              <a:t> </a:t>
            </a:r>
            <a:r>
              <a:rPr lang="vi-VN" smtClean="0">
                <a:solidFill>
                  <a:srgbClr val="003300"/>
                </a:solidFill>
              </a:rPr>
              <a:t>Muôn đời xin dâng lời ngợi ca, ngợi ca Thiên Chúa (Chúa tác sinh muôn loài) Đấng tác thành nên tôi. (Dù tôi đây đâu có là chi) Dù tôi đây đâu đáng là gì, mà người trìu mến chở che luôn, như mẹ hiền ủ ấp con thơ</a:t>
            </a:r>
            <a:r>
              <a:rPr lang="en-US" smtClean="0">
                <a:solidFill>
                  <a:srgbClr val="003300"/>
                </a:solidFill>
              </a:rPr>
              <a:t>.</a:t>
            </a:r>
            <a:endParaRPr lang="en-US">
              <a:solidFill>
                <a:srgbClr val="003300"/>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C00000"/>
                </a:solidFill>
              </a:rPr>
              <a:t>Tk3:</a:t>
            </a:r>
            <a:r>
              <a:rPr lang="en-US" sz="4800" smtClean="0">
                <a:solidFill>
                  <a:srgbClr val="003300"/>
                </a:solidFill>
              </a:rPr>
              <a:t> </a:t>
            </a:r>
            <a:r>
              <a:rPr lang="vi-VN" sz="4800" smtClean="0">
                <a:solidFill>
                  <a:srgbClr val="003300"/>
                </a:solidFill>
              </a:rPr>
              <a:t>này Người giữ gìn tôi khỏi muôn điều xấu xa. Người dấu kín tôi khi tôi quân thù kiếm tìm tôi, và Người sẽ ra tay cứu độ trong ngày nguy khốn. Ôi Thiên Chúa của tôi xin ca ngợi Chúa muôn đời</a:t>
            </a:r>
            <a:r>
              <a:rPr lang="en-US" sz="4800" smtClean="0">
                <a:solidFill>
                  <a:srgbClr val="003300"/>
                </a:solidFill>
              </a:rPr>
              <a:t>.</a:t>
            </a:r>
            <a:endParaRPr lang="en-US" sz="48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smtClean="0">
                <a:solidFill>
                  <a:srgbClr val="C00000"/>
                </a:solidFill>
              </a:rPr>
              <a:t>Tk4:</a:t>
            </a:r>
            <a:r>
              <a:rPr lang="en-US" sz="4800" smtClean="0">
                <a:solidFill>
                  <a:srgbClr val="003300"/>
                </a:solidFill>
              </a:rPr>
              <a:t> </a:t>
            </a:r>
            <a:r>
              <a:rPr lang="vi-VN" sz="4800" smtClean="0">
                <a:solidFill>
                  <a:srgbClr val="003300"/>
                </a:solidFill>
              </a:rPr>
              <a:t>Này Người đã dạy tôi từ khi còn ấu thơ. Người dẫn dắt tôi đi trong nẻo chính đường ngay. Rày và đến mai sau ơn Người tôi kể sao xiết. Ôi Thiên Chúa của tôi xin ca ngợi Chúa muôn đời</a:t>
            </a:r>
            <a:r>
              <a:rPr lang="en-US" sz="4800" smtClean="0">
                <a:solidFill>
                  <a:srgbClr val="003300"/>
                </a:solidFill>
              </a:rPr>
              <a:t>.</a:t>
            </a:r>
            <a:endParaRPr lang="en-US" sz="48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u="sng" smtClean="0">
                <a:solidFill>
                  <a:srgbClr val="C00000"/>
                </a:solidFill>
              </a:rPr>
              <a:t>Đk:</a:t>
            </a:r>
            <a:r>
              <a:rPr lang="en-US" smtClean="0">
                <a:solidFill>
                  <a:srgbClr val="003300"/>
                </a:solidFill>
              </a:rPr>
              <a:t> </a:t>
            </a:r>
            <a:r>
              <a:rPr lang="vi-VN" smtClean="0">
                <a:solidFill>
                  <a:srgbClr val="003300"/>
                </a:solidFill>
              </a:rPr>
              <a:t>Muôn đời xin dâng lời ngợi ca, ngợi ca Thiên Chúa (Chúa tác sinh muôn loài) Đấng tác thành nên tôi. (Dù tôi đây đâu có là chi) Dù tôi đây đâu đáng là gì, mà người trìu mến chở che luôn, như mẹ hiền ủ ấp con thơ</a:t>
            </a:r>
            <a:r>
              <a:rPr lang="en-US" smtClean="0">
                <a:solidFill>
                  <a:srgbClr val="003300"/>
                </a:solidFill>
              </a:rPr>
              <a:t>.</a:t>
            </a:r>
            <a:endParaRPr lang="en-US">
              <a:solidFill>
                <a:srgbClr val="003300"/>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rgbClr val="003300"/>
                </a:solidFill>
                <a:effectLst/>
                <a:latin typeface="+mj-lt"/>
              </a:rPr>
              <a:t>thái độ tham gia và lòng nhiệt thành trong sứ vụ của Hội</a:t>
            </a:r>
            <a:br>
              <a:rPr lang="vi-VN" sz="4900" b="0">
                <a:solidFill>
                  <a:srgbClr val="003300"/>
                </a:solidFill>
                <a:effectLst/>
                <a:latin typeface="+mj-lt"/>
              </a:rPr>
            </a:br>
            <a:r>
              <a:rPr lang="en-US" sz="4900" b="0">
                <a:solidFill>
                  <a:srgbClr val="003300"/>
                </a:solidFill>
                <a:effectLst/>
                <a:latin typeface="+mj-lt"/>
                <a:cs typeface="Times New Roman" pitchFamily="18" charset="0"/>
              </a:rPr>
              <a:t>Thánh, </a:t>
            </a:r>
            <a:r>
              <a:rPr lang="vi-VN" sz="4900" b="0">
                <a:solidFill>
                  <a:srgbClr val="003300"/>
                </a:solidFill>
                <a:effectLst/>
                <a:latin typeface="+mj-lt"/>
              </a:rPr>
              <a:t>Nhờ lời chuyển cầu của Đức Trinh</a:t>
            </a:r>
            <a:r>
              <a:rPr lang="en-US" sz="4900" b="0">
                <a:solidFill>
                  <a:srgbClr val="003300"/>
                </a:solidFill>
                <a:effectLst/>
                <a:latin typeface="+mj-lt"/>
              </a:rPr>
              <a:t> </a:t>
            </a:r>
            <a:r>
              <a:rPr lang="en-US" sz="4900" b="0">
                <a:solidFill>
                  <a:srgbClr val="003300"/>
                </a:solidFill>
                <a:effectLst/>
                <a:latin typeface="+mj-lt"/>
                <a:cs typeface="Times New Roman" pitchFamily="18" charset="0"/>
              </a:rPr>
              <a:t>Nữ Maria, </a:t>
            </a:r>
            <a:r>
              <a:rPr lang="vi-VN" sz="4900" b="0">
                <a:solidFill>
                  <a:srgbClr val="003300"/>
                </a:solidFill>
                <a:effectLst/>
                <a:latin typeface="+mj-lt"/>
              </a:rPr>
              <a:t>Nữ Vương các Tông đồ</a:t>
            </a:r>
            <a:r>
              <a:rPr lang="en-US" sz="4900" b="0">
                <a:solidFill>
                  <a:srgbClr val="003300"/>
                </a:solidFill>
                <a:effectLst/>
                <a:latin typeface="+mj-lt"/>
              </a:rPr>
              <a:t> </a:t>
            </a:r>
            <a:r>
              <a:rPr lang="vi-VN" sz="4900" b="0">
                <a:solidFill>
                  <a:srgbClr val="003300"/>
                </a:solidFill>
                <a:effectLst/>
                <a:latin typeface="+mj-lt"/>
              </a:rPr>
              <a:t>và là Mẹ của Hội Thánh,</a:t>
            </a:r>
            <a:endParaRPr lang="en-US" sz="4900" b="0">
              <a:solidFill>
                <a:srgbClr val="003300"/>
              </a:solidFill>
              <a:effectLst/>
              <a:latin typeface="+mj-lt"/>
            </a:endParaRPr>
          </a:p>
        </p:txBody>
      </p:sp>
    </p:spTree>
    <p:extLst>
      <p:ext uri="{BB962C8B-B14F-4D97-AF65-F5344CB8AC3E}">
        <p14:creationId xmlns:p14="http://schemas.microsoft.com/office/powerpoint/2010/main" val="3949409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21" y="0"/>
            <a:ext cx="9105358" cy="5143500"/>
          </a:xfrm>
          <a:prstGeom prst="rect">
            <a:avLst/>
          </a:prstGeom>
        </p:spPr>
      </p:pic>
    </p:spTree>
    <p:extLst>
      <p:ext uri="{BB962C8B-B14F-4D97-AF65-F5344CB8AC3E}">
        <p14:creationId xmlns:p14="http://schemas.microsoft.com/office/powerpoint/2010/main" val="4746279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smtClean="0">
                <a:solidFill>
                  <a:srgbClr val="C00000"/>
                </a:solidFill>
              </a:rPr>
              <a:t>Ca Kết Lễ</a:t>
            </a:r>
            <a:br>
              <a:rPr lang="en-US" sz="6000" smtClean="0">
                <a:solidFill>
                  <a:srgbClr val="C00000"/>
                </a:solidFill>
              </a:rPr>
            </a:br>
            <a:r>
              <a:rPr lang="en-US" sz="6000" smtClean="0">
                <a:solidFill>
                  <a:srgbClr val="C00000"/>
                </a:solidFill>
              </a:rPr>
              <a:t>Theo Gót Gioan Tiền Hô</a:t>
            </a:r>
            <a:r>
              <a:rPr lang="en-US" sz="6000" smtClean="0">
                <a:solidFill>
                  <a:srgbClr val="003300"/>
                </a:solidFill>
              </a:rPr>
              <a:t/>
            </a:r>
            <a:br>
              <a:rPr lang="en-US" sz="6000" smtClean="0">
                <a:solidFill>
                  <a:srgbClr val="003300"/>
                </a:solidFill>
              </a:rPr>
            </a:br>
            <a:r>
              <a:rPr lang="en-US" sz="6000" i="1" smtClean="0">
                <a:solidFill>
                  <a:srgbClr val="003300"/>
                </a:solidFill>
              </a:rPr>
              <a:t>Lm. Phương Anh</a:t>
            </a:r>
            <a:endParaRPr lang="en-US" sz="6000" i="1">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smtClean="0">
                <a:solidFill>
                  <a:srgbClr val="FF0000"/>
                </a:solidFill>
              </a:rPr>
              <a:t>Tk1:</a:t>
            </a:r>
            <a:r>
              <a:rPr lang="en-US" sz="6000" smtClean="0">
                <a:solidFill>
                  <a:srgbClr val="003300"/>
                </a:solidFill>
              </a:rPr>
              <a:t> </a:t>
            </a:r>
            <a:r>
              <a:rPr lang="vi-VN" sz="6000" smtClean="0">
                <a:solidFill>
                  <a:srgbClr val="003300"/>
                </a:solidFill>
              </a:rPr>
              <a:t>Xưa Gioan tiền hô đi loan tin cứu độ, loan tin Đức Kitô đến giữa trần gian</a:t>
            </a:r>
            <a:r>
              <a:rPr lang="en-US" sz="6000" smtClean="0">
                <a:solidFill>
                  <a:srgbClr val="003300"/>
                </a:solidFill>
              </a:rPr>
              <a:t>.</a:t>
            </a:r>
            <a:endParaRPr lang="en-US" sz="60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smtClean="0">
                <a:solidFill>
                  <a:srgbClr val="C00000"/>
                </a:solidFill>
              </a:rPr>
              <a:t>Đk:</a:t>
            </a:r>
            <a:r>
              <a:rPr lang="en-US" sz="4800" smtClean="0">
                <a:solidFill>
                  <a:srgbClr val="003300"/>
                </a:solidFill>
              </a:rPr>
              <a:t> </a:t>
            </a:r>
            <a:r>
              <a:rPr lang="vi-VN" sz="4800" smtClean="0">
                <a:solidFill>
                  <a:srgbClr val="003300"/>
                </a:solidFill>
              </a:rPr>
              <a:t>Nào anh em ta hân hoan loan Tin mừng, loan Tin mừng Chúa đã đến nơi trần gian. Nào anh em ta hân hoan loan Tin mừng, loan Tin mừng Người sẽ đến trong vinh quang</a:t>
            </a:r>
            <a:r>
              <a:rPr lang="en-US" sz="4800" smtClean="0">
                <a:solidFill>
                  <a:srgbClr val="003300"/>
                </a:solidFill>
              </a:rPr>
              <a:t>.</a:t>
            </a:r>
            <a:endParaRPr lang="en-US" sz="48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smtClean="0">
                <a:solidFill>
                  <a:srgbClr val="C00000"/>
                </a:solidFill>
              </a:rPr>
              <a:t>Tk2:</a:t>
            </a:r>
            <a:r>
              <a:rPr lang="en-US" sz="6000" smtClean="0">
                <a:solidFill>
                  <a:srgbClr val="003300"/>
                </a:solidFill>
              </a:rPr>
              <a:t> </a:t>
            </a:r>
            <a:r>
              <a:rPr lang="vi-VN" sz="6000" smtClean="0">
                <a:solidFill>
                  <a:srgbClr val="003300"/>
                </a:solidFill>
              </a:rPr>
              <a:t>Theo Gioan tiền hô ta loan tin cứu độ, loan tin Đức Kitô sẽ đến nơi trần gian</a:t>
            </a:r>
            <a:endParaRPr lang="en-US" sz="60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smtClean="0">
                <a:solidFill>
                  <a:srgbClr val="C00000"/>
                </a:solidFill>
              </a:rPr>
              <a:t>Đk:</a:t>
            </a:r>
            <a:r>
              <a:rPr lang="en-US" sz="4800" smtClean="0">
                <a:solidFill>
                  <a:srgbClr val="003300"/>
                </a:solidFill>
              </a:rPr>
              <a:t> </a:t>
            </a:r>
            <a:r>
              <a:rPr lang="vi-VN" sz="4800" smtClean="0">
                <a:solidFill>
                  <a:srgbClr val="003300"/>
                </a:solidFill>
              </a:rPr>
              <a:t>Nào anh em ta hân hoan loan Tin mừng, loan Tin mừng Chúa đã đến nơi trần gian. Nào anh em ta hân hoan loan Tin mừng, loan Tin mừng Người sẽ đến trong vinh quang</a:t>
            </a:r>
            <a:r>
              <a:rPr lang="en-US" sz="4800" smtClean="0">
                <a:solidFill>
                  <a:srgbClr val="003300"/>
                </a:solidFill>
              </a:rPr>
              <a:t>.</a:t>
            </a:r>
            <a:endParaRPr lang="en-US" sz="4800">
              <a:solidFill>
                <a:srgbClr val="003300"/>
              </a:solidFill>
            </a:endParaRPr>
          </a:p>
        </p:txBody>
      </p:sp>
    </p:spTree>
    <p:extLst>
      <p:ext uri="{BB962C8B-B14F-4D97-AF65-F5344CB8AC3E}">
        <p14:creationId xmlns:p14="http://schemas.microsoft.com/office/powerpoint/2010/main" val="24151549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smtClean="0">
                <a:solidFill>
                  <a:srgbClr val="C00000"/>
                </a:solidFill>
              </a:rPr>
              <a:t>Tk3:</a:t>
            </a:r>
            <a:r>
              <a:rPr lang="en-US" sz="6000" smtClean="0">
                <a:solidFill>
                  <a:srgbClr val="003300"/>
                </a:solidFill>
              </a:rPr>
              <a:t> </a:t>
            </a:r>
            <a:r>
              <a:rPr lang="vi-VN" sz="6000" smtClean="0">
                <a:solidFill>
                  <a:srgbClr val="003300"/>
                </a:solidFill>
              </a:rPr>
              <a:t>Xưa Gioan tiền hô đi trước để dọn đường, cho danh Đức Kitô đến rắc gieo tình thương</a:t>
            </a:r>
            <a:endParaRPr lang="en-US" sz="60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smtClean="0">
                <a:solidFill>
                  <a:srgbClr val="C00000"/>
                </a:solidFill>
              </a:rPr>
              <a:t>Đk:</a:t>
            </a:r>
            <a:r>
              <a:rPr lang="en-US" sz="4800" smtClean="0">
                <a:solidFill>
                  <a:srgbClr val="003300"/>
                </a:solidFill>
              </a:rPr>
              <a:t> </a:t>
            </a:r>
            <a:r>
              <a:rPr lang="vi-VN" sz="4800" smtClean="0">
                <a:solidFill>
                  <a:srgbClr val="003300"/>
                </a:solidFill>
              </a:rPr>
              <a:t>Nào anh em ta hân hoan loan Tin mừng, loan Tin mừng Chúa đã đến nơi trần gian. Nào anh em ta hân hoan loan Tin mừng, loan Tin mừng Người sẽ đến trong vinh quang</a:t>
            </a:r>
            <a:r>
              <a:rPr lang="en-US" sz="4800" smtClean="0">
                <a:solidFill>
                  <a:srgbClr val="003300"/>
                </a:solidFill>
              </a:rPr>
              <a:t>.</a:t>
            </a:r>
            <a:endParaRPr lang="en-US" sz="4800">
              <a:solidFill>
                <a:srgbClr val="003300"/>
              </a:solidFill>
            </a:endParaRPr>
          </a:p>
        </p:txBody>
      </p:sp>
    </p:spTree>
    <p:extLst>
      <p:ext uri="{BB962C8B-B14F-4D97-AF65-F5344CB8AC3E}">
        <p14:creationId xmlns:p14="http://schemas.microsoft.com/office/powerpoint/2010/main" val="24151549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smtClean="0">
                <a:solidFill>
                  <a:srgbClr val="C00000"/>
                </a:solidFill>
              </a:rPr>
              <a:t>Tk4:</a:t>
            </a:r>
            <a:r>
              <a:rPr lang="en-US" sz="6000" smtClean="0">
                <a:solidFill>
                  <a:srgbClr val="003300"/>
                </a:solidFill>
              </a:rPr>
              <a:t> </a:t>
            </a:r>
            <a:r>
              <a:rPr lang="vi-VN" sz="6000" smtClean="0">
                <a:solidFill>
                  <a:srgbClr val="003300"/>
                </a:solidFill>
              </a:rPr>
              <a:t>Theo Gioan tiền hô ta đi trước dọn đường, cho danh Đức Kitô sẽ đến trong uy quyền</a:t>
            </a:r>
            <a:endParaRPr lang="en-US" sz="60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0000"/>
                </a:solidFill>
                <a:effectLst/>
                <a:latin typeface="+mj-lt"/>
                <a:cs typeface="Times New Roman" pitchFamily="18" charset="0"/>
              </a:rPr>
              <a:t>Amen.</a:t>
            </a:r>
          </a:p>
        </p:txBody>
      </p:sp>
    </p:spTree>
    <p:extLst>
      <p:ext uri="{BB962C8B-B14F-4D97-AF65-F5344CB8AC3E}">
        <p14:creationId xmlns:p14="http://schemas.microsoft.com/office/powerpoint/2010/main" val="708449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smtClean="0">
                <a:solidFill>
                  <a:srgbClr val="C00000"/>
                </a:solidFill>
              </a:rPr>
              <a:t>Đk:</a:t>
            </a:r>
            <a:r>
              <a:rPr lang="en-US" sz="4800" smtClean="0">
                <a:solidFill>
                  <a:srgbClr val="003300"/>
                </a:solidFill>
              </a:rPr>
              <a:t> </a:t>
            </a:r>
            <a:r>
              <a:rPr lang="vi-VN" sz="4800" smtClean="0">
                <a:solidFill>
                  <a:srgbClr val="003300"/>
                </a:solidFill>
              </a:rPr>
              <a:t>Nào anh em ta hân hoan loan Tin mừng, loan Tin mừng Chúa đã đến nơi trần gian. Nào anh em ta hân hoan loan Tin mừng, loan Tin mừng Người sẽ đến trong vinh quang</a:t>
            </a:r>
            <a:r>
              <a:rPr lang="en-US" sz="4800" smtClean="0">
                <a:solidFill>
                  <a:srgbClr val="003300"/>
                </a:solidFill>
              </a:rPr>
              <a:t>.</a:t>
            </a:r>
            <a:endParaRPr lang="en-US" sz="4800">
              <a:solidFill>
                <a:srgbClr val="003300"/>
              </a:solidFill>
            </a:endParaRPr>
          </a:p>
        </p:txBody>
      </p:sp>
    </p:spTree>
    <p:extLst>
      <p:ext uri="{BB962C8B-B14F-4D97-AF65-F5344CB8AC3E}">
        <p14:creationId xmlns:p14="http://schemas.microsoft.com/office/powerpoint/2010/main" val="24151549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21" y="0"/>
            <a:ext cx="9105358" cy="5143500"/>
          </a:xfrm>
          <a:prstGeom prst="rect">
            <a:avLst/>
          </a:prstGeom>
        </p:spPr>
      </p:pic>
    </p:spTree>
    <p:extLst>
      <p:ext uri="{BB962C8B-B14F-4D97-AF65-F5344CB8AC3E}">
        <p14:creationId xmlns:p14="http://schemas.microsoft.com/office/powerpoint/2010/main" val="474627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2542</Words>
  <Application>Microsoft Office PowerPoint</Application>
  <PresentationFormat>On-screen Show (16:9)</PresentationFormat>
  <Paragraphs>112</Paragraphs>
  <Slides>91</Slides>
  <Notes>0</Notes>
  <HiddenSlides>0</HiddenSlides>
  <MMClips>0</MMClips>
  <ScaleCrop>false</ScaleCrop>
  <HeadingPairs>
    <vt:vector size="4" baseType="variant">
      <vt:variant>
        <vt:lpstr>Theme</vt:lpstr>
      </vt:variant>
      <vt:variant>
        <vt:i4>6</vt:i4>
      </vt:variant>
      <vt:variant>
        <vt:lpstr>Slide Titles</vt:lpstr>
      </vt:variant>
      <vt:variant>
        <vt:i4>91</vt:i4>
      </vt:variant>
    </vt:vector>
  </HeadingPairs>
  <TitlesOfParts>
    <vt:vector size="97" baseType="lpstr">
      <vt:lpstr>Office Theme</vt:lpstr>
      <vt:lpstr>7_Office Theme</vt:lpstr>
      <vt:lpstr>1_Office Theme</vt:lpstr>
      <vt:lpstr>36_Default Design</vt:lpstr>
      <vt:lpstr>37_Default Design</vt:lpstr>
      <vt:lpstr>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Thánh Gioan Tiền Hô Bùi Ninh</vt:lpstr>
      <vt:lpstr>Đk: 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vt:lpstr>
      <vt:lpstr>Tk1: Ngày Vị Tiền hô sinh ra đời rộn ràng vang tiếng cười, là ngày nở tươi cho muôn người này một kỷ nguyên mới. Thời đại đà tới Chúa cứu đời lời từ xưa tiên báo, trọn tình tặng trao cho nhân trần nguồn hồng ân tuôn trào.</vt:lpstr>
      <vt:lpstr>Đk: 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vt:lpstr>
      <vt:lpstr>Tk2:  Ngày Vị Tiền hô sinh ra đời nhờ hồng ân Chúa Trời, lòng Mẹ nhẹ vơi bao mong chờ giờ thành niềm vui mới. Thời của mẹ cha nay tuy già chẳng còn lo son rỗi, trở thành dòng dõi những thánh nhân hưởng hồng ân muôn đời.</vt:lpstr>
      <vt:lpstr>Đk: 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vt:lpstr>
      <vt:lpstr>Tk3: Ngày Vị Tiền hô sinh ra đời nghiệm lời nơi Sứ thần, dù lòng Phụ thân mang nghi ngờ giờ thành niềm tin mới. Chẳng còn lặng câm trong âm thầm mở miệng tôn vinh Chúa, một niềm thành kính trót tâm tình phụng thờ trong an bình.</vt:lpstr>
      <vt:lpstr>Đk: Nào cùng nhau tới mừng Thánh Gio-an Tiền hô chào đời. Một bài ca mới người hỡi vang lên ngợi ca Thiên Chúa. Ngay khi Thánh Gio-an thai nhi trong dạ mẹ tình cha, ơn do Chúa Ba Ngôi luôn tuôn ban ngập tràn đầy dư, khi ngôn sứ sinh ra tin vui cho lòng người gần xa.</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Đáp Ca Thánh Vịnh 138 Lm Kim Long 03 Câu</vt:lpstr>
      <vt:lpstr>Đk: Tạ ơn Chúa (í) tạ ơn Chúa đã dựng nên con cách lạ lùng.</vt:lpstr>
      <vt:lpstr>Tk1: Chúa đã dò xét con và Ngài đã biết, biết con khi đứng khi ngồi, biết con suy nghĩ những gì, biết con trên muôn nẻo đường, biết con trên dặm hành hương.</vt:lpstr>
      <vt:lpstr>Đk: Tạ ơn Chúa (í) tạ ơn Chúa đã dựng nên con cách lạ lùng.</vt:lpstr>
      <vt:lpstr>Tk2: Chúa đã tạo tác con từ trong thai mẫu, nắn con trong tấm thân này. Cất lên câu tán dương Ngài, tác nên thân con lạ lùng, biết bao nhiêu là kỳ công.</vt:lpstr>
      <vt:lpstr>Đk: Tạ ơn Chúa (í) tạ ơn Chúa đã dựng nên con cách lạ lùng.</vt:lpstr>
      <vt:lpstr>Tk3: Chúa có lạ lẫm chi này hồn con đây, Chúa luôn thấu suốt am tường, biết con xương cốt vẹn toàn, lúc con sinh ra âm thầm, biết bao nhiêu là tình thâm.</vt:lpstr>
      <vt:lpstr>Đk: Tạ ơn Chúa (í) tạ ơn Chúa đã dựng nên con cách lạ lùng.</vt:lpstr>
      <vt:lpstr>PowerPoint Presentation</vt:lpstr>
      <vt:lpstr>Alleluia-Alleluia: Hài nhi hỡi, con sẽ mang tước hiệu là tiên tri của Đấng Tối Cao, con sẽ đi trước Chúa mở lối cho Ngài.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Con xin tiến dâng lên Cha này bánh miến. Chén rượu nồng đoàn con xin tiến dâng lên Cha. Từng ngày vất vả từ trên nương cao. Bao nhiêu tháng năm gắng công vun trồng. Xin dâng tiến Cha tâm tư thành tín, trọn niềm tin, đoàn con kính dâng tâm tình tạ ơn.</vt:lpstr>
      <vt:lpstr>Tk1: Xin dâng Chúa muôn tri ân, tình Ngài mến thương vô ngần. Dạt dào phúc ân rộng ban. Đường đời vẫn còn ngàn muôn chông gai, Ngài là ánh hồng rạng soi tương lai cho dẫu trên đường dài, bao vất vả miệt mài, con xin phó dâng về Ngài.</vt:lpstr>
      <vt:lpstr>Đk: Con xin tiến dâng lên Cha này bánh miến. Chén rượu nồng đoàn con xin tiến dâng lên Cha. Từng ngày vất vả từ trên nương cao. Bao nhiêu tháng năm gắng công vun trồng. Xin dâng tiến Cha tâm tư thành tín, trọn niềm tin, đoàn con kính dâng tâm tình tạ ơn.</vt:lpstr>
      <vt:lpstr>Tk2: Bao nhiêu tháng năm qua mau, tình đời vẫn luôn tươi màu, đượm nhuần biết bao tình sâu. Người người kết hợp từ muôn phương, tìm về với Ngài đầy bao yêu thương. Xin Chúa luôn đưa đường, soi lối trong đêm trường, Chúa dẫn con trong tình thương.</vt:lpstr>
      <vt:lpstr>Đk: Con xin tiến dâng lên Cha này bánh miến. Chén rượu nồng đoàn con xin tiến dâng lên Cha. Từng ngày vất vả từ trên nương cao. Bao nhiêu tháng năm gắng công vun trồng. Xin dâng tiến Cha tâm tư thành tín, trọn niềm tin, đoàn con kính dâng tâm tình tạ ơn.</vt:lpstr>
      <vt:lpstr>PowerPoint Presentation</vt:lpstr>
      <vt:lpstr>PowerPoint Presentation</vt:lpstr>
      <vt:lpstr>Ca Nguyện Hiệp Lễ Dâng Lời Ngợi Ca Anh Tuấn</vt:lpstr>
      <vt:lpstr>Đk: Muôn đời xin dâng lời ngợi ca, ngợi ca Thiên Chúa (Chúa tác sinh muôn loài) Đấng tác thành nên tôi. (Dù tôi đây đâu có là chi) Dù tôi đây đâu đáng là gì, mà người trìu mến chở che luôn, như mẹ hiền ủ ấp con thơ.</vt:lpstr>
      <vt:lpstr>Tk1: Này Người đã chọn tôi từ trong lòng thân mẫu. Người nhớ đến tôi khi chưa mở mắt chào đời, và từng bước tôi đi trong đời tay Người đưa lối. Ôi Thiên Chúa của tôi xin ca ngợi Chúa muôn đời.</vt:lpstr>
      <vt:lpstr>Đk: Muôn đời xin dâng lời ngợi ca, ngợi ca Thiên Chúa (Chúa tác sinh muôn loài) Đấng tác thành nên tôi. (Dù tôi đây đâu có là chi) Dù tôi đây đâu đáng là gì, mà người trìu mến chở che luôn, như mẹ hiền ủ ấp con thơ.</vt:lpstr>
      <vt:lpstr>Tk2: Này Người tác thành tôi thật lạ lùng xiết bao. Người Thánh Hiến tôi sai tôi vào giữa cuộc đời, mà lần bước tung gieo Tin Mừng cho mọi dân nước. Ôi Thiên Chúa của tôi xin ca ngợi Chúa muôn đời.</vt:lpstr>
      <vt:lpstr>Đk: Muôn đời xin dâng lời ngợi ca, ngợi ca Thiên Chúa (Chúa tác sinh muôn loài) Đấng tác thành nên tôi. (Dù tôi đây đâu có là chi) Dù tôi đây đâu đáng là gì, mà người trìu mến chở che luôn, như mẹ hiền ủ ấp con thơ.</vt:lpstr>
      <vt:lpstr>Tk3: này Người giữ gìn tôi khỏi muôn điều xấu xa. Người dấu kín tôi khi tôi quân thù kiếm tìm tôi, và Người sẽ ra tay cứu độ trong ngày nguy khốn. Ôi Thiên Chúa của tôi xin ca ngợi Chúa muôn đời.</vt:lpstr>
      <vt:lpstr>Tk4: Này Người đã dạy tôi từ khi còn ấu thơ. Người dẫn dắt tôi đi trong nẻo chính đường ngay. Rày và đến mai sau ơn Người tôi kể sao xiết. Ôi Thiên Chúa của tôi xin ca ngợi Chúa muôn đời.</vt:lpstr>
      <vt:lpstr>Đk: Muôn đời xin dâng lời ngợi ca, ngợi ca Thiên Chúa (Chúa tác sinh muôn loài) Đấng tác thành nên tôi. (Dù tôi đây đâu có là chi) Dù tôi đây đâu đáng là gì, mà người trìu mến chở che luôn, như mẹ hiền ủ ấp con thơ.</vt:lpstr>
      <vt:lpstr>PowerPoint Presentation</vt:lpstr>
      <vt:lpstr>PowerPoint Presentation</vt:lpstr>
      <vt:lpstr>Ca Kết Lễ Theo Gót Gioan Tiền Hô Lm. Phương Anh</vt:lpstr>
      <vt:lpstr>Tk1: Xưa Gioan tiền hô đi loan tin cứu độ, loan tin Đức Kitô đến giữa trần gian.</vt:lpstr>
      <vt:lpstr>Đk: Nào anh em ta hân hoan loan Tin mừng, loan Tin mừng Chúa đã đến nơi trần gian. Nào anh em ta hân hoan loan Tin mừng, loan Tin mừng Người sẽ đến trong vinh quang.</vt:lpstr>
      <vt:lpstr>Tk2: Theo Gioan tiền hô ta loan tin cứu độ, loan tin Đức Kitô sẽ đến nơi trần gian</vt:lpstr>
      <vt:lpstr>Đk: Nào anh em ta hân hoan loan Tin mừng, loan Tin mừng Chúa đã đến nơi trần gian. Nào anh em ta hân hoan loan Tin mừng, loan Tin mừng Người sẽ đến trong vinh quang.</vt:lpstr>
      <vt:lpstr>Tk3: Xưa Gioan tiền hô đi trước để dọn đường, cho danh Đức Kitô đến rắc gieo tình thương</vt:lpstr>
      <vt:lpstr>Đk: Nào anh em ta hân hoan loan Tin mừng, loan Tin mừng Chúa đã đến nơi trần gian. Nào anh em ta hân hoan loan Tin mừng, loan Tin mừng Người sẽ đến trong vinh quang.</vt:lpstr>
      <vt:lpstr>Tk4: Theo Gioan tiền hô ta đi trước dọn đường, cho danh Đức Kitô sẽ đến trong uy quyền</vt:lpstr>
      <vt:lpstr>Đk: Nào anh em ta hân hoan loan Tin mừng, loan Tin mừng Chúa đã đến nơi trần gian. Nào anh em ta hân hoan loan Tin mừng, loan Tin mừng Người sẽ đến trong vinh quang.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10</cp:revision>
  <dcterms:created xsi:type="dcterms:W3CDTF">2023-06-20T01:43:30Z</dcterms:created>
  <dcterms:modified xsi:type="dcterms:W3CDTF">2023-06-21T06:41:36Z</dcterms:modified>
</cp:coreProperties>
</file>