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4164" r:id="rId2"/>
    <p:sldMasterId id="2147484188" r:id="rId3"/>
    <p:sldMasterId id="2147484200" r:id="rId4"/>
    <p:sldMasterId id="2147484212" r:id="rId5"/>
    <p:sldMasterId id="2147484224" r:id="rId6"/>
  </p:sldMasterIdLst>
  <p:notesMasterIdLst>
    <p:notesMasterId r:id="rId56"/>
  </p:notesMasterIdLst>
  <p:sldIdLst>
    <p:sldId id="9992" r:id="rId7"/>
    <p:sldId id="9978" r:id="rId8"/>
    <p:sldId id="9979" r:id="rId9"/>
    <p:sldId id="9980" r:id="rId10"/>
    <p:sldId id="9981" r:id="rId11"/>
    <p:sldId id="9982" r:id="rId12"/>
    <p:sldId id="9983" r:id="rId13"/>
    <p:sldId id="9984" r:id="rId14"/>
    <p:sldId id="9985" r:id="rId15"/>
    <p:sldId id="9989" r:id="rId16"/>
    <p:sldId id="9927" r:id="rId17"/>
    <p:sldId id="9929" r:id="rId18"/>
    <p:sldId id="9928" r:id="rId19"/>
    <p:sldId id="9931" r:id="rId20"/>
    <p:sldId id="9976" r:id="rId21"/>
    <p:sldId id="9975" r:id="rId22"/>
    <p:sldId id="9977" r:id="rId23"/>
    <p:sldId id="10002" r:id="rId24"/>
    <p:sldId id="9997" r:id="rId25"/>
    <p:sldId id="9998" r:id="rId26"/>
    <p:sldId id="10001" r:id="rId27"/>
    <p:sldId id="9999" r:id="rId28"/>
    <p:sldId id="10000" r:id="rId29"/>
    <p:sldId id="9902" r:id="rId30"/>
    <p:sldId id="9961" r:id="rId31"/>
    <p:sldId id="9962" r:id="rId32"/>
    <p:sldId id="9963" r:id="rId33"/>
    <p:sldId id="9964" r:id="rId34"/>
    <p:sldId id="9965" r:id="rId35"/>
    <p:sldId id="10003" r:id="rId36"/>
    <p:sldId id="10004" r:id="rId37"/>
    <p:sldId id="9940" r:id="rId38"/>
    <p:sldId id="9967" r:id="rId39"/>
    <p:sldId id="9966" r:id="rId40"/>
    <p:sldId id="9969" r:id="rId41"/>
    <p:sldId id="10008" r:id="rId42"/>
    <p:sldId id="9971" r:id="rId43"/>
    <p:sldId id="10009" r:id="rId44"/>
    <p:sldId id="10007" r:id="rId45"/>
    <p:sldId id="10010" r:id="rId46"/>
    <p:sldId id="10006" r:id="rId47"/>
    <p:sldId id="10005" r:id="rId48"/>
    <p:sldId id="9948" r:id="rId49"/>
    <p:sldId id="9949" r:id="rId50"/>
    <p:sldId id="9950" r:id="rId51"/>
    <p:sldId id="10011" r:id="rId52"/>
    <p:sldId id="10012" r:id="rId53"/>
    <p:sldId id="10013" r:id="rId54"/>
    <p:sldId id="10014"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480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11/06/2023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11/06/2023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11/06/2023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11/06/2023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11/06/2023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11/06/2023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11/06/2023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11/06/2023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11/06/2023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11/06/2023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11/06/2023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11/06/2023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11/06/2023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577781"/>
      </p:ext>
    </p:extLst>
  </p:cSld>
  <p:clrMapOvr>
    <a:masterClrMapping/>
  </p:clrMapOvr>
  <p:transition spd="slow" advClick="0"/>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978813"/>
      </p:ext>
    </p:extLst>
  </p:cSld>
  <p:clrMapOvr>
    <a:masterClrMapping/>
  </p:clrMapOvr>
  <p:transition spd="slow" advClick="0"/>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073218"/>
      </p:ext>
    </p:extLst>
  </p:cSld>
  <p:clrMapOvr>
    <a:masterClrMapping/>
  </p:clrMapOvr>
  <p:transition spd="slow" advClick="0"/>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626623"/>
      </p:ext>
    </p:extLst>
  </p:cSld>
  <p:clrMapOvr>
    <a:masterClrMapping/>
  </p:clrMapOvr>
  <p:transition spd="slow" advClick="0"/>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828558"/>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593522"/>
      </p:ext>
    </p:extLst>
  </p:cSld>
  <p:clrMapOvr>
    <a:masterClrMapping/>
  </p:clrMapOvr>
  <p:transition spd="slow"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891026"/>
      </p:ext>
    </p:extLst>
  </p:cSld>
  <p:clrMapOvr>
    <a:masterClrMapping/>
  </p:clrMapOvr>
  <p:transition spd="slow" advClick="0"/>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31346"/>
      </p:ext>
    </p:extLst>
  </p:cSld>
  <p:clrMapOvr>
    <a:masterClrMapping/>
  </p:clrMapOvr>
  <p:transition spd="slow" advClick="0"/>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756613"/>
      </p:ext>
    </p:extLst>
  </p:cSld>
  <p:clrMapOvr>
    <a:masterClrMapping/>
  </p:clrMapOvr>
  <p:transition spd="slow" advClick="0"/>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555446"/>
      </p:ext>
    </p:extLst>
  </p:cSld>
  <p:clrMapOvr>
    <a:masterClrMapping/>
  </p:clrMapOvr>
  <p:transition spd="slow" advClick="0"/>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11744"/>
      </p:ext>
    </p:extLst>
  </p:cSld>
  <p:clrMapOvr>
    <a:masterClrMapping/>
  </p:clrMapOvr>
  <p:transition spd="slow" advClick="0"/>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08152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556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160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27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02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4612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18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383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631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73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055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94338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933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8127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98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0859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938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936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16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985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3361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95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11/06/2023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11/06/2023</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17019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07498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19372"/>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769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4763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a:solidFill>
                  <a:srgbClr val="FFFF00"/>
                </a:solidFill>
                <a:latin typeface="+mj-lt"/>
              </a:rPr>
              <a:t> </a:t>
            </a:r>
            <a:r>
              <a:rPr lang="en-US" sz="7400" b="0" spc="-150" smtClean="0">
                <a:solidFill>
                  <a:srgbClr val="FFFF00"/>
                </a:solidFill>
                <a:latin typeface="+mj-lt"/>
              </a:rPr>
              <a:t>Ca Nhập Lễ</a:t>
            </a:r>
          </a:p>
          <a:p>
            <a:pPr>
              <a:lnSpc>
                <a:spcPct val="90000"/>
              </a:lnSpc>
              <a:spcBef>
                <a:spcPts val="0"/>
              </a:spcBef>
            </a:pPr>
            <a:r>
              <a:rPr lang="en-US" sz="7400" b="0" spc="-150" smtClean="0">
                <a:solidFill>
                  <a:srgbClr val="FFFF00"/>
                </a:solidFill>
                <a:latin typeface="+mj-lt"/>
              </a:rPr>
              <a:t>Ca Lên Đi 3</a:t>
            </a:r>
          </a:p>
          <a:p>
            <a:pPr>
              <a:lnSpc>
                <a:spcPct val="90000"/>
              </a:lnSpc>
              <a:spcBef>
                <a:spcPts val="0"/>
              </a:spcBef>
            </a:pPr>
            <a:r>
              <a:rPr lang="en-US" sz="6600" i="1" spc="-150" smtClean="0">
                <a:solidFill>
                  <a:srgbClr val="FFFF00"/>
                </a:solidFill>
                <a:latin typeface="+mj-lt"/>
              </a:rPr>
              <a:t>Kim Long</a:t>
            </a:r>
            <a:endParaRPr lang="en-US" sz="6600" b="0" i="1">
              <a:solidFill>
                <a:srgbClr val="FFFF00"/>
              </a:solidFill>
              <a:latin typeface="+mj-lt"/>
            </a:endParaRPr>
          </a:p>
        </p:txBody>
      </p:sp>
    </p:spTree>
    <p:extLst>
      <p:ext uri="{BB962C8B-B14F-4D97-AF65-F5344CB8AC3E}">
        <p14:creationId xmlns:p14="http://schemas.microsoft.com/office/powerpoint/2010/main" val="23318953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6000" b="0" u="sng" smtClean="0">
                <a:solidFill>
                  <a:srgbClr val="FFFF00"/>
                </a:solidFill>
                <a:latin typeface="+mj-lt"/>
              </a:rPr>
              <a:t>Tk</a:t>
            </a:r>
            <a:r>
              <a:rPr lang="vi-VN" sz="6000" b="0" u="sng" smtClean="0">
                <a:solidFill>
                  <a:srgbClr val="FFFF00"/>
                </a:solidFill>
                <a:latin typeface="+mj-lt"/>
              </a:rPr>
              <a:t>1</a:t>
            </a:r>
            <a:r>
              <a:rPr lang="en-US" sz="6000" u="sng">
                <a:solidFill>
                  <a:srgbClr val="FFFF00"/>
                </a:solidFill>
                <a:latin typeface="+mj-lt"/>
              </a:rPr>
              <a:t>:</a:t>
            </a:r>
            <a:r>
              <a:rPr lang="vi-VN" sz="6000" b="0" smtClean="0">
                <a:solidFill>
                  <a:schemeClr val="bg1"/>
                </a:solidFill>
                <a:latin typeface="+mj-lt"/>
              </a:rPr>
              <a:t> </a:t>
            </a:r>
            <a:r>
              <a:rPr lang="vi-VN" sz="6000">
                <a:solidFill>
                  <a:schemeClr val="bg1"/>
                </a:solidFill>
                <a:latin typeface="+mj-lt"/>
              </a:rPr>
              <a:t>Ca lên đi thần thánh trên thiên đình hiển vinh, mừng Chúa yêu thương trần gian đến muôn ngàn </a:t>
            </a:r>
            <a:r>
              <a:rPr lang="vi-VN" sz="6000" smtClean="0">
                <a:solidFill>
                  <a:schemeClr val="bg1"/>
                </a:solidFill>
                <a:latin typeface="+mj-lt"/>
              </a:rPr>
              <a:t>đời</a:t>
            </a:r>
            <a:r>
              <a:rPr lang="en-US" sz="6000" smtClean="0">
                <a:solidFill>
                  <a:schemeClr val="bg1"/>
                </a:solidFill>
                <a:latin typeface="+mj-lt"/>
              </a:rPr>
              <a:t>.</a:t>
            </a:r>
            <a:endParaRPr lang="vi-VN" sz="6000" b="0">
              <a:solidFill>
                <a:schemeClr val="bg1"/>
              </a:solidFill>
              <a:latin typeface="+mj-lt"/>
            </a:endParaRPr>
          </a:p>
        </p:txBody>
      </p:sp>
    </p:spTree>
    <p:extLst>
      <p:ext uri="{BB962C8B-B14F-4D97-AF65-F5344CB8AC3E}">
        <p14:creationId xmlns:p14="http://schemas.microsoft.com/office/powerpoint/2010/main" val="105727384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smtClean="0">
                <a:solidFill>
                  <a:srgbClr val="FFFF00"/>
                </a:solidFill>
                <a:latin typeface="+mj-lt"/>
              </a:rPr>
              <a:t>ĐK</a:t>
            </a:r>
            <a:r>
              <a:rPr lang="vi-VN" sz="7200" b="0" spc="-150" smtClean="0">
                <a:solidFill>
                  <a:srgbClr val="FFFF00"/>
                </a:solidFill>
                <a:latin typeface="+mj-lt"/>
              </a:rPr>
              <a:t>:</a:t>
            </a:r>
            <a:r>
              <a:rPr lang="vi-VN" sz="7200" b="0" spc="-150" smtClean="0">
                <a:solidFill>
                  <a:schemeClr val="bg1"/>
                </a:solidFill>
                <a:latin typeface="+mj-lt"/>
              </a:rPr>
              <a:t> </a:t>
            </a:r>
            <a:r>
              <a:rPr lang="vi-VN" sz="7200" spc="-150">
                <a:solidFill>
                  <a:schemeClr val="bg1"/>
                </a:solidFill>
                <a:latin typeface="+mj-lt"/>
              </a:rPr>
              <a:t>Ca lên đi, chúc tụng Chúa cả uy quyền. Trần hoàn ơi, ca lên đi, triều thần ơi, ca lên </a:t>
            </a:r>
            <a:r>
              <a:rPr lang="vi-VN" sz="7200" spc="-150" smtClean="0">
                <a:solidFill>
                  <a:schemeClr val="bg1"/>
                </a:solidFill>
                <a:latin typeface="+mj-lt"/>
              </a:rPr>
              <a:t>đi</a:t>
            </a:r>
            <a:r>
              <a:rPr lang="en-US" sz="7200" spc="-150" smtClean="0">
                <a:solidFill>
                  <a:schemeClr val="bg1"/>
                </a:solidFill>
                <a:latin typeface="+mj-lt"/>
              </a:rPr>
              <a:t>.</a:t>
            </a:r>
            <a:endParaRPr lang="vi-VN" sz="7200" spc="-150">
              <a:solidFill>
                <a:schemeClr val="bg1"/>
              </a:solidFill>
              <a:latin typeface="+mj-lt"/>
            </a:endParaRPr>
          </a:p>
        </p:txBody>
      </p:sp>
    </p:spTree>
    <p:extLst>
      <p:ext uri="{BB962C8B-B14F-4D97-AF65-F5344CB8AC3E}">
        <p14:creationId xmlns:p14="http://schemas.microsoft.com/office/powerpoint/2010/main" val="33862020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latin typeface="+mj-lt"/>
              </a:rPr>
              <a:t>Tk</a:t>
            </a:r>
            <a:r>
              <a:rPr lang="vi-VN" sz="6000" b="0" u="sng" smtClean="0">
                <a:solidFill>
                  <a:srgbClr val="FFFF00"/>
                </a:solidFill>
                <a:latin typeface="+mj-lt"/>
              </a:rPr>
              <a:t>2</a:t>
            </a:r>
            <a:r>
              <a:rPr lang="en-US" sz="6000" u="sng" smtClean="0">
                <a:solidFill>
                  <a:srgbClr val="FFFF00"/>
                </a:solidFill>
                <a:latin typeface="+mj-lt"/>
              </a:rPr>
              <a:t>:</a:t>
            </a:r>
            <a:r>
              <a:rPr lang="en-US" sz="6000">
                <a:solidFill>
                  <a:schemeClr val="bg1"/>
                </a:solidFill>
                <a:latin typeface="+mj-lt"/>
              </a:rPr>
              <a:t> </a:t>
            </a:r>
            <a:r>
              <a:rPr lang="vi-VN" sz="6000" smtClean="0">
                <a:solidFill>
                  <a:schemeClr val="bg1"/>
                </a:solidFill>
                <a:latin typeface="+mj-lt"/>
              </a:rPr>
              <a:t>Ca </a:t>
            </a:r>
            <a:r>
              <a:rPr lang="vi-VN" sz="6000">
                <a:solidFill>
                  <a:schemeClr val="bg1"/>
                </a:solidFill>
                <a:latin typeface="+mj-lt"/>
              </a:rPr>
              <a:t>lên đi, nào thế nhân qua dòng thời gian, mừng Chúa yêu thương trần gian đến muôn ngàn đời</a:t>
            </a:r>
            <a:endParaRPr lang="vi-VN" sz="6000" b="0">
              <a:solidFill>
                <a:schemeClr val="bg1"/>
              </a:solidFill>
              <a:latin typeface="+mj-lt"/>
            </a:endParaRPr>
          </a:p>
        </p:txBody>
      </p:sp>
    </p:spTree>
    <p:extLst>
      <p:ext uri="{BB962C8B-B14F-4D97-AF65-F5344CB8AC3E}">
        <p14:creationId xmlns:p14="http://schemas.microsoft.com/office/powerpoint/2010/main" val="31589407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smtClean="0">
                <a:solidFill>
                  <a:srgbClr val="FFFF00"/>
                </a:solidFill>
                <a:latin typeface="+mj-lt"/>
              </a:rPr>
              <a:t>ĐK</a:t>
            </a:r>
            <a:r>
              <a:rPr lang="vi-VN" sz="7200" b="0" spc="-150" smtClean="0">
                <a:solidFill>
                  <a:srgbClr val="FFFF00"/>
                </a:solidFill>
                <a:latin typeface="+mj-lt"/>
              </a:rPr>
              <a:t>:</a:t>
            </a:r>
            <a:r>
              <a:rPr lang="vi-VN" sz="7200" b="0" spc="-150" smtClean="0">
                <a:solidFill>
                  <a:schemeClr val="bg1"/>
                </a:solidFill>
                <a:latin typeface="+mj-lt"/>
              </a:rPr>
              <a:t> </a:t>
            </a:r>
            <a:r>
              <a:rPr lang="vi-VN" sz="7200" spc="-150">
                <a:solidFill>
                  <a:schemeClr val="bg1"/>
                </a:solidFill>
                <a:latin typeface="+mj-lt"/>
              </a:rPr>
              <a:t>Ca lên đi, chúc tụng Chúa cả uy quyền. Trần hoàn ơi, ca lên đi, triều thần ơi, ca lên </a:t>
            </a:r>
            <a:r>
              <a:rPr lang="vi-VN" sz="7200" spc="-150" smtClean="0">
                <a:solidFill>
                  <a:schemeClr val="bg1"/>
                </a:solidFill>
                <a:latin typeface="+mj-lt"/>
              </a:rPr>
              <a:t>đi</a:t>
            </a:r>
            <a:r>
              <a:rPr lang="en-US" sz="7200" spc="-150" smtClean="0">
                <a:solidFill>
                  <a:schemeClr val="bg1"/>
                </a:solidFill>
                <a:latin typeface="+mj-lt"/>
              </a:rPr>
              <a:t>.</a:t>
            </a:r>
            <a:endParaRPr lang="vi-VN" sz="7200" spc="-150">
              <a:solidFill>
                <a:schemeClr val="bg1"/>
              </a:solidFill>
              <a:latin typeface="+mj-lt"/>
            </a:endParaRPr>
          </a:p>
        </p:txBody>
      </p:sp>
    </p:spTree>
    <p:extLst>
      <p:ext uri="{BB962C8B-B14F-4D97-AF65-F5344CB8AC3E}">
        <p14:creationId xmlns:p14="http://schemas.microsoft.com/office/powerpoint/2010/main" val="9419891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mtClean="0">
                <a:solidFill>
                  <a:srgbClr val="FFFF00"/>
                </a:solidFill>
                <a:latin typeface="+mj-lt"/>
              </a:rPr>
              <a:t>Tk3</a:t>
            </a:r>
            <a:r>
              <a:rPr lang="en-US" sz="6600" u="sng" smtClean="0">
                <a:solidFill>
                  <a:srgbClr val="FFFF00"/>
                </a:solidFill>
                <a:latin typeface="+mj-lt"/>
              </a:rPr>
              <a:t>:</a:t>
            </a:r>
            <a:r>
              <a:rPr lang="en-US" sz="6600" smtClean="0">
                <a:solidFill>
                  <a:schemeClr val="bg1"/>
                </a:solidFill>
                <a:latin typeface="+mj-lt"/>
              </a:rPr>
              <a:t> </a:t>
            </a:r>
            <a:r>
              <a:rPr lang="vi-VN" sz="6600">
                <a:solidFill>
                  <a:schemeClr val="bg1"/>
                </a:solidFill>
                <a:latin typeface="+mj-lt"/>
              </a:rPr>
              <a:t>Ca lên đi, trời đất bao la ngợp kỳ công, mừng Chúa yêu thương trần gian đến muôn ngàn đời</a:t>
            </a:r>
            <a:endParaRPr lang="vi-VN" sz="6600" b="0">
              <a:solidFill>
                <a:schemeClr val="bg1"/>
              </a:solidFill>
              <a:latin typeface="+mj-lt"/>
            </a:endParaRPr>
          </a:p>
        </p:txBody>
      </p:sp>
    </p:spTree>
    <p:extLst>
      <p:ext uri="{BB962C8B-B14F-4D97-AF65-F5344CB8AC3E}">
        <p14:creationId xmlns:p14="http://schemas.microsoft.com/office/powerpoint/2010/main" val="21565474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smtClean="0">
                <a:solidFill>
                  <a:srgbClr val="FFFF00"/>
                </a:solidFill>
                <a:latin typeface="+mj-lt"/>
              </a:rPr>
              <a:t>ĐK</a:t>
            </a:r>
            <a:r>
              <a:rPr lang="vi-VN" sz="7200" b="0" spc="-150" smtClean="0">
                <a:solidFill>
                  <a:srgbClr val="FFFF00"/>
                </a:solidFill>
                <a:latin typeface="+mj-lt"/>
              </a:rPr>
              <a:t>:</a:t>
            </a:r>
            <a:r>
              <a:rPr lang="vi-VN" sz="7200" b="0" spc="-150" smtClean="0">
                <a:solidFill>
                  <a:schemeClr val="bg1"/>
                </a:solidFill>
                <a:latin typeface="+mj-lt"/>
              </a:rPr>
              <a:t> </a:t>
            </a:r>
            <a:r>
              <a:rPr lang="vi-VN" sz="7200" spc="-150">
                <a:solidFill>
                  <a:schemeClr val="bg1"/>
                </a:solidFill>
                <a:latin typeface="+mj-lt"/>
              </a:rPr>
              <a:t>Ca lên đi, chúc tụng Chúa cả uy quyền. Trần hoàn ơi, ca lên đi, triều thần ơi, ca lên </a:t>
            </a:r>
            <a:r>
              <a:rPr lang="vi-VN" sz="7200" spc="-150" smtClean="0">
                <a:solidFill>
                  <a:schemeClr val="bg1"/>
                </a:solidFill>
                <a:latin typeface="+mj-lt"/>
              </a:rPr>
              <a:t>đi</a:t>
            </a:r>
            <a:r>
              <a:rPr lang="en-US" sz="7200" spc="-150" smtClean="0">
                <a:solidFill>
                  <a:schemeClr val="bg1"/>
                </a:solidFill>
                <a:latin typeface="+mj-lt"/>
              </a:rPr>
              <a:t>.</a:t>
            </a:r>
            <a:endParaRPr lang="vi-VN" sz="7200" spc="-150">
              <a:solidFill>
                <a:schemeClr val="bg1"/>
              </a:solidFill>
              <a:latin typeface="+mj-lt"/>
            </a:endParaRPr>
          </a:p>
        </p:txBody>
      </p:sp>
    </p:spTree>
    <p:extLst>
      <p:ext uri="{BB962C8B-B14F-4D97-AF65-F5344CB8AC3E}">
        <p14:creationId xmlns:p14="http://schemas.microsoft.com/office/powerpoint/2010/main" val="94198912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2605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TextBox 2"/>
          <p:cNvSpPr txBox="1"/>
          <p:nvPr/>
        </p:nvSpPr>
        <p:spPr>
          <a:xfrm>
            <a:off x="3048000" y="205740"/>
            <a:ext cx="5495351" cy="830997"/>
          </a:xfrm>
          <a:prstGeom prst="rect">
            <a:avLst/>
          </a:prstGeom>
          <a:noFill/>
        </p:spPr>
        <p:txBody>
          <a:bodyPr wrap="none" rtlCol="0">
            <a:spAutoFit/>
          </a:bodyPr>
          <a:lstStyle/>
          <a:p>
            <a:r>
              <a:rPr lang="en-US" sz="2400">
                <a:solidFill>
                  <a:prstClr val="white"/>
                </a:solidFill>
              </a:rPr>
              <a:t>Hãy nghiệm xem Chúa tốt lành biết mấy</a:t>
            </a:r>
            <a:r>
              <a:rPr lang="en-US" sz="2400" smtClean="0">
                <a:solidFill>
                  <a:prstClr val="white"/>
                </a:solidFill>
              </a:rPr>
              <a:t>.</a:t>
            </a:r>
          </a:p>
          <a:p>
            <a:r>
              <a:rPr lang="en-US" sz="2400">
                <a:solidFill>
                  <a:prstClr val="white"/>
                </a:solidFill>
              </a:rPr>
              <a:t> </a:t>
            </a:r>
            <a:r>
              <a:rPr lang="en-US" sz="2400" smtClean="0">
                <a:solidFill>
                  <a:prstClr val="white"/>
                </a:solidFill>
              </a:rPr>
              <a:t>                                              Tv. 33</a:t>
            </a:r>
            <a:endParaRPr lang="en-US" sz="2400">
              <a:solidFill>
                <a:prstClr val="white"/>
              </a:solidFill>
            </a:endParaRPr>
          </a:p>
        </p:txBody>
      </p:sp>
      <p:sp>
        <p:nvSpPr>
          <p:cNvPr id="4" name="TextBox 3"/>
          <p:cNvSpPr txBox="1"/>
          <p:nvPr/>
        </p:nvSpPr>
        <p:spPr>
          <a:xfrm>
            <a:off x="4038600" y="2876550"/>
            <a:ext cx="4830168" cy="646331"/>
          </a:xfrm>
          <a:prstGeom prst="rect">
            <a:avLst/>
          </a:prstGeom>
          <a:noFill/>
        </p:spPr>
        <p:txBody>
          <a:bodyPr wrap="none" rtlCol="0">
            <a:spAutoFit/>
          </a:bodyPr>
          <a:lstStyle/>
          <a:p>
            <a:r>
              <a:rPr lang="en-US" smtClean="0">
                <a:solidFill>
                  <a:prstClr val="white"/>
                </a:solidFill>
              </a:rPr>
              <a:t>Khởi đầu thư thứ hai của Thánh phaolô tông đồ</a:t>
            </a:r>
          </a:p>
          <a:p>
            <a:r>
              <a:rPr lang="en-US" smtClean="0">
                <a:solidFill>
                  <a:prstClr val="white"/>
                </a:solidFill>
              </a:rPr>
              <a:t>Gửi tín hữu Cô-rin-tô.</a:t>
            </a:r>
            <a:endParaRPr lang="en-US">
              <a:solidFill>
                <a:prstClr val="white"/>
              </a:solidFill>
            </a:endParaRPr>
          </a:p>
        </p:txBody>
      </p:sp>
    </p:spTree>
    <p:extLst>
      <p:ext uri="{BB962C8B-B14F-4D97-AF65-F5344CB8AC3E}">
        <p14:creationId xmlns:p14="http://schemas.microsoft.com/office/powerpoint/2010/main" val="572183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590532"/>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a:solidFill>
                  <a:schemeClr val="bg1"/>
                </a:solidFill>
                <a:effectLst>
                  <a:outerShdw blurRad="38100" dist="38100" dir="2700000" algn="tl">
                    <a:srgbClr val="000000">
                      <a:alpha val="43137"/>
                    </a:srgbClr>
                  </a:outerShdw>
                </a:effectLst>
                <a:latin typeface="+mj-lt"/>
                <a:cs typeface="Times New Roman" pitchFamily="18" charset="0"/>
              </a:rPr>
              <a:t>Hãy nghiệm xem Chúa tốt lành biết mấy.</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5176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a:solidFill>
                  <a:schemeClr val="bg1"/>
                </a:solidFill>
                <a:effectLst>
                  <a:outerShdw blurRad="38100" dist="38100" dir="2700000" algn="tl">
                    <a:srgbClr val="000000">
                      <a:alpha val="43137"/>
                    </a:srgbClr>
                  </a:outerShdw>
                </a:effectLst>
                <a:latin typeface="+mj-lt"/>
                <a:cs typeface="Times New Roman" pitchFamily="18" charset="0"/>
              </a:rPr>
              <a:t>Anh em hãy vui mừng hớn hở, vì phần thưởng dành cho anh em ở trên trời thật lớn </a:t>
            </a:r>
            <a:r>
              <a:rPr lang="vi-VN" sz="6000" b="1" smtClean="0">
                <a:solidFill>
                  <a:schemeClr val="bg1"/>
                </a:solidFill>
                <a:effectLst>
                  <a:outerShdw blurRad="38100" dist="38100" dir="2700000" algn="tl">
                    <a:srgbClr val="000000">
                      <a:alpha val="43137"/>
                    </a:srgbClr>
                  </a:outerShdw>
                </a:effectLst>
                <a:latin typeface="+mj-lt"/>
                <a:cs typeface="Times New Roman" pitchFamily="18" charset="0"/>
              </a:rPr>
              <a:t>lao</a:t>
            </a:r>
            <a:r>
              <a:rPr lang="en-US" sz="60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6000" b="1">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938625"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cs typeface="Times New Roman" pitchFamily="18" charset="0"/>
              </a:rPr>
              <a:t>Alleluia-Alleluia</a:t>
            </a:r>
            <a:r>
              <a:rPr lang="en-US" sz="32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u="sng">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66238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9535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15187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Ca Dâng </a:t>
            </a:r>
            <a:r>
              <a:rPr lang="en-US" sz="5400" b="1">
                <a:solidFill>
                  <a:schemeClr val="bg1"/>
                </a:solidFill>
                <a:effectLst>
                  <a:outerShdw blurRad="38100" dist="38100" dir="2700000" algn="tl">
                    <a:srgbClr val="000000">
                      <a:alpha val="43137"/>
                    </a:srgbClr>
                  </a:outerShdw>
                </a:effectLst>
                <a:cs typeface="Times New Roman" pitchFamily="18" charset="0"/>
              </a:rPr>
              <a:t>Lễ</a:t>
            </a:r>
            <a:br>
              <a:rPr lang="en-US" sz="5400" b="1">
                <a:solidFill>
                  <a:schemeClr val="bg1"/>
                </a:solidFill>
                <a:effectLst>
                  <a:outerShdw blurRad="38100" dist="38100" dir="2700000" algn="tl">
                    <a:srgbClr val="000000">
                      <a:alpha val="43137"/>
                    </a:srgbClr>
                  </a:outerShdw>
                </a:effectLst>
                <a:cs typeface="Times New Roman" pitchFamily="18" charset="0"/>
              </a:rPr>
            </a:br>
            <a:r>
              <a:rPr lang="en-US" sz="3600" b="1" smtClean="0">
                <a:solidFill>
                  <a:srgbClr val="FFFF00"/>
                </a:solidFill>
                <a:effectLst>
                  <a:outerShdw blurRad="38100" dist="38100" dir="2700000" algn="tl">
                    <a:srgbClr val="000000">
                      <a:alpha val="43137"/>
                    </a:srgbClr>
                  </a:outerShdw>
                </a:effectLst>
                <a:cs typeface="Times New Roman" pitchFamily="18" charset="0"/>
              </a:rPr>
              <a:t>Dâng Lên Chúa</a:t>
            </a:r>
            <a:r>
              <a:rPr lang="en-US" sz="3600" b="1">
                <a:solidFill>
                  <a:srgbClr val="FFFF00"/>
                </a:solidFill>
                <a:effectLst>
                  <a:outerShdw blurRad="38100" dist="38100" dir="2700000" algn="tl">
                    <a:srgbClr val="000000">
                      <a:alpha val="43137"/>
                    </a:srgbClr>
                  </a:outerShdw>
                </a:effectLst>
                <a:cs typeface="Times New Roman" pitchFamily="18" charset="0"/>
              </a:rPr>
              <a:t/>
            </a:r>
            <a:br>
              <a:rPr lang="en-US" sz="3600" b="1">
                <a:solidFill>
                  <a:srgbClr val="FFFF00"/>
                </a:solidFill>
                <a:effectLst>
                  <a:outerShdw blurRad="38100" dist="38100" dir="2700000" algn="tl">
                    <a:srgbClr val="000000">
                      <a:alpha val="43137"/>
                    </a:srgbClr>
                  </a:outerShdw>
                </a:effectLst>
                <a:cs typeface="Times New Roman" pitchFamily="18" charset="0"/>
              </a:rPr>
            </a:br>
            <a:r>
              <a:rPr lang="en-US" sz="3600" b="1" i="1" smtClean="0">
                <a:solidFill>
                  <a:srgbClr val="FFFF00"/>
                </a:solidFill>
                <a:effectLst>
                  <a:outerShdw blurRad="38100" dist="38100" dir="2700000" algn="tl">
                    <a:srgbClr val="000000">
                      <a:alpha val="43137"/>
                    </a:srgbClr>
                  </a:outerShdw>
                </a:effectLst>
                <a:cs typeface="Times New Roman" pitchFamily="18" charset="0"/>
              </a:rPr>
              <a:t>Lm. Duy Thiên</a:t>
            </a:r>
            <a:r>
              <a:rPr lang="en-US" sz="5400" b="1">
                <a:solidFill>
                  <a:schemeClr val="bg1"/>
                </a:solidFill>
                <a:effectLst>
                  <a:outerShdw blurRad="38100" dist="38100" dir="2700000" algn="tl">
                    <a:srgbClr val="000000">
                      <a:alpha val="43137"/>
                    </a:srgbClr>
                  </a:outerShdw>
                </a:effectLst>
                <a:cs typeface="Times New Roman" pitchFamily="18" charset="0"/>
              </a:rPr>
              <a:t/>
            </a:r>
            <a:br>
              <a:rPr lang="en-US" sz="5400" b="1">
                <a:solidFill>
                  <a:schemeClr val="bg1"/>
                </a:solidFill>
                <a:effectLst>
                  <a:outerShdw blurRad="38100" dist="38100" dir="2700000" algn="tl">
                    <a:srgbClr val="000000">
                      <a:alpha val="43137"/>
                    </a:srgbClr>
                  </a:outerShdw>
                </a:effectLst>
                <a:cs typeface="Times New Roman" pitchFamily="18" charset="0"/>
              </a:rPr>
            </a:b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FF00"/>
                </a:solidFill>
                <a:latin typeface="+mj-lt"/>
              </a:rPr>
              <a:t>ĐK</a:t>
            </a:r>
            <a:r>
              <a:rPr lang="vi-VN" sz="5400" b="0" spc="-150" smtClean="0">
                <a:solidFill>
                  <a:srgbClr val="FFFF00"/>
                </a:solidFill>
                <a:latin typeface="+mj-lt"/>
              </a:rPr>
              <a:t>:</a:t>
            </a:r>
            <a:r>
              <a:rPr lang="vi-VN" sz="5400" b="0" spc="-150" smtClean="0">
                <a:solidFill>
                  <a:schemeClr val="bg1"/>
                </a:solidFill>
                <a:latin typeface="+mj-lt"/>
              </a:rPr>
              <a:t> </a:t>
            </a:r>
            <a:r>
              <a:rPr lang="vi-VN" sz="5400" spc="-150">
                <a:solidFill>
                  <a:schemeClr val="bg1"/>
                </a:solidFill>
                <a:latin typeface="+mj-lt"/>
              </a:rPr>
              <a:t>Dâng lên Chúa bánh miến và rượu nho khiết tinh, góp về từ muôn cánh đồng dân Chúa. Dâng lên Chúa chí thánh là con Cha chí nhân, như khi xưa Người dâng hiến cho nhân </a:t>
            </a:r>
            <a:r>
              <a:rPr lang="vi-VN" sz="5400" spc="-150" smtClean="0">
                <a:solidFill>
                  <a:schemeClr val="bg1"/>
                </a:solidFill>
                <a:latin typeface="+mj-lt"/>
              </a:rPr>
              <a:t>trần</a:t>
            </a:r>
            <a:r>
              <a:rPr lang="en-US" sz="5400" spc="-150" smtClean="0">
                <a:solidFill>
                  <a:schemeClr val="bg1"/>
                </a:solidFill>
                <a:latin typeface="+mj-lt"/>
              </a:rPr>
              <a:t>.</a:t>
            </a:r>
            <a:endParaRPr lang="en-US" sz="5400" b="0">
              <a:solidFill>
                <a:schemeClr val="bg1"/>
              </a:solidFill>
              <a:latin typeface="+mj-lt"/>
            </a:endParaRPr>
          </a:p>
        </p:txBody>
      </p:sp>
    </p:spTree>
    <p:extLst>
      <p:ext uri="{BB962C8B-B14F-4D97-AF65-F5344CB8AC3E}">
        <p14:creationId xmlns:p14="http://schemas.microsoft.com/office/powerpoint/2010/main" val="7109866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smtClean="0">
                <a:solidFill>
                  <a:srgbClr val="FFFF00"/>
                </a:solidFill>
                <a:latin typeface="+mj-lt"/>
              </a:rPr>
              <a:t>Tk</a:t>
            </a:r>
            <a:r>
              <a:rPr lang="vi-VN" sz="5400" b="0" u="sng" smtClean="0">
                <a:solidFill>
                  <a:srgbClr val="FFFF00"/>
                </a:solidFill>
                <a:latin typeface="+mj-lt"/>
              </a:rPr>
              <a:t>1</a:t>
            </a:r>
            <a:r>
              <a:rPr lang="en-US" sz="5400" u="sng">
                <a:solidFill>
                  <a:srgbClr val="FFFF00"/>
                </a:solidFill>
                <a:latin typeface="+mj-lt"/>
              </a:rPr>
              <a:t>:</a:t>
            </a:r>
            <a:r>
              <a:rPr lang="vi-VN" sz="5400" b="0" smtClean="0">
                <a:solidFill>
                  <a:schemeClr val="bg1"/>
                </a:solidFill>
                <a:latin typeface="+mj-lt"/>
              </a:rPr>
              <a:t> </a:t>
            </a:r>
            <a:r>
              <a:rPr lang="vi-VN" sz="5400">
                <a:solidFill>
                  <a:schemeClr val="bg1"/>
                </a:solidFill>
                <a:latin typeface="+mj-lt"/>
              </a:rPr>
              <a:t>Như trầm hương bay lên trước tòa Thiên Chúa. Như lời kinh con dâng trước ngai tòa cao. Con thành tâm xin Chúa thương nhận lễ vật, sai Sứ thần dâng về trước thiên </a:t>
            </a:r>
            <a:r>
              <a:rPr lang="vi-VN" sz="5400" smtClean="0">
                <a:solidFill>
                  <a:schemeClr val="bg1"/>
                </a:solidFill>
                <a:latin typeface="+mj-lt"/>
              </a:rPr>
              <a:t>nhan</a:t>
            </a:r>
            <a:r>
              <a:rPr lang="en-US" sz="5400" smtClean="0">
                <a:solidFill>
                  <a:schemeClr val="bg1"/>
                </a:solidFill>
                <a:latin typeface="+mj-lt"/>
              </a:rPr>
              <a:t>.</a:t>
            </a:r>
            <a:endParaRPr lang="vi-VN" sz="5400" b="0">
              <a:solidFill>
                <a:schemeClr val="bg1"/>
              </a:solidFill>
              <a:latin typeface="+mj-lt"/>
            </a:endParaRPr>
          </a:p>
        </p:txBody>
      </p:sp>
    </p:spTree>
    <p:extLst>
      <p:ext uri="{BB962C8B-B14F-4D97-AF65-F5344CB8AC3E}">
        <p14:creationId xmlns:p14="http://schemas.microsoft.com/office/powerpoint/2010/main" val="39999757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FF00"/>
                </a:solidFill>
                <a:latin typeface="+mj-lt"/>
              </a:rPr>
              <a:t>ĐK</a:t>
            </a:r>
            <a:r>
              <a:rPr lang="vi-VN" sz="5400" b="0" spc="-150" smtClean="0">
                <a:solidFill>
                  <a:srgbClr val="FFFF00"/>
                </a:solidFill>
                <a:latin typeface="+mj-lt"/>
              </a:rPr>
              <a:t>:</a:t>
            </a:r>
            <a:r>
              <a:rPr lang="vi-VN" sz="5400" b="0" spc="-150" smtClean="0">
                <a:solidFill>
                  <a:schemeClr val="bg1"/>
                </a:solidFill>
                <a:latin typeface="+mj-lt"/>
              </a:rPr>
              <a:t> </a:t>
            </a:r>
            <a:r>
              <a:rPr lang="vi-VN" sz="5400" spc="-150" smtClean="0">
                <a:solidFill>
                  <a:schemeClr val="bg1"/>
                </a:solidFill>
                <a:latin typeface="+mj-lt"/>
              </a:rPr>
              <a:t>Dâng </a:t>
            </a:r>
            <a:r>
              <a:rPr lang="vi-VN" sz="5400" spc="-150">
                <a:solidFill>
                  <a:schemeClr val="bg1"/>
                </a:solidFill>
                <a:latin typeface="+mj-lt"/>
              </a:rPr>
              <a:t>lên Chúa bánh miến và rượu nho khiết tinh, góp về từ muôn cánh đồng dân Chúa. Dâng lên Chúa chí thánh là con Cha chí nhân, như khi xưa Người dâng hiến cho nhân </a:t>
            </a:r>
            <a:r>
              <a:rPr lang="vi-VN" sz="5400" spc="-150" smtClean="0">
                <a:solidFill>
                  <a:schemeClr val="bg1"/>
                </a:solidFill>
                <a:latin typeface="+mj-lt"/>
              </a:rPr>
              <a:t>trần</a:t>
            </a:r>
            <a:r>
              <a:rPr lang="en-US" sz="5400" spc="-150" smtClean="0">
                <a:solidFill>
                  <a:schemeClr val="bg1"/>
                </a:solidFill>
                <a:latin typeface="+mj-lt"/>
              </a:rPr>
              <a:t>.</a:t>
            </a:r>
            <a:endParaRPr lang="en-US" sz="5400" b="0">
              <a:solidFill>
                <a:schemeClr val="bg1"/>
              </a:solidFill>
              <a:latin typeface="+mj-lt"/>
            </a:endParaRPr>
          </a:p>
        </p:txBody>
      </p:sp>
    </p:spTree>
    <p:extLst>
      <p:ext uri="{BB962C8B-B14F-4D97-AF65-F5344CB8AC3E}">
        <p14:creationId xmlns:p14="http://schemas.microsoft.com/office/powerpoint/2010/main" val="385758629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latin typeface="+mj-lt"/>
              </a:rPr>
              <a:t>Tk</a:t>
            </a:r>
            <a:r>
              <a:rPr lang="vi-VN" sz="5400" b="0" u="sng" smtClean="0">
                <a:solidFill>
                  <a:srgbClr val="FFFF00"/>
                </a:solidFill>
                <a:latin typeface="+mj-lt"/>
              </a:rPr>
              <a:t>2</a:t>
            </a:r>
            <a:r>
              <a:rPr lang="en-US" sz="5400" u="sng" smtClean="0">
                <a:solidFill>
                  <a:srgbClr val="FFFF00"/>
                </a:solidFill>
                <a:latin typeface="+mj-lt"/>
              </a:rPr>
              <a:t>:</a:t>
            </a:r>
            <a:r>
              <a:rPr lang="en-US" sz="5400">
                <a:solidFill>
                  <a:schemeClr val="bg1"/>
                </a:solidFill>
                <a:latin typeface="+mj-lt"/>
              </a:rPr>
              <a:t> </a:t>
            </a:r>
            <a:r>
              <a:rPr lang="vi-VN" sz="5400">
                <a:solidFill>
                  <a:schemeClr val="bg1"/>
                </a:solidFill>
                <a:latin typeface="+mj-lt"/>
              </a:rPr>
              <a:t>Đây đời con xin dâng trước tòa cao sang, xác hồn con dâng lên với bao buồn vui. Con thành tâm dâng hiến trên bàn thờ này, xin chúc lành thương nhận lễ con </a:t>
            </a:r>
            <a:r>
              <a:rPr lang="vi-VN" sz="5400" smtClean="0">
                <a:solidFill>
                  <a:schemeClr val="bg1"/>
                </a:solidFill>
                <a:latin typeface="+mj-lt"/>
              </a:rPr>
              <a:t>dâng</a:t>
            </a:r>
            <a:r>
              <a:rPr lang="en-US" sz="5400" smtClean="0">
                <a:solidFill>
                  <a:schemeClr val="bg1"/>
                </a:solidFill>
                <a:latin typeface="+mj-lt"/>
              </a:rPr>
              <a:t>.</a:t>
            </a:r>
            <a:endParaRPr lang="vi-VN" sz="5400" b="0">
              <a:solidFill>
                <a:schemeClr val="bg1"/>
              </a:solidFill>
              <a:latin typeface="+mj-lt"/>
            </a:endParaRPr>
          </a:p>
        </p:txBody>
      </p:sp>
    </p:spTree>
    <p:extLst>
      <p:ext uri="{BB962C8B-B14F-4D97-AF65-F5344CB8AC3E}">
        <p14:creationId xmlns:p14="http://schemas.microsoft.com/office/powerpoint/2010/main" val="30934832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b="0" u="sng" spc="-150" smtClean="0">
                <a:solidFill>
                  <a:srgbClr val="FFFF00"/>
                </a:solidFill>
                <a:latin typeface="+mj-lt"/>
              </a:rPr>
              <a:t>ĐK</a:t>
            </a:r>
            <a:r>
              <a:rPr lang="vi-VN" sz="5400" b="0" spc="-150" smtClean="0">
                <a:solidFill>
                  <a:srgbClr val="FFFF00"/>
                </a:solidFill>
                <a:latin typeface="+mj-lt"/>
              </a:rPr>
              <a:t>:</a:t>
            </a:r>
            <a:r>
              <a:rPr lang="vi-VN" sz="5400" b="0" spc="-150" smtClean="0">
                <a:solidFill>
                  <a:schemeClr val="bg1"/>
                </a:solidFill>
                <a:latin typeface="+mj-lt"/>
              </a:rPr>
              <a:t> </a:t>
            </a:r>
            <a:r>
              <a:rPr lang="vi-VN" sz="5400" spc="-150" smtClean="0">
                <a:solidFill>
                  <a:schemeClr val="bg1"/>
                </a:solidFill>
                <a:latin typeface="+mj-lt"/>
              </a:rPr>
              <a:t>Dâng </a:t>
            </a:r>
            <a:r>
              <a:rPr lang="vi-VN" sz="5400" spc="-150">
                <a:solidFill>
                  <a:schemeClr val="bg1"/>
                </a:solidFill>
                <a:latin typeface="+mj-lt"/>
              </a:rPr>
              <a:t>lên Chúa bánh miến và rượu nho khiết tinh, góp về từ muôn cánh đồng dân Chúa. Dâng lên Chúa chí thánh là con Cha chí nhân, như khi xưa Người dâng hiến cho nhân </a:t>
            </a:r>
            <a:r>
              <a:rPr lang="vi-VN" sz="5400" spc="-150" smtClean="0">
                <a:solidFill>
                  <a:schemeClr val="bg1"/>
                </a:solidFill>
                <a:latin typeface="+mj-lt"/>
              </a:rPr>
              <a:t>trần</a:t>
            </a:r>
            <a:r>
              <a:rPr lang="en-US" sz="5400" spc="-150" smtClean="0">
                <a:solidFill>
                  <a:schemeClr val="bg1"/>
                </a:solidFill>
                <a:latin typeface="+mj-lt"/>
              </a:rPr>
              <a:t>.</a:t>
            </a:r>
            <a:endParaRPr lang="en-US" sz="5400" b="0">
              <a:solidFill>
                <a:schemeClr val="bg1"/>
              </a:solidFill>
              <a:latin typeface="+mj-lt"/>
            </a:endParaRPr>
          </a:p>
        </p:txBody>
      </p:sp>
    </p:spTree>
    <p:extLst>
      <p:ext uri="{BB962C8B-B14F-4D97-AF65-F5344CB8AC3E}">
        <p14:creationId xmlns:p14="http://schemas.microsoft.com/office/powerpoint/2010/main" val="13816199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561144074"/>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618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6740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3928" y="555526"/>
            <a:ext cx="9182842"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smtClean="0">
                <a:ln w="11430"/>
                <a:solidFill>
                  <a:srgbClr val="FFFF00"/>
                </a:solidFill>
                <a:effectLst>
                  <a:outerShdw blurRad="50800" dist="39000" dir="5460000" algn="tl">
                    <a:srgbClr val="000000">
                      <a:alpha val="38000"/>
                    </a:srgbClr>
                  </a:outerShdw>
                </a:effectLst>
                <a:cs typeface="Arial" pitchFamily="34" charset="0"/>
              </a:rPr>
              <a:t>Ca Nguyện Hiệp Lễ</a:t>
            </a:r>
          </a:p>
          <a:p>
            <a:pPr algn="ctr" fontAlgn="base">
              <a:spcBef>
                <a:spcPct val="0"/>
              </a:spcBef>
              <a:spcAft>
                <a:spcPct val="0"/>
              </a:spcAft>
            </a:pPr>
            <a:r>
              <a:rPr lang="en-US" sz="6600" b="1" smtClean="0">
                <a:ln w="11430"/>
                <a:solidFill>
                  <a:srgbClr val="FFFF00"/>
                </a:solidFill>
                <a:effectLst>
                  <a:outerShdw blurRad="50800" dist="39000" dir="5460000" algn="tl">
                    <a:srgbClr val="000000">
                      <a:alpha val="38000"/>
                    </a:srgbClr>
                  </a:outerShdw>
                </a:effectLst>
                <a:cs typeface="Arial" pitchFamily="34" charset="0"/>
              </a:rPr>
              <a:t>Nếu Chúa Là Mặt Trời</a:t>
            </a:r>
          </a:p>
          <a:p>
            <a:pPr algn="ctr" fontAlgn="base">
              <a:spcBef>
                <a:spcPct val="0"/>
              </a:spcBef>
              <a:spcAft>
                <a:spcPct val="0"/>
              </a:spcAft>
            </a:pPr>
            <a:r>
              <a:rPr lang="en-US" sz="6600" b="1" i="1" smtClean="0">
                <a:ln w="11430"/>
                <a:solidFill>
                  <a:srgbClr val="FFFF00"/>
                </a:solidFill>
                <a:effectLst>
                  <a:outerShdw blurRad="50800" dist="39000" dir="5460000" algn="tl">
                    <a:srgbClr val="000000">
                      <a:alpha val="38000"/>
                    </a:srgbClr>
                  </a:outerShdw>
                </a:effectLst>
                <a:cs typeface="Arial" pitchFamily="34" charset="0"/>
              </a:rPr>
              <a:t>Kim Long</a:t>
            </a:r>
            <a:endParaRPr lang="en-US" sz="5400" b="1" i="1">
              <a:ln w="11430"/>
              <a:solidFill>
                <a:srgbClr val="FFFF00"/>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400" b="0" u="sng" smtClean="0">
                <a:solidFill>
                  <a:srgbClr val="FFFF00"/>
                </a:solidFill>
                <a:latin typeface="+mj-lt"/>
              </a:rPr>
              <a:t>Tk</a:t>
            </a:r>
            <a:r>
              <a:rPr lang="vi-VN" sz="5400" b="0" u="sng" smtClean="0">
                <a:solidFill>
                  <a:srgbClr val="FFFF00"/>
                </a:solidFill>
                <a:latin typeface="+mj-lt"/>
              </a:rPr>
              <a:t>1</a:t>
            </a:r>
            <a:r>
              <a:rPr lang="en-US" sz="5400" u="sng">
                <a:solidFill>
                  <a:srgbClr val="FFFF00"/>
                </a:solidFill>
                <a:latin typeface="+mj-lt"/>
              </a:rPr>
              <a:t>:</a:t>
            </a:r>
            <a:r>
              <a:rPr lang="vi-VN" sz="5400" b="0" smtClean="0">
                <a:solidFill>
                  <a:schemeClr val="bg1"/>
                </a:solidFill>
                <a:latin typeface="+mj-lt"/>
              </a:rPr>
              <a:t> </a:t>
            </a:r>
            <a:r>
              <a:rPr lang="vi-VN" sz="5400">
                <a:solidFill>
                  <a:schemeClr val="bg1"/>
                </a:solidFill>
                <a:latin typeface="+mj-lt"/>
              </a:rPr>
              <a:t>Nếu Chúa là mặt trời con mong làm Trái đất. Nếu Chúa là Trái đất con muốn làm vầng trăng. Làm vầng trăng xoay quanh Trái đất, làm Trái đất xoay quanh Mặt Trời.</a:t>
            </a:r>
            <a:endParaRPr lang="vi-VN" sz="5400" b="0">
              <a:solidFill>
                <a:schemeClr val="bg1"/>
              </a:solidFill>
              <a:latin typeface="+mj-lt"/>
            </a:endParaRPr>
          </a:p>
        </p:txBody>
      </p:sp>
    </p:spTree>
    <p:extLst>
      <p:ext uri="{BB962C8B-B14F-4D97-AF65-F5344CB8AC3E}">
        <p14:creationId xmlns:p14="http://schemas.microsoft.com/office/powerpoint/2010/main" val="133681463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smtClean="0">
                <a:solidFill>
                  <a:srgbClr val="FFFF00"/>
                </a:solidFill>
                <a:latin typeface="+mj-lt"/>
              </a:rPr>
              <a:t>ĐK</a:t>
            </a:r>
            <a:r>
              <a:rPr lang="vi-VN" sz="7200" b="0" spc="-150" smtClean="0">
                <a:solidFill>
                  <a:srgbClr val="FFFF00"/>
                </a:solidFill>
                <a:latin typeface="+mj-lt"/>
              </a:rPr>
              <a:t>:</a:t>
            </a:r>
            <a:r>
              <a:rPr lang="vi-VN" sz="7200" b="0" spc="-150" smtClean="0">
                <a:solidFill>
                  <a:schemeClr val="bg1"/>
                </a:solidFill>
                <a:latin typeface="+mj-lt"/>
              </a:rPr>
              <a:t> </a:t>
            </a:r>
            <a:r>
              <a:rPr lang="vi-VN" sz="7200" spc="-150">
                <a:solidFill>
                  <a:schemeClr val="bg1"/>
                </a:solidFill>
                <a:latin typeface="+mj-lt"/>
              </a:rPr>
              <a:t>Chúa ơi, từng phút giây, hồn ngất ngây, lòng đắm say hướng về Chúa đây.</a:t>
            </a:r>
            <a:endParaRPr lang="en-US" sz="7200" b="0">
              <a:solidFill>
                <a:schemeClr val="bg1"/>
              </a:solidFill>
              <a:latin typeface="+mj-lt"/>
            </a:endParaRPr>
          </a:p>
        </p:txBody>
      </p:sp>
    </p:spTree>
    <p:extLst>
      <p:ext uri="{BB962C8B-B14F-4D97-AF65-F5344CB8AC3E}">
        <p14:creationId xmlns:p14="http://schemas.microsoft.com/office/powerpoint/2010/main" val="9565609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latin typeface="+mj-lt"/>
              </a:rPr>
              <a:t>Tk</a:t>
            </a:r>
            <a:r>
              <a:rPr lang="vi-VN" sz="5400" b="0" u="sng" smtClean="0">
                <a:solidFill>
                  <a:srgbClr val="FFFF00"/>
                </a:solidFill>
                <a:latin typeface="+mj-lt"/>
              </a:rPr>
              <a:t>2</a:t>
            </a:r>
            <a:r>
              <a:rPr lang="en-US" sz="5400" u="sng" smtClean="0">
                <a:solidFill>
                  <a:srgbClr val="FFFF00"/>
                </a:solidFill>
                <a:latin typeface="+mj-lt"/>
              </a:rPr>
              <a:t>:</a:t>
            </a:r>
            <a:r>
              <a:rPr lang="en-US" sz="5400">
                <a:solidFill>
                  <a:schemeClr val="bg1"/>
                </a:solidFill>
                <a:latin typeface="+mj-lt"/>
              </a:rPr>
              <a:t> </a:t>
            </a:r>
            <a:r>
              <a:rPr lang="vi-VN" sz="5400" smtClean="0">
                <a:solidFill>
                  <a:schemeClr val="bg1"/>
                </a:solidFill>
                <a:latin typeface="+mj-lt"/>
              </a:rPr>
              <a:t>Nếu </a:t>
            </a:r>
            <a:r>
              <a:rPr lang="vi-VN" sz="5400">
                <a:solidFill>
                  <a:schemeClr val="bg1"/>
                </a:solidFill>
                <a:latin typeface="+mj-lt"/>
              </a:rPr>
              <a:t>Chúa là Mẹ hiền con mong làm em bé. Nếu Chúa là suối mát con muốn làm đàn nai. Làm đàn nai luôn mong suối mát, làm em bé luôn mong Mẹ hiền.</a:t>
            </a:r>
            <a:endParaRPr lang="vi-VN" sz="5400" b="0">
              <a:solidFill>
                <a:schemeClr val="bg1"/>
              </a:solidFill>
              <a:latin typeface="+mj-lt"/>
            </a:endParaRPr>
          </a:p>
        </p:txBody>
      </p:sp>
    </p:spTree>
    <p:extLst>
      <p:ext uri="{BB962C8B-B14F-4D97-AF65-F5344CB8AC3E}">
        <p14:creationId xmlns:p14="http://schemas.microsoft.com/office/powerpoint/2010/main" val="31094671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smtClean="0">
                <a:solidFill>
                  <a:srgbClr val="FFFF00"/>
                </a:solidFill>
                <a:latin typeface="+mj-lt"/>
              </a:rPr>
              <a:t>ĐK</a:t>
            </a:r>
            <a:r>
              <a:rPr lang="vi-VN" sz="7200" b="0" spc="-150" smtClean="0">
                <a:solidFill>
                  <a:srgbClr val="FFFF00"/>
                </a:solidFill>
                <a:latin typeface="+mj-lt"/>
              </a:rPr>
              <a:t>:</a:t>
            </a:r>
            <a:r>
              <a:rPr lang="vi-VN" sz="7200" b="0" spc="-150" smtClean="0">
                <a:solidFill>
                  <a:schemeClr val="bg1"/>
                </a:solidFill>
                <a:latin typeface="+mj-lt"/>
              </a:rPr>
              <a:t> </a:t>
            </a:r>
            <a:r>
              <a:rPr lang="vi-VN" sz="7200" spc="-150">
                <a:solidFill>
                  <a:schemeClr val="bg1"/>
                </a:solidFill>
                <a:latin typeface="+mj-lt"/>
              </a:rPr>
              <a:t>Chúa ơi, từng phút giây, hồn ngất ngây, lòng đắm say hướng về Chúa đây.</a:t>
            </a:r>
            <a:endParaRPr lang="en-US" sz="7200" b="0">
              <a:solidFill>
                <a:schemeClr val="bg1"/>
              </a:solidFill>
              <a:latin typeface="+mj-lt"/>
            </a:endParaRPr>
          </a:p>
        </p:txBody>
      </p:sp>
    </p:spTree>
    <p:extLst>
      <p:ext uri="{BB962C8B-B14F-4D97-AF65-F5344CB8AC3E}">
        <p14:creationId xmlns:p14="http://schemas.microsoft.com/office/powerpoint/2010/main" val="212416987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chemeClr val="bg1"/>
                </a:solidFill>
                <a:latin typeface="+mj-lt"/>
              </a:rPr>
              <a:t>Tk3</a:t>
            </a:r>
            <a:r>
              <a:rPr lang="en-US" sz="5400" u="sng" smtClean="0">
                <a:solidFill>
                  <a:schemeClr val="bg1"/>
                </a:solidFill>
                <a:latin typeface="+mj-lt"/>
              </a:rPr>
              <a:t>:</a:t>
            </a:r>
            <a:r>
              <a:rPr lang="en-US" sz="5400">
                <a:solidFill>
                  <a:schemeClr val="bg1"/>
                </a:solidFill>
                <a:latin typeface="+mj-lt"/>
              </a:rPr>
              <a:t> </a:t>
            </a:r>
            <a:r>
              <a:rPr lang="vi-VN" sz="5400" smtClean="0">
                <a:solidFill>
                  <a:schemeClr val="bg1"/>
                </a:solidFill>
                <a:latin typeface="+mj-lt"/>
              </a:rPr>
              <a:t>Nếu </a:t>
            </a:r>
            <a:r>
              <a:rPr lang="vi-VN" sz="5400">
                <a:solidFill>
                  <a:schemeClr val="bg1"/>
                </a:solidFill>
                <a:latin typeface="+mj-lt"/>
              </a:rPr>
              <a:t>Chúa là ngọn triều con mong làm chiếc bách. Nếu Chúa là cánh gió con muốn làm làn mây. Làm làn mây trôi theo cánh gió, làm chiếc bách trôi theo ngọn triều.</a:t>
            </a:r>
            <a:endParaRPr lang="vi-VN" sz="5400" b="0">
              <a:solidFill>
                <a:schemeClr val="bg1"/>
              </a:solidFill>
              <a:latin typeface="+mj-lt"/>
            </a:endParaRPr>
          </a:p>
        </p:txBody>
      </p:sp>
    </p:spTree>
    <p:extLst>
      <p:ext uri="{BB962C8B-B14F-4D97-AF65-F5344CB8AC3E}">
        <p14:creationId xmlns:p14="http://schemas.microsoft.com/office/powerpoint/2010/main" val="7652959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smtClean="0">
                <a:solidFill>
                  <a:srgbClr val="FFFF00"/>
                </a:solidFill>
                <a:latin typeface="+mj-lt"/>
              </a:rPr>
              <a:t>ĐK</a:t>
            </a:r>
            <a:r>
              <a:rPr lang="vi-VN" sz="7200" b="0" spc="-150" smtClean="0">
                <a:solidFill>
                  <a:srgbClr val="FFFF00"/>
                </a:solidFill>
                <a:latin typeface="+mj-lt"/>
              </a:rPr>
              <a:t>:</a:t>
            </a:r>
            <a:r>
              <a:rPr lang="vi-VN" sz="7200" b="0" spc="-150" smtClean="0">
                <a:solidFill>
                  <a:schemeClr val="bg1"/>
                </a:solidFill>
                <a:latin typeface="+mj-lt"/>
              </a:rPr>
              <a:t> </a:t>
            </a:r>
            <a:r>
              <a:rPr lang="vi-VN" sz="7200" spc="-150">
                <a:solidFill>
                  <a:schemeClr val="bg1"/>
                </a:solidFill>
                <a:latin typeface="+mj-lt"/>
              </a:rPr>
              <a:t>Chúa ơi, từng phút giây, hồn ngất ngây, lòng đắm say hướng về Chúa đây.</a:t>
            </a:r>
            <a:endParaRPr lang="en-US" sz="7200" b="0">
              <a:solidFill>
                <a:schemeClr val="bg1"/>
              </a:solidFill>
              <a:latin typeface="+mj-lt"/>
            </a:endParaRPr>
          </a:p>
        </p:txBody>
      </p:sp>
    </p:spTree>
    <p:extLst>
      <p:ext uri="{BB962C8B-B14F-4D97-AF65-F5344CB8AC3E}">
        <p14:creationId xmlns:p14="http://schemas.microsoft.com/office/powerpoint/2010/main" val="212416987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latin typeface="+mj-lt"/>
              </a:rPr>
              <a:t>Tk4</a:t>
            </a:r>
            <a:r>
              <a:rPr lang="en-US" sz="5400" u="sng" smtClean="0">
                <a:solidFill>
                  <a:srgbClr val="FFFF00"/>
                </a:solidFill>
                <a:latin typeface="+mj-lt"/>
              </a:rPr>
              <a:t>:</a:t>
            </a:r>
            <a:r>
              <a:rPr lang="en-US" sz="5400" smtClean="0">
                <a:solidFill>
                  <a:schemeClr val="bg1"/>
                </a:solidFill>
                <a:latin typeface="+mj-lt"/>
              </a:rPr>
              <a:t> </a:t>
            </a:r>
            <a:r>
              <a:rPr lang="vi-VN" sz="5400">
                <a:solidFill>
                  <a:schemeClr val="bg1"/>
                </a:solidFill>
                <a:latin typeface="+mj-lt"/>
              </a:rPr>
              <a:t>Nếu Chúa là bụi hồng con mong làm cánh bướm. Nếu Chúa là khóm cúc con muốn làm bầy ong. Làm bầy ong say hương khóm cúc, làm cánh bướm say hương bụi hồng.</a:t>
            </a:r>
            <a:endParaRPr lang="vi-VN" sz="5400" b="0">
              <a:solidFill>
                <a:schemeClr val="bg1"/>
              </a:solidFill>
              <a:latin typeface="+mj-lt"/>
            </a:endParaRPr>
          </a:p>
        </p:txBody>
      </p:sp>
    </p:spTree>
    <p:extLst>
      <p:ext uri="{BB962C8B-B14F-4D97-AF65-F5344CB8AC3E}">
        <p14:creationId xmlns:p14="http://schemas.microsoft.com/office/powerpoint/2010/main" val="22856965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351529092"/>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7200" b="0" u="sng" spc="-150" smtClean="0">
                <a:solidFill>
                  <a:srgbClr val="FFFF00"/>
                </a:solidFill>
                <a:latin typeface="+mj-lt"/>
              </a:rPr>
              <a:t>ĐK</a:t>
            </a:r>
            <a:r>
              <a:rPr lang="vi-VN" sz="7200" b="0" spc="-150" smtClean="0">
                <a:solidFill>
                  <a:srgbClr val="FFFF00"/>
                </a:solidFill>
                <a:latin typeface="+mj-lt"/>
              </a:rPr>
              <a:t>:</a:t>
            </a:r>
            <a:r>
              <a:rPr lang="vi-VN" sz="7200" b="0" spc="-150" smtClean="0">
                <a:solidFill>
                  <a:schemeClr val="bg1"/>
                </a:solidFill>
                <a:latin typeface="+mj-lt"/>
              </a:rPr>
              <a:t> </a:t>
            </a:r>
            <a:r>
              <a:rPr lang="vi-VN" sz="7200" spc="-150">
                <a:solidFill>
                  <a:schemeClr val="bg1"/>
                </a:solidFill>
                <a:latin typeface="+mj-lt"/>
              </a:rPr>
              <a:t>Chúa ơi, từng phút giây, hồn ngất ngây, lòng đắm say hướng về Chúa đây.</a:t>
            </a:r>
            <a:endParaRPr lang="en-US" sz="7200" b="0">
              <a:solidFill>
                <a:schemeClr val="bg1"/>
              </a:solidFill>
              <a:latin typeface="+mj-lt"/>
            </a:endParaRPr>
          </a:p>
        </p:txBody>
      </p:sp>
    </p:spTree>
    <p:extLst>
      <p:ext uri="{BB962C8B-B14F-4D97-AF65-F5344CB8AC3E}">
        <p14:creationId xmlns:p14="http://schemas.microsoft.com/office/powerpoint/2010/main" val="212416987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1850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6740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748898"/>
            <a:ext cx="9263992" cy="338554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8800" smtClean="0">
                <a:ln w="11430"/>
                <a:solidFill>
                  <a:srgbClr val="FFFF00"/>
                </a:solidFill>
                <a:cs typeface="Arial" panose="020B0604020202020204" pitchFamily="34" charset="0"/>
              </a:rPr>
              <a:t>Ca Kết Lễ</a:t>
            </a:r>
          </a:p>
          <a:p>
            <a:pPr algn="ctr" fontAlgn="base">
              <a:spcBef>
                <a:spcPct val="0"/>
              </a:spcBef>
              <a:spcAft>
                <a:spcPct val="0"/>
              </a:spcAft>
            </a:pPr>
            <a:r>
              <a:rPr lang="en-US" sz="6600" smtClean="0">
                <a:ln w="11430"/>
                <a:solidFill>
                  <a:srgbClr val="FFFF00"/>
                </a:solidFill>
                <a:cs typeface="Arial" panose="020B0604020202020204" pitchFamily="34" charset="0"/>
              </a:rPr>
              <a:t>Đến Muôn Đời</a:t>
            </a:r>
          </a:p>
          <a:p>
            <a:pPr algn="ctr" fontAlgn="base">
              <a:spcBef>
                <a:spcPct val="0"/>
              </a:spcBef>
              <a:spcAft>
                <a:spcPct val="0"/>
              </a:spcAft>
            </a:pPr>
            <a:r>
              <a:rPr lang="en-US" sz="5400" i="1" smtClean="0">
                <a:ln w="11430"/>
                <a:solidFill>
                  <a:srgbClr val="FFFF00"/>
                </a:solidFill>
                <a:cs typeface="Arial" panose="020B0604020202020204" pitchFamily="34" charset="0"/>
              </a:rPr>
              <a:t>Đàm </a:t>
            </a:r>
            <a:r>
              <a:rPr lang="en-US" sz="5400" i="1">
                <a:ln w="11430"/>
                <a:solidFill>
                  <a:srgbClr val="FFFF00"/>
                </a:solidFill>
                <a:cs typeface="Arial" panose="020B0604020202020204" pitchFamily="34" charset="0"/>
              </a:rPr>
              <a:t>Ninh Hoa</a:t>
            </a:r>
            <a:endParaRPr lang="en-US" sz="4000" i="1" dirty="0">
              <a:ln w="11430"/>
              <a:solidFill>
                <a:srgbClr val="FFFF00"/>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4800" b="0" u="sng" smtClean="0">
                <a:solidFill>
                  <a:srgbClr val="FFFF00"/>
                </a:solidFill>
                <a:latin typeface="+mj-lt"/>
                <a:cs typeface="Arial" panose="020B0604020202020204" pitchFamily="34" charset="0"/>
              </a:rPr>
              <a:t>Đk</a:t>
            </a:r>
            <a:r>
              <a:rPr lang="en-US" sz="4800" b="0" smtClean="0">
                <a:solidFill>
                  <a:srgbClr val="FFFF00"/>
                </a:solidFill>
                <a:latin typeface="+mj-lt"/>
                <a:cs typeface="Arial" panose="020B0604020202020204" pitchFamily="34" charset="0"/>
              </a:rPr>
              <a:t>:</a:t>
            </a:r>
            <a:r>
              <a:rPr lang="en-US" sz="4800" b="0" smtClean="0">
                <a:solidFill>
                  <a:schemeClr val="bg1"/>
                </a:solidFill>
                <a:latin typeface="+mj-lt"/>
                <a:cs typeface="Arial" panose="020B0604020202020204" pitchFamily="34" charset="0"/>
              </a:rPr>
              <a:t> </a:t>
            </a:r>
            <a:r>
              <a:rPr lang="vi-VN" sz="4800">
                <a:solidFill>
                  <a:schemeClr val="bg1"/>
                </a:solidFill>
                <a:latin typeface="+mj-lt"/>
                <a:cs typeface="Arial" panose="020B0604020202020204" pitchFamily="34" charset="0"/>
              </a:rPr>
              <a:t>Đến muôn đời con cảm tạ ơn Chúa. Đến muôn đời con ngợi khen danh Chúa. Đến muôn đời, muôn muôn đời con ca vang tình thương Chúa. Và mãi mãi con nhớ công ơn Người.</a:t>
            </a:r>
            <a:endParaRPr lang="vi-VN" sz="4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 y="209550"/>
            <a:ext cx="9220200" cy="4953000"/>
          </a:xfrm>
        </p:spPr>
        <p:txBody>
          <a:bodyPr/>
          <a:lstStyle/>
          <a:p>
            <a:pPr algn="just"/>
            <a:r>
              <a:rPr lang="en-US" sz="5400" smtClean="0">
                <a:solidFill>
                  <a:srgbClr val="FFFF00"/>
                </a:solidFill>
              </a:rPr>
              <a:t>Tk1:</a:t>
            </a:r>
            <a:r>
              <a:rPr lang="vi-VN" sz="5400" smtClean="0">
                <a:solidFill>
                  <a:schemeClr val="bg1"/>
                </a:solidFill>
              </a:rPr>
              <a:t> Vì tình yêu bao la Chúa nâng đỡ con như phượng hoàng tung đôi cánh. Chúa dắt dìu con đi trong ánh sáng Người, hạnh phúc nào hơn.</a:t>
            </a:r>
            <a:endParaRPr lang="vi-VN" sz="5400">
              <a:solidFill>
                <a:schemeClr val="bg1"/>
              </a:solidFill>
            </a:endParaRPr>
          </a:p>
        </p:txBody>
      </p:sp>
    </p:spTree>
    <p:extLst>
      <p:ext uri="{BB962C8B-B14F-4D97-AF65-F5344CB8AC3E}">
        <p14:creationId xmlns:p14="http://schemas.microsoft.com/office/powerpoint/2010/main" val="194184541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4800" b="0" u="sng" smtClean="0">
                <a:solidFill>
                  <a:srgbClr val="FFFF00"/>
                </a:solidFill>
                <a:latin typeface="+mj-lt"/>
                <a:cs typeface="Arial" panose="020B0604020202020204" pitchFamily="34" charset="0"/>
              </a:rPr>
              <a:t>Đk</a:t>
            </a:r>
            <a:r>
              <a:rPr lang="en-US" sz="4800" b="0" smtClean="0">
                <a:solidFill>
                  <a:srgbClr val="FFFF00"/>
                </a:solidFill>
                <a:latin typeface="+mj-lt"/>
                <a:cs typeface="Arial" panose="020B0604020202020204" pitchFamily="34" charset="0"/>
              </a:rPr>
              <a:t>:</a:t>
            </a:r>
            <a:r>
              <a:rPr lang="en-US" sz="4800" b="0" smtClean="0">
                <a:solidFill>
                  <a:schemeClr val="bg1"/>
                </a:solidFill>
                <a:latin typeface="+mj-lt"/>
                <a:cs typeface="Arial" panose="020B0604020202020204" pitchFamily="34" charset="0"/>
              </a:rPr>
              <a:t> </a:t>
            </a:r>
            <a:r>
              <a:rPr lang="vi-VN" sz="4800">
                <a:solidFill>
                  <a:schemeClr val="bg1"/>
                </a:solidFill>
                <a:latin typeface="+mj-lt"/>
                <a:cs typeface="Arial" panose="020B0604020202020204" pitchFamily="34" charset="0"/>
              </a:rPr>
              <a:t>Đến muôn đời con cảm tạ ơn Chúa. Đến muôn đời con ngợi khen danh Chúa. Đến muôn đời, muôn muôn đời con ca vang tình thương Chúa. Và mãi mãi con nhớ công ơn Người.</a:t>
            </a:r>
            <a:endParaRPr lang="vi-VN" sz="4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365598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 y="209550"/>
            <a:ext cx="9220200" cy="4953000"/>
          </a:xfrm>
        </p:spPr>
        <p:txBody>
          <a:bodyPr/>
          <a:lstStyle/>
          <a:p>
            <a:pPr algn="just"/>
            <a:r>
              <a:rPr lang="en-US" sz="5400" smtClean="0">
                <a:solidFill>
                  <a:srgbClr val="FFFF00"/>
                </a:solidFill>
              </a:rPr>
              <a:t>Tk2:</a:t>
            </a:r>
            <a:r>
              <a:rPr lang="vi-VN" sz="5400" smtClean="0">
                <a:solidFill>
                  <a:schemeClr val="bg1"/>
                </a:solidFill>
              </a:rPr>
              <a:t> </a:t>
            </a:r>
            <a:r>
              <a:rPr lang="vi-VN" sz="5400">
                <a:solidFill>
                  <a:schemeClr val="bg1"/>
                </a:solidFill>
              </a:rPr>
              <a:t>Vì tình yêu bao la, Chúa gìn giữ con qua bao nhiêu hiểm nguy con vui sướng. Đôi mắt lệ yêu thương con hiến dâng Người êm ái nào hơn.</a:t>
            </a:r>
          </a:p>
        </p:txBody>
      </p:sp>
    </p:spTree>
    <p:extLst>
      <p:ext uri="{BB962C8B-B14F-4D97-AF65-F5344CB8AC3E}">
        <p14:creationId xmlns:p14="http://schemas.microsoft.com/office/powerpoint/2010/main" val="36452308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4800" b="0" u="sng" smtClean="0">
                <a:solidFill>
                  <a:srgbClr val="FFFF00"/>
                </a:solidFill>
                <a:latin typeface="+mj-lt"/>
                <a:cs typeface="Arial" panose="020B0604020202020204" pitchFamily="34" charset="0"/>
              </a:rPr>
              <a:t>Đk</a:t>
            </a:r>
            <a:r>
              <a:rPr lang="en-US" sz="4800" b="0" smtClean="0">
                <a:solidFill>
                  <a:srgbClr val="FFFF00"/>
                </a:solidFill>
                <a:latin typeface="+mj-lt"/>
                <a:cs typeface="Arial" panose="020B0604020202020204" pitchFamily="34" charset="0"/>
              </a:rPr>
              <a:t>:</a:t>
            </a:r>
            <a:r>
              <a:rPr lang="en-US" sz="4800" b="0" smtClean="0">
                <a:solidFill>
                  <a:schemeClr val="bg1"/>
                </a:solidFill>
                <a:latin typeface="+mj-lt"/>
                <a:cs typeface="Arial" panose="020B0604020202020204" pitchFamily="34" charset="0"/>
              </a:rPr>
              <a:t> </a:t>
            </a:r>
            <a:r>
              <a:rPr lang="vi-VN" sz="4800">
                <a:solidFill>
                  <a:schemeClr val="bg1"/>
                </a:solidFill>
                <a:latin typeface="+mj-lt"/>
                <a:cs typeface="Arial" panose="020B0604020202020204" pitchFamily="34" charset="0"/>
              </a:rPr>
              <a:t>Đến muôn đời con cảm tạ ơn Chúa. Đến muôn đời con ngợi khen danh Chúa. Đến muôn đời, muôn muôn đời con ca vang tình thương Chúa. Và mãi mãi con nhớ công ơn Người.</a:t>
            </a:r>
            <a:endParaRPr lang="vi-VN" sz="48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6083198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860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54165889"/>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1439110515"/>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261837958"/>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412031986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5079349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1036</Words>
  <Application>Microsoft Office PowerPoint</Application>
  <PresentationFormat>On-screen Show (16:9)</PresentationFormat>
  <Paragraphs>50</Paragraphs>
  <Slides>49</Slides>
  <Notes>0</Notes>
  <HiddenSlides>0</HiddenSlides>
  <MMClips>0</MMClips>
  <ScaleCrop>false</ScaleCrop>
  <HeadingPairs>
    <vt:vector size="4" baseType="variant">
      <vt:variant>
        <vt:lpstr>Theme</vt:lpstr>
      </vt:variant>
      <vt:variant>
        <vt:i4>6</vt:i4>
      </vt:variant>
      <vt:variant>
        <vt:lpstr>Slide Titles</vt:lpstr>
      </vt:variant>
      <vt:variant>
        <vt:i4>49</vt:i4>
      </vt:variant>
    </vt:vector>
  </HeadingPairs>
  <TitlesOfParts>
    <vt:vector size="55" baseType="lpstr">
      <vt:lpstr>11_Office Theme</vt:lpstr>
      <vt:lpstr>2_Default Design</vt:lpstr>
      <vt:lpstr>4_Default Design</vt:lpstr>
      <vt:lpstr>12_Office Theme</vt:lpstr>
      <vt:lpstr>1_Office Theme</vt:lpstr>
      <vt:lpstr>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Dâng Lên Chúa Lm. Duy Thiên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146</cp:revision>
  <dcterms:created xsi:type="dcterms:W3CDTF">2021-05-09T08:36:44Z</dcterms:created>
  <dcterms:modified xsi:type="dcterms:W3CDTF">2023-06-11T13:44:40Z</dcterms:modified>
</cp:coreProperties>
</file>