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3972" r:id="rId13"/>
    <p:sldMasterId id="2147483984" r:id="rId14"/>
    <p:sldMasterId id="2147483996" r:id="rId15"/>
    <p:sldMasterId id="2147484032" r:id="rId16"/>
    <p:sldMasterId id="2147484044" r:id="rId17"/>
    <p:sldMasterId id="2147484080" r:id="rId18"/>
    <p:sldMasterId id="2147484092" r:id="rId19"/>
    <p:sldMasterId id="2147484104" r:id="rId20"/>
    <p:sldMasterId id="2147484116" r:id="rId21"/>
    <p:sldMasterId id="2147484128" r:id="rId22"/>
    <p:sldMasterId id="2147484140" r:id="rId23"/>
    <p:sldMasterId id="2147484152" r:id="rId24"/>
    <p:sldMasterId id="2147484164" r:id="rId25"/>
    <p:sldMasterId id="2147484176" r:id="rId26"/>
  </p:sldMasterIdLst>
  <p:notesMasterIdLst>
    <p:notesMasterId r:id="rId124"/>
  </p:notesMasterIdLst>
  <p:sldIdLst>
    <p:sldId id="256" r:id="rId27"/>
    <p:sldId id="9877" r:id="rId28"/>
    <p:sldId id="9908" r:id="rId29"/>
    <p:sldId id="9909" r:id="rId30"/>
    <p:sldId id="9910" r:id="rId31"/>
    <p:sldId id="9923" r:id="rId32"/>
    <p:sldId id="9838" r:id="rId33"/>
    <p:sldId id="9839" r:id="rId34"/>
    <p:sldId id="9840" r:id="rId35"/>
    <p:sldId id="9841" r:id="rId36"/>
    <p:sldId id="9842" r:id="rId37"/>
    <p:sldId id="9843" r:id="rId38"/>
    <p:sldId id="9844" r:id="rId39"/>
    <p:sldId id="9845" r:id="rId40"/>
    <p:sldId id="9924" r:id="rId41"/>
    <p:sldId id="2146" r:id="rId42"/>
    <p:sldId id="9520" r:id="rId43"/>
    <p:sldId id="1982" r:id="rId44"/>
    <p:sldId id="9903" r:id="rId45"/>
    <p:sldId id="9904" r:id="rId46"/>
    <p:sldId id="9925" r:id="rId47"/>
    <p:sldId id="9846" r:id="rId48"/>
    <p:sldId id="9847" r:id="rId49"/>
    <p:sldId id="9848" r:id="rId50"/>
    <p:sldId id="9849" r:id="rId51"/>
    <p:sldId id="9850" r:id="rId52"/>
    <p:sldId id="9851" r:id="rId53"/>
    <p:sldId id="9852" r:id="rId54"/>
    <p:sldId id="9853" r:id="rId55"/>
    <p:sldId id="9926" r:id="rId56"/>
    <p:sldId id="9855" r:id="rId57"/>
    <p:sldId id="9856" r:id="rId58"/>
    <p:sldId id="9857" r:id="rId59"/>
    <p:sldId id="9858" r:id="rId60"/>
    <p:sldId id="9859" r:id="rId61"/>
    <p:sldId id="9860" r:id="rId62"/>
    <p:sldId id="9861" r:id="rId63"/>
    <p:sldId id="9862" r:id="rId64"/>
    <p:sldId id="9883" r:id="rId65"/>
    <p:sldId id="9835" r:id="rId66"/>
    <p:sldId id="9863" r:id="rId67"/>
    <p:sldId id="9864" r:id="rId68"/>
    <p:sldId id="9905" r:id="rId69"/>
    <p:sldId id="9866" r:id="rId70"/>
    <p:sldId id="9906" r:id="rId71"/>
    <p:sldId id="9868" r:id="rId72"/>
    <p:sldId id="9907" r:id="rId73"/>
    <p:sldId id="9884" r:id="rId74"/>
    <p:sldId id="9837" r:id="rId75"/>
    <p:sldId id="9756" r:id="rId76"/>
    <p:sldId id="9899" r:id="rId77"/>
    <p:sldId id="9885" r:id="rId78"/>
    <p:sldId id="9886" r:id="rId79"/>
    <p:sldId id="9887" r:id="rId80"/>
    <p:sldId id="9888" r:id="rId81"/>
    <p:sldId id="9889" r:id="rId82"/>
    <p:sldId id="9890" r:id="rId83"/>
    <p:sldId id="9891" r:id="rId84"/>
    <p:sldId id="9892" r:id="rId85"/>
    <p:sldId id="9893" r:id="rId86"/>
    <p:sldId id="9894" r:id="rId87"/>
    <p:sldId id="9895" r:id="rId88"/>
    <p:sldId id="9896" r:id="rId89"/>
    <p:sldId id="9897" r:id="rId90"/>
    <p:sldId id="9898" r:id="rId91"/>
    <p:sldId id="9902" r:id="rId92"/>
    <p:sldId id="9804" r:id="rId93"/>
    <p:sldId id="9805" r:id="rId94"/>
    <p:sldId id="9806" r:id="rId95"/>
    <p:sldId id="9927" r:id="rId96"/>
    <p:sldId id="9911" r:id="rId97"/>
    <p:sldId id="9928" r:id="rId98"/>
    <p:sldId id="9669" r:id="rId99"/>
    <p:sldId id="9901" r:id="rId100"/>
    <p:sldId id="9384" r:id="rId101"/>
    <p:sldId id="9920" r:id="rId102"/>
    <p:sldId id="2344" r:id="rId103"/>
    <p:sldId id="9826" r:id="rId104"/>
    <p:sldId id="9929" r:id="rId105"/>
    <p:sldId id="9692" r:id="rId106"/>
    <p:sldId id="9914" r:id="rId107"/>
    <p:sldId id="9930" r:id="rId108"/>
    <p:sldId id="9807" r:id="rId109"/>
    <p:sldId id="9790" r:id="rId110"/>
    <p:sldId id="9931" r:id="rId111"/>
    <p:sldId id="9915" r:id="rId112"/>
    <p:sldId id="9916" r:id="rId113"/>
    <p:sldId id="9932" r:id="rId114"/>
    <p:sldId id="9900" r:id="rId115"/>
    <p:sldId id="9514" r:id="rId116"/>
    <p:sldId id="9828" r:id="rId117"/>
    <p:sldId id="9796" r:id="rId118"/>
    <p:sldId id="9829" r:id="rId119"/>
    <p:sldId id="9921" r:id="rId120"/>
    <p:sldId id="9831" r:id="rId121"/>
    <p:sldId id="9922" r:id="rId122"/>
    <p:sldId id="9513" r:id="rId1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91.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12" Type="http://schemas.openxmlformats.org/officeDocument/2006/relationships/slide" Target="slides/slide86.xml"/><Relationship Id="rId16" Type="http://schemas.openxmlformats.org/officeDocument/2006/relationships/slideMaster" Target="slideMasters/slideMaster16.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slide" Target="slides/slide76.xml"/><Relationship Id="rId123" Type="http://schemas.openxmlformats.org/officeDocument/2006/relationships/slide" Target="slides/slide97.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64.xml"/><Relationship Id="rId95" Type="http://schemas.openxmlformats.org/officeDocument/2006/relationships/slide" Target="slides/slide6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13" Type="http://schemas.openxmlformats.org/officeDocument/2006/relationships/slide" Target="slides/slide87.xml"/><Relationship Id="rId118" Type="http://schemas.openxmlformats.org/officeDocument/2006/relationships/slide" Target="slides/slide92.xml"/><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slide" Target="slides/slide59.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103" Type="http://schemas.openxmlformats.org/officeDocument/2006/relationships/slide" Target="slides/slide77.xml"/><Relationship Id="rId108" Type="http://schemas.openxmlformats.org/officeDocument/2006/relationships/slide" Target="slides/slide82.xml"/><Relationship Id="rId116" Type="http://schemas.openxmlformats.org/officeDocument/2006/relationships/slide" Target="slides/slide90.xml"/><Relationship Id="rId124"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slide" Target="slides/slide62.xml"/><Relationship Id="rId91" Type="http://schemas.openxmlformats.org/officeDocument/2006/relationships/slide" Target="slides/slide65.xml"/><Relationship Id="rId96" Type="http://schemas.openxmlformats.org/officeDocument/2006/relationships/slide" Target="slides/slide70.xml"/><Relationship Id="rId111"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6" Type="http://schemas.openxmlformats.org/officeDocument/2006/relationships/slide" Target="slides/slide80.xml"/><Relationship Id="rId114" Type="http://schemas.openxmlformats.org/officeDocument/2006/relationships/slide" Target="slides/slide88.xml"/><Relationship Id="rId119" Type="http://schemas.openxmlformats.org/officeDocument/2006/relationships/slide" Target="slides/slide93.xml"/><Relationship Id="rId12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120" Type="http://schemas.openxmlformats.org/officeDocument/2006/relationships/slide" Target="slides/slide94.xml"/><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 Id="rId61" Type="http://schemas.openxmlformats.org/officeDocument/2006/relationships/slide" Target="slides/slide35.xml"/><Relationship Id="rId82"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7434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563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2501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771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4957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8823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2599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8645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6727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0471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2029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7543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9777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784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204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4056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7972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61516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9491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1584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9206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94037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5514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25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242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535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4762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53843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4687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8449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9783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0888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427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72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4656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8818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7276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115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38733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03075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18317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0551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05765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572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8474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7428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1414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47206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3940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75967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5056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5654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56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36458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80838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84748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7428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1414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47206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39405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7596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50562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56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56808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36458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80838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73379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2775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714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59544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29200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78148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33093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10352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17687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79553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8302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73379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27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71496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59544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29200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78148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33093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10352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17687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79553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83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54038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60733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02661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5836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013482"/>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013482"/>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031877"/>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03187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2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3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46.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14.xml"/><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8.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8.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9.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0.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0.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7.xml"/></Relationships>
</file>

<file path=ppt/slides/_rels/slide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8.xml"/></Relationships>
</file>

<file path=ppt/slides/_rels/slide9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MỪNG </a:t>
            </a:r>
            <a:r>
              <a:rPr lang="en-US" sz="52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LÊN TRỜI</a:t>
            </a:r>
          </a:p>
          <a:p>
            <a:pPr marL="27432" indent="0" algn="ctr">
              <a:lnSpc>
                <a:spcPct val="120000"/>
              </a:lnSpc>
              <a:buNone/>
            </a:pPr>
            <a:r>
              <a:rPr lang="en-US" sz="54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Hàn Thư Sinh</a:t>
            </a:r>
            <a:endParaRPr lang="en-US" sz="4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a:effectLst>
                  <a:outerShdw blurRad="38100" dist="38100" dir="2700000" algn="tl">
                    <a:srgbClr val="000000">
                      <a:alpha val="43137"/>
                    </a:srgbClr>
                  </a:outerShdw>
                </a:effectLst>
                <a:latin typeface="+mj-lt"/>
              </a:rPr>
              <a:t> </a:t>
            </a:r>
            <a:r>
              <a:rPr lang="vi-VN" sz="4400" b="1">
                <a:solidFill>
                  <a:srgbClr val="003399"/>
                </a:solidFill>
                <a:effectLst>
                  <a:outerShdw blurRad="38100" dist="38100" dir="2700000" algn="tl">
                    <a:srgbClr val="000000">
                      <a:alpha val="43137"/>
                    </a:srgbClr>
                  </a:outerShdw>
                </a:effectLst>
                <a:latin typeface="+mj-lt"/>
              </a:rPr>
              <a:t>Cùng hân hoan tôn vinh Chúa đã lên Trời. Nhân thế vui tấu điệu nhạc Khải Hoàn Ca. Tội A-dong gây tan nát kiếp con người. Nay Chúa Con thương nhân loại, mở Nước Trời.</a:t>
            </a:r>
            <a:endParaRPr lang="vi-VN" sz="44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5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5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5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500" b="1">
                <a:solidFill>
                  <a:srgbClr val="003399"/>
                </a:solidFill>
                <a:effectLst>
                  <a:outerShdw blurRad="38100" dist="38100" dir="2700000" algn="tl">
                    <a:srgbClr val="000000">
                      <a:alpha val="43137"/>
                    </a:srgbClr>
                  </a:outerShdw>
                </a:effectLst>
                <a:latin typeface="+mj-lt"/>
              </a:rPr>
              <a:t>Chúa đã lên Trời tung ánh quang phục sinh. Chúa về Thiên Cung để dẫn đường soi lối. Chúa đã lên Trời cho thế gian niềm tin. Chúa về Thiên Cung để ban phúc trường </a:t>
            </a:r>
            <a:r>
              <a:rPr lang="vi-VN" sz="4500" b="1">
                <a:solidFill>
                  <a:srgbClr val="003399"/>
                </a:solidFill>
                <a:effectLst>
                  <a:outerShdw blurRad="38100" dist="38100" dir="2700000" algn="tl">
                    <a:srgbClr val="000000">
                      <a:alpha val="43137"/>
                    </a:srgbClr>
                  </a:outerShdw>
                </a:effectLst>
                <a:latin typeface="+mj-lt"/>
              </a:rPr>
              <a:t>sinh</a:t>
            </a:r>
            <a:r>
              <a:rPr lang="vi-VN" sz="4500" b="1" smtClean="0">
                <a:solidFill>
                  <a:srgbClr val="003399"/>
                </a:solidFill>
                <a:effectLst>
                  <a:outerShdw blurRad="38100" dist="38100" dir="2700000" algn="tl">
                    <a:srgbClr val="000000">
                      <a:alpha val="43137"/>
                    </a:srgbClr>
                  </a:outerShdw>
                </a:effectLst>
                <a:latin typeface="+mj-lt"/>
              </a:rPr>
              <a:t>.</a:t>
            </a:r>
            <a:endParaRPr lang="vi-VN" sz="4500" b="1">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a:effectLst>
                  <a:outerShdw blurRad="38100" dist="38100" dir="2700000" algn="tl">
                    <a:srgbClr val="000000">
                      <a:alpha val="43137"/>
                    </a:srgbClr>
                  </a:outerShdw>
                </a:effectLst>
                <a:latin typeface="+mj-lt"/>
              </a:rPr>
              <a:t> </a:t>
            </a:r>
            <a:r>
              <a:rPr lang="vi-VN" sz="4400" b="1">
                <a:solidFill>
                  <a:srgbClr val="003399"/>
                </a:solidFill>
                <a:effectLst>
                  <a:outerShdw blurRad="38100" dist="38100" dir="2700000" algn="tl">
                    <a:srgbClr val="000000">
                      <a:alpha val="43137"/>
                    </a:srgbClr>
                  </a:outerShdw>
                </a:effectLst>
                <a:latin typeface="+mj-lt"/>
              </a:rPr>
              <a:t>Trần gian ơi! Quê hương mới ở trên Trời. Không đớn đau, lão, bệnh, tử, lẫn sầu thương. Hãy hăng say ưu tiên kiếm Nước Thiên Đường. Nơi Chúa Cha ban ân thưởng người tốt lành.</a:t>
            </a:r>
            <a:endParaRPr lang="vi-VN" sz="44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a:solidFill>
                  <a:srgbClr val="003399"/>
                </a:solidFill>
                <a:effectLst>
                  <a:outerShdw blurRad="38100" dist="38100" dir="2700000" algn="tl">
                    <a:srgbClr val="000000">
                      <a:alpha val="43137"/>
                    </a:srgbClr>
                  </a:outerShdw>
                </a:effectLst>
                <a:latin typeface="+mj-lt"/>
              </a:rPr>
              <a:t>Chúa đã lên Trời tung ánh quang phục sinh. Chúa về Thiên Cung để dẫn đường soi lối. Chúa đã lên Trời cho thế gian niềm tin. Chúa về Thiên Cung để ban phúc </a:t>
            </a:r>
            <a:r>
              <a:rPr lang="vi-VN" sz="4000" b="1">
                <a:solidFill>
                  <a:srgbClr val="003399"/>
                </a:solidFill>
                <a:effectLst>
                  <a:outerShdw blurRad="38100" dist="38100" dir="2700000" algn="tl">
                    <a:srgbClr val="000000">
                      <a:alpha val="43137"/>
                    </a:srgbClr>
                  </a:outerShdw>
                </a:effectLst>
                <a:latin typeface="+mj-lt"/>
              </a:rPr>
              <a:t>trường </a:t>
            </a:r>
            <a:r>
              <a:rPr lang="vi-VN" sz="4000" b="1" smtClean="0">
                <a:solidFill>
                  <a:srgbClr val="003399"/>
                </a:solidFill>
                <a:effectLst>
                  <a:outerShdw blurRad="38100" dist="38100" dir="2700000" algn="tl">
                    <a:srgbClr val="000000">
                      <a:alpha val="43137"/>
                    </a:srgbClr>
                  </a:outerShdw>
                </a:effectLst>
                <a:latin typeface="+mj-lt"/>
              </a:rPr>
              <a:t>sinh.</a:t>
            </a:r>
            <a:r>
              <a:rPr lang="en-US" sz="4000" b="1" smtClean="0">
                <a:solidFill>
                  <a:srgbClr val="003399"/>
                </a:solidFill>
                <a:effectLst>
                  <a:outerShdw blurRad="38100" dist="38100" dir="2700000" algn="tl">
                    <a:srgbClr val="000000">
                      <a:alpha val="43137"/>
                    </a:srgbClr>
                  </a:outerShdw>
                </a:effectLst>
                <a:latin typeface="+mj-lt"/>
              </a:rPr>
              <a:t> </a:t>
            </a:r>
            <a:r>
              <a:rPr lang="vi-VN" sz="4000" b="1" smtClean="0">
                <a:solidFill>
                  <a:srgbClr val="FF0000"/>
                </a:solidFill>
                <a:effectLst>
                  <a:outerShdw blurRad="38100" dist="38100" dir="2700000" algn="tl">
                    <a:srgbClr val="000000">
                      <a:alpha val="43137"/>
                    </a:srgbClr>
                  </a:outerShdw>
                </a:effectLst>
                <a:latin typeface="+mj-lt"/>
              </a:rPr>
              <a:t>Al-le-lu-ia</a:t>
            </a:r>
            <a:r>
              <a:rPr lang="vi-VN" sz="4000" b="1">
                <a:solidFill>
                  <a:srgbClr val="FF0000"/>
                </a:solidFill>
                <a:effectLst>
                  <a:outerShdw blurRad="38100" dist="38100" dir="2700000" algn="tl">
                    <a:srgbClr val="000000">
                      <a:alpha val="43137"/>
                    </a:srgbClr>
                  </a:outerShdw>
                </a:effectLst>
                <a:latin typeface="+mj-lt"/>
              </a:rPr>
              <a:t>. Al-le-lu-ia. Al-le-lu-ia. Al-le-lu-ia.</a:t>
            </a:r>
            <a:endPar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535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076766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63218"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Công vụ Tông Đồ</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Đức Giê-su được cất lên ngay trước mắt các ông.</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Tk1</a:t>
            </a:r>
            <a:r>
              <a:rPr lang="en-US" sz="6000" b="1" u="sng">
                <a:solidFill>
                  <a:srgbClr val="FF0000"/>
                </a:solidFill>
                <a:effectLst>
                  <a:outerShdw blurRad="38100" dist="38100" dir="2700000" algn="tl">
                    <a:srgbClr val="000000">
                      <a:alpha val="43137"/>
                    </a:srgbClr>
                  </a:outerShdw>
                </a:effectLst>
                <a:cs typeface="Times New Roman" pitchFamily="18" charset="0"/>
              </a:rPr>
              <a:t>:</a:t>
            </a:r>
            <a:r>
              <a:rPr lang="en-US" sz="6000" b="1">
                <a:solidFill>
                  <a:srgbClr val="FF0000"/>
                </a:solidFill>
                <a:effectLst>
                  <a:outerShdw blurRad="38100" dist="38100" dir="2700000" algn="tl">
                    <a:srgbClr val="000000">
                      <a:alpha val="43137"/>
                    </a:srgbClr>
                  </a:outerShdw>
                </a:effectLst>
                <a:cs typeface="Times New Roman" pitchFamily="18" charset="0"/>
              </a:rPr>
              <a:t> </a:t>
            </a:r>
            <a:r>
              <a:rPr lang="vi-VN" sz="6000" b="1">
                <a:solidFill>
                  <a:srgbClr val="003399"/>
                </a:solidFill>
              </a:rPr>
              <a:t>Vỗ tay đi nào muôn dân hỡi, tán tụng Thiên Chúa, mau hò reo. Vì Chúa Đấng Tối Cao khả úy, là Đại Vương thống trị địa cầu.</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99749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Thánh Vịnh 46</a:t>
            </a:r>
          </a:p>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Chúa Nhật VII Phục Sinh</a:t>
            </a:r>
            <a:br>
              <a:rPr lang="en-US" sz="4800" b="1" smtClean="0">
                <a:solidFill>
                  <a:srgbClr val="FF0000"/>
                </a:solidFill>
                <a:effectLst>
                  <a:outerShdw blurRad="38100" dist="38100" dir="2700000" algn="tl">
                    <a:srgbClr val="000000">
                      <a:alpha val="43137"/>
                    </a:srgbClr>
                  </a:outerShdw>
                </a:effectLst>
                <a:latin typeface="+mj-lt"/>
                <a:cs typeface="Tahoma" pitchFamily="34" charset="0"/>
              </a:rPr>
            </a:br>
            <a:r>
              <a:rPr lang="en-US" sz="4800" b="1" smtClean="0">
                <a:solidFill>
                  <a:srgbClr val="FF0000"/>
                </a:solidFill>
                <a:effectLst>
                  <a:outerShdw blurRad="38100" dist="38100" dir="2700000" algn="tl">
                    <a:srgbClr val="000000">
                      <a:alpha val="43137"/>
                    </a:srgbClr>
                  </a:outerShdw>
                </a:effectLst>
                <a:latin typeface="+mj-lt"/>
                <a:cs typeface="Tahoma" pitchFamily="34" charset="0"/>
              </a:rPr>
              <a:t>Chúa Thăng Thiên</a:t>
            </a:r>
            <a:br>
              <a:rPr lang="en-US" sz="4800" b="1" smtClean="0">
                <a:solidFill>
                  <a:srgbClr val="FF0000"/>
                </a:solidFill>
                <a:effectLst>
                  <a:outerShdw blurRad="38100" dist="38100" dir="2700000" algn="tl">
                    <a:srgbClr val="000000">
                      <a:alpha val="43137"/>
                    </a:srgbClr>
                  </a:outerShdw>
                </a:effectLst>
                <a:latin typeface="+mj-lt"/>
                <a:cs typeface="Tahoma" pitchFamily="34" charset="0"/>
              </a:rPr>
            </a:br>
            <a:r>
              <a:rPr lang="en-US" sz="4800" b="1" smtClean="0">
                <a:solidFill>
                  <a:srgbClr val="FF0000"/>
                </a:solidFill>
                <a:effectLst>
                  <a:outerShdw blurRad="38100" dist="38100" dir="2700000" algn="tl">
                    <a:srgbClr val="000000">
                      <a:alpha val="43137"/>
                    </a:srgbClr>
                  </a:outerShdw>
                </a:effectLst>
                <a:latin typeface="+mj-lt"/>
                <a:cs typeface="Tahoma" pitchFamily="34" charset="0"/>
              </a:rPr>
              <a:t>Năm A</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03 câu</a:t>
            </a:r>
            <a:endParaRPr lang="en-US" sz="44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Tk1</a:t>
            </a:r>
            <a:r>
              <a:rPr lang="en-US" sz="6000" b="1" u="sng">
                <a:solidFill>
                  <a:srgbClr val="FF0000"/>
                </a:solidFill>
                <a:effectLst>
                  <a:outerShdw blurRad="38100" dist="38100" dir="2700000" algn="tl">
                    <a:srgbClr val="000000">
                      <a:alpha val="43137"/>
                    </a:srgbClr>
                  </a:outerShdw>
                </a:effectLst>
                <a:cs typeface="Times New Roman" pitchFamily="18" charset="0"/>
              </a:rPr>
              <a:t>:</a:t>
            </a:r>
            <a:r>
              <a:rPr lang="en-US" sz="6000" b="1">
                <a:solidFill>
                  <a:srgbClr val="FF0000"/>
                </a:solidFill>
                <a:effectLst>
                  <a:outerShdw blurRad="38100" dist="38100" dir="2700000" algn="tl">
                    <a:srgbClr val="000000">
                      <a:alpha val="43137"/>
                    </a:srgbClr>
                  </a:outerShdw>
                </a:effectLst>
                <a:cs typeface="Times New Roman" pitchFamily="18" charset="0"/>
              </a:rPr>
              <a:t> </a:t>
            </a:r>
            <a:r>
              <a:rPr lang="vi-VN" sz="6000" b="1">
                <a:solidFill>
                  <a:srgbClr val="003399"/>
                </a:solidFill>
              </a:rPr>
              <a:t>Vỗ tay đi nào muôn dân hỡi, tán tụng Thiên Chúa, mau hò reo. Vì Chúa Đấng Tối Cao khả úy, là Đại Vương thống trị địa cầu.</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8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8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800" b="1">
                <a:solidFill>
                  <a:srgbClr val="003399"/>
                </a:solidFill>
                <a:latin typeface="+mn-lt"/>
              </a:rPr>
              <a:t>Chúa đi lên ngàn câu hoan chúc, Chúa ngự lên giữa điệu kèn vang. Đàn hát hãy tấu vang mừng Chúa, và hòa ca kính Vua ta thờ.</a:t>
            </a:r>
            <a:endParaRPr lang="en-US" sz="58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 Đức Vua cai trị cả thế giới, tiến Ngài muôn khúc ca tuyệt luân. Này Chúa vẫn thống trị vạn quốc, hằng ngự trên thánh ngai của Ngài.</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5554726" cy="1384995"/>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thánh Phaolô Tông Đồ</a:t>
            </a:r>
          </a:p>
          <a:p>
            <a:r>
              <a:rPr lang="en-US" sz="2800" smtClean="0">
                <a:solidFill>
                  <a:srgbClr val="FFFF00"/>
                </a:solidFill>
              </a:rPr>
              <a:t>Gửi tín hữu Ê-phê-xô</a:t>
            </a:r>
            <a:endParaRPr lang="en-US" sz="280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en-US" sz="3600" smtClean="0">
                <a:solidFill>
                  <a:srgbClr val="FFFF00"/>
                </a:solidFill>
              </a:rPr>
              <a:t>Thiên Chua đã đặt Đức Kitô ngự bên hữu Người trên trời,</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6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600" b="1">
                <a:solidFill>
                  <a:srgbClr val="003296"/>
                </a:solidFill>
                <a:effectLst>
                  <a:outerShdw blurRad="38100" dist="38100" dir="2700000" algn="tl">
                    <a:srgbClr val="000000">
                      <a:alpha val="43137"/>
                    </a:srgbClr>
                  </a:outerShdw>
                </a:effectLst>
                <a:latin typeface="+mj-lt"/>
                <a:cs typeface="Times New Roman" pitchFamily="18" charset="0"/>
              </a:rPr>
              <a:t>Chúa nói: “Các con hãy ra đi giảng dạy muôn dân, và đây Thầy ở cùng các con mọi ngày cho đến tận thế.” </a:t>
            </a: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6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600" b="1">
                <a:solidFill>
                  <a:srgbClr val="003296"/>
                </a:solidFill>
                <a:effectLst>
                  <a:outerShdw blurRad="38100" dist="38100" dir="2700000" algn="tl">
                    <a:srgbClr val="000000">
                      <a:alpha val="43137"/>
                    </a:srgbClr>
                  </a:outerShdw>
                </a:effectLst>
                <a:latin typeface="+mj-lt"/>
                <a:cs typeface="Times New Roman" pitchFamily="18" charset="0"/>
              </a:rPr>
              <a:t>Chúa nói: “Các con hãy ra đi giảng dạy muôn dân, và đây Thầy ở cùng các con mọi ngày cho đến tận thế.” </a:t>
            </a: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8694552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290606"/>
            <a:ext cx="4572000" cy="3181350"/>
          </a:xfrm>
        </p:spPr>
        <p:txBody>
          <a:bodyPr>
            <a:normAutofit/>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a:t>
            </a:r>
            <a:r>
              <a:rPr lang="en-US" sz="5400" b="1">
                <a:solidFill>
                  <a:srgbClr val="003399"/>
                </a:solidFill>
                <a:effectLst>
                  <a:outerShdw blurRad="38100" dist="38100" dir="2700000" algn="tl">
                    <a:srgbClr val="000000">
                      <a:alpha val="43137"/>
                    </a:srgbClr>
                  </a:outerShdw>
                </a:effectLst>
                <a:cs typeface="Times New Roman" pitchFamily="18" charset="0"/>
              </a:rPr>
              <a:t>Lễ</a:t>
            </a:r>
            <a:br>
              <a:rPr lang="en-US" sz="5400" b="1">
                <a:solidFill>
                  <a:srgbClr val="003399"/>
                </a:solidFill>
                <a:effectLst>
                  <a:outerShdw blurRad="38100" dist="38100" dir="2700000" algn="tl">
                    <a:srgbClr val="000000">
                      <a:alpha val="43137"/>
                    </a:srgbClr>
                  </a:outerShdw>
                </a:effectLst>
                <a:cs typeface="Times New Roman" pitchFamily="18" charset="0"/>
              </a:rPr>
            </a:br>
            <a:r>
              <a:rPr lang="en-US" sz="3600" b="1" smtClean="0">
                <a:solidFill>
                  <a:srgbClr val="C00000"/>
                </a:solidFill>
                <a:effectLst>
                  <a:outerShdw blurRad="38100" dist="38100" dir="2700000" algn="tl">
                    <a:srgbClr val="000000">
                      <a:alpha val="43137"/>
                    </a:srgbClr>
                  </a:outerShdw>
                </a:effectLst>
                <a:cs typeface="Times New Roman" pitchFamily="18" charset="0"/>
              </a:rPr>
              <a:t>Bánh Miến Tinh Tuyền</a:t>
            </a:r>
            <a:br>
              <a:rPr lang="en-US" sz="3600" b="1" smtClean="0">
                <a:solidFill>
                  <a:srgbClr val="C00000"/>
                </a:solidFill>
                <a:effectLst>
                  <a:outerShdw blurRad="38100" dist="38100" dir="2700000" algn="tl">
                    <a:srgbClr val="000000">
                      <a:alpha val="43137"/>
                    </a:srgbClr>
                  </a:outerShdw>
                </a:effectLst>
                <a:cs typeface="Times New Roman" pitchFamily="18" charset="0"/>
              </a:rPr>
            </a:br>
            <a:r>
              <a:rPr lang="en-US" sz="3600" b="1" i="1" smtClean="0">
                <a:solidFill>
                  <a:srgbClr val="003399"/>
                </a:solidFill>
                <a:effectLst>
                  <a:outerShdw blurRad="38100" dist="38100" dir="2700000" algn="tl">
                    <a:srgbClr val="000000">
                      <a:alpha val="43137"/>
                    </a:srgbClr>
                  </a:outerShdw>
                </a:effectLst>
                <a:cs typeface="Times New Roman" pitchFamily="18" charset="0"/>
              </a:rPr>
              <a:t>Đinh Công Huỳnh</a:t>
            </a:r>
            <a:r>
              <a:rPr lang="en-US" sz="5400" b="1">
                <a:solidFill>
                  <a:srgbClr val="003399"/>
                </a:solidFill>
                <a:effectLst>
                  <a:outerShdw blurRad="38100" dist="38100" dir="2700000" algn="tl">
                    <a:srgbClr val="000000">
                      <a:alpha val="43137"/>
                    </a:srgbClr>
                  </a:outerShdw>
                </a:effectLst>
                <a:cs typeface="Times New Roman" pitchFamily="18" charset="0"/>
              </a:rPr>
              <a:t/>
            </a:r>
            <a:br>
              <a:rPr lang="en-US" sz="5400" b="1">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2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2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200" b="1">
                <a:solidFill>
                  <a:srgbClr val="003399"/>
                </a:solidFill>
                <a:effectLst>
                  <a:outerShdw blurRad="38100" dist="38100" dir="2700000" algn="tl">
                    <a:srgbClr val="000000">
                      <a:alpha val="43137"/>
                    </a:srgbClr>
                  </a:outerShdw>
                </a:effectLst>
                <a:latin typeface="+mj-lt"/>
              </a:rPr>
              <a:t>Xin dâng lên đây rượu nho bánh miến thơm nồng. Xin dâng lên đây tuổi thơ ước mơ thắm hồng. Bao tinh hoa nơi đồng xa lúa chín nương đồng. Dâng lên Cha bao mồ hôi chất chứa tình thương.</a:t>
            </a:r>
            <a:endParaRPr lang="en-US" altLang="en-US" sz="4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 dâng Thiên Chúa chí nhân, con nay đâu có gì xứng cân. Đây hương hoa, bánh thơm, rượu ngon, xin dâng lên với bao tâm hồn.</a:t>
            </a: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endParaRPr lang="en-US" altLang="en-US" sz="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xin dâng bao khổ đau với những u sầu. Trong đêm thâu bao lệ dâng ướt mi tuôn trào. Xin Cha thương đón nhận cho hiến lễ chân thành. Bao đau thương, bao buồn vui hiến dâng trọn tình.</a:t>
            </a:r>
            <a:endPar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 dâng Thiên Chúa chí nhân, con nay đâu có gì xứng cân. Đây hương hoa, bánh thơm, rượu ngon, xin dâng lên với bao tâm hồn.</a:t>
            </a:r>
          </a:p>
        </p:txBody>
      </p:sp>
    </p:spTree>
    <p:extLst>
      <p:ext uri="{BB962C8B-B14F-4D97-AF65-F5344CB8AC3E}">
        <p14:creationId xmlns:p14="http://schemas.microsoft.com/office/powerpoint/2010/main" val="4177359982"/>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5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45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5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5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 câu ca đây trầm hương kính tiến lên Ngài. Theo hương kinh đưa hồn con vút lên thánh đài. Dâng lên Cha bao ngày qua những phút an hòa. Dâng tân toan, dâng sầu vương tháng năm </a:t>
            </a:r>
            <a:r>
              <a:rPr lang="vi-VN" sz="45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lệ </a:t>
            </a:r>
            <a:r>
              <a:rPr lang="vi-VN" sz="45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sa</a:t>
            </a:r>
            <a:r>
              <a:rPr lang="en-US" sz="45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5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05764495"/>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 dâng Thiên Chúa chí nhân, con nay đâu có gì xứng cân. Đây hương hoa, bánh thơm, rượu ngon, xin dâng lên với bao tâm hồn.</a:t>
            </a:r>
          </a:p>
        </p:txBody>
      </p:sp>
    </p:spTree>
    <p:extLst>
      <p:ext uri="{BB962C8B-B14F-4D97-AF65-F5344CB8AC3E}">
        <p14:creationId xmlns:p14="http://schemas.microsoft.com/office/powerpoint/2010/main" val="4177359982"/>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VỀ TRỜI</a:t>
            </a:r>
          </a:p>
          <a:p>
            <a:pPr marL="27432" indent="0" algn="ctr">
              <a:lnSpc>
                <a:spcPct val="120000"/>
              </a:lnSpc>
              <a:buNone/>
            </a:pPr>
            <a:r>
              <a:rPr lang="en-US" sz="54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Phanxico</a:t>
            </a:r>
            <a:endParaRPr lang="en-US" sz="2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a:effectLst>
                  <a:outerShdw blurRad="38100" dist="38100" dir="2700000" algn="tl">
                    <a:srgbClr val="000000">
                      <a:alpha val="43137"/>
                    </a:srgbClr>
                  </a:outerShdw>
                </a:effectLst>
                <a:latin typeface="+mj-lt"/>
              </a:rPr>
              <a:t> </a:t>
            </a:r>
            <a:r>
              <a:rPr lang="vi-VN" sz="5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 đã xuống đời mang kiếp con người, chung nắng chung mưa cùng chúng con. Người về trời cao trăng sao dạt dào</a:t>
            </a:r>
            <a:r>
              <a:rPr lang="vi-VN" sz="5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 nhớ cuộc đời đầy ba đào. Câu yêu thương sắt son, muôn năm luôn giữ tròn. Người ở cùng con dẫu cho sông cạn núi mòn.</a:t>
            </a:r>
            <a:endPar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18405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5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Còn nhớ hôm nao trong gió xôn xao, Người đã sai con vào thế gian. Lòng này tràn vui dâng trao cuộc đời, dâng trao cuộc đời vì Nước Trời.</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55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5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đi qua khắp nơi, yêu thương trao đến người. Đường dài ngàn phương Chúa theo con mọi bước đường.</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184057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 Chúa lên trời con vẫn trong đời, vẫn sống bên muôn người khắp nơi. Từng ngày từng đêm qua thấy nhiều rồi, nước mắt nụ cười của kiếp người.</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đi theo Chúa đi, gian nguy đâu xá gì. Cùng người mọi nơi đắp xây cho đời sáng tươi.</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184057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 đã lên trời cho nắng thêm tươi, cho gió thêm vui, đời ngát hương. Người dìu đoàn con qua bao dặm trường, qua bao dặm trường tìm Thiên Đường.</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569754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say sưa phúc ân, an vui trong Thánh Thần. Nhìn về trời cao hát lên với ngàn ánh sao.</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47594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184057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 lễ</a:t>
            </a:r>
          </a:p>
          <a:p>
            <a:pPr algn="ctr"/>
            <a:r>
              <a:rPr lang="en-US" sz="60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ĐỪNG ĐỨNG ĐÓ</a:t>
            </a:r>
          </a:p>
          <a:p>
            <a:pPr algn="ctr"/>
            <a:r>
              <a:rPr lang="en-US" sz="6000" b="1" i="1">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Lm. Mi Trầm</a:t>
            </a: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Đừng </a:t>
            </a:r>
            <a:r>
              <a:rPr lang="vi-VN" sz="50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đứng đó nhìn trời nào hãy đi vào đời loan Tin Mừng cho khắp mọi nơi. Đừng đứng đó nhìn trời nào hãy đi vào đời loan Tin Mừng cứu rỗi muôn người.</a:t>
            </a:r>
            <a:endParaRPr lang="vi-VN" sz="50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48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8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 ta ra đi lập tức không đợi chờ. Hành trang trên vai là một bầu nhiệt huyết. Ta ra đi loan báo tình thương, cho muôn dân muôn nước ngàn phương bằng cuộc sống chan hòa mến thương.</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Đừng </a:t>
            </a:r>
            <a:r>
              <a:rPr lang="vi-VN" sz="50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đứng đó nhìn trời nào hãy đi vào đời loan Tin Mừng cho khắp mọi nơi. Đừng đứng đó nhìn trời nào hãy đi vào đời loan Tin Mừng cứu rỗi muôn người.</a:t>
            </a:r>
            <a:endParaRPr lang="vi-VN" sz="50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551459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4972050"/>
          </a:xfrm>
        </p:spPr>
        <p:txBody>
          <a:bodyPr>
            <a:noAutofit/>
          </a:bodyPr>
          <a:lstStyle/>
          <a:p>
            <a:pPr marL="0" indent="0" algn="just">
              <a:lnSpc>
                <a:spcPct val="120000"/>
              </a:lnSpc>
              <a:buNone/>
            </a:pPr>
            <a:r>
              <a:rPr lang="en-US" sz="45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5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5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Nào ta ra đi tình mến luôn dạt dào. Cùng mang tin yêu vào cuộc đời truyền giáo. Ta ra đi loan báo hồng ân: đây Chiên Con Thiên Chúa Phục sinh về thiên cung ngự tòa hiển vinh.</a:t>
            </a:r>
            <a:endParaRPr lang="en-US" sz="45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Đừng </a:t>
            </a:r>
            <a:r>
              <a:rPr lang="vi-VN" sz="50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đứng đó nhìn trời nào hãy đi vào đời loan Tin Mừng cho khắp mọi nơi. Đừng đứng đó nhìn trời nào hãy đi vào đời loan Tin Mừng cứu rỗi muôn người.</a:t>
            </a:r>
            <a:endParaRPr lang="vi-VN" sz="50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551459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2147</Words>
  <Application>Microsoft Office PowerPoint</Application>
  <PresentationFormat>On-screen Show (16:9)</PresentationFormat>
  <Paragraphs>134</Paragraphs>
  <Slides>97</Slides>
  <Notes>0</Notes>
  <HiddenSlides>0</HiddenSlides>
  <MMClips>0</MMClips>
  <ScaleCrop>false</ScaleCrop>
  <HeadingPairs>
    <vt:vector size="4" baseType="variant">
      <vt:variant>
        <vt:lpstr>Theme</vt:lpstr>
      </vt:variant>
      <vt:variant>
        <vt:i4>26</vt:i4>
      </vt:variant>
      <vt:variant>
        <vt:lpstr>Slide Titles</vt:lpstr>
      </vt:variant>
      <vt:variant>
        <vt:i4>97</vt:i4>
      </vt:variant>
    </vt:vector>
  </HeadingPairs>
  <TitlesOfParts>
    <vt:vector size="123" baseType="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13_Office Theme</vt:lpstr>
      <vt:lpstr>14_Office Theme</vt:lpstr>
      <vt:lpstr>17_Office Theme</vt:lpstr>
      <vt:lpstr>18_Office Theme</vt:lpstr>
      <vt:lpstr>21_Office Theme</vt:lpstr>
      <vt:lpstr>22_Office Theme</vt:lpstr>
      <vt:lpstr>23_Office Theme</vt:lpstr>
      <vt:lpstr>24_Office Theme</vt:lpstr>
      <vt:lpstr>8_Office Theme</vt:lpstr>
      <vt:lpstr>6_Office Theme</vt:lpstr>
      <vt:lpstr>3_Office Theme</vt:lpstr>
      <vt:lpstr>4_Office Theme</vt:lpstr>
      <vt:lpstr>15_Office Theme</vt:lpstr>
      <vt:lpstr>PowerPoint Presentation</vt:lpstr>
      <vt:lpstr>Tập Hát Cộng Đoàn</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thờ.</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Bánh Miến Tinh Tuyền Đinh Công Huỳnh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134</cp:revision>
  <dcterms:created xsi:type="dcterms:W3CDTF">2021-05-09T08:36:44Z</dcterms:created>
  <dcterms:modified xsi:type="dcterms:W3CDTF">2023-05-06T07:24:59Z</dcterms:modified>
</cp:coreProperties>
</file>