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0" r:id="rId4"/>
    <p:sldMasterId id="2147483708" r:id="rId5"/>
    <p:sldMasterId id="2147483716" r:id="rId6"/>
    <p:sldMasterId id="2147483728" r:id="rId7"/>
    <p:sldMasterId id="2147483740" r:id="rId8"/>
    <p:sldMasterId id="2147483752" r:id="rId9"/>
    <p:sldMasterId id="2147483764" r:id="rId10"/>
    <p:sldMasterId id="2147483776" r:id="rId11"/>
    <p:sldMasterId id="2147483788" r:id="rId12"/>
    <p:sldMasterId id="2147483800" r:id="rId13"/>
    <p:sldMasterId id="2147483812" r:id="rId14"/>
    <p:sldMasterId id="2147483824" r:id="rId15"/>
    <p:sldMasterId id="2147483836" r:id="rId16"/>
  </p:sldMasterIdLst>
  <p:notesMasterIdLst>
    <p:notesMasterId r:id="rId104"/>
  </p:notesMasterIdLst>
  <p:sldIdLst>
    <p:sldId id="256" r:id="rId17"/>
    <p:sldId id="359" r:id="rId18"/>
    <p:sldId id="9696" r:id="rId19"/>
    <p:sldId id="9697" r:id="rId20"/>
    <p:sldId id="9698" r:id="rId21"/>
    <p:sldId id="9699" r:id="rId22"/>
    <p:sldId id="9700" r:id="rId23"/>
    <p:sldId id="9600" r:id="rId24"/>
    <p:sldId id="9601" r:id="rId25"/>
    <p:sldId id="9602" r:id="rId26"/>
    <p:sldId id="9603" r:id="rId27"/>
    <p:sldId id="9604" r:id="rId28"/>
    <p:sldId id="9605" r:id="rId29"/>
    <p:sldId id="9606" r:id="rId30"/>
    <p:sldId id="9607" r:id="rId31"/>
    <p:sldId id="9686" r:id="rId32"/>
    <p:sldId id="2146" r:id="rId33"/>
    <p:sldId id="1982" r:id="rId34"/>
    <p:sldId id="1986" r:id="rId35"/>
    <p:sldId id="9670" r:id="rId36"/>
    <p:sldId id="9687" r:id="rId37"/>
    <p:sldId id="9635" r:id="rId38"/>
    <p:sldId id="9636" r:id="rId39"/>
    <p:sldId id="9637" r:id="rId40"/>
    <p:sldId id="9638" r:id="rId41"/>
    <p:sldId id="9639" r:id="rId42"/>
    <p:sldId id="9640" r:id="rId43"/>
    <p:sldId id="9641" r:id="rId44"/>
    <p:sldId id="9642" r:id="rId45"/>
    <p:sldId id="9688" r:id="rId46"/>
    <p:sldId id="2361" r:id="rId47"/>
    <p:sldId id="9690" r:id="rId48"/>
    <p:sldId id="261" r:id="rId49"/>
    <p:sldId id="262" r:id="rId50"/>
    <p:sldId id="9674" r:id="rId51"/>
    <p:sldId id="9671" r:id="rId52"/>
    <p:sldId id="264" r:id="rId53"/>
    <p:sldId id="9675" r:id="rId54"/>
    <p:sldId id="9672" r:id="rId55"/>
    <p:sldId id="266" r:id="rId56"/>
    <p:sldId id="9676" r:id="rId57"/>
    <p:sldId id="9673" r:id="rId58"/>
    <p:sldId id="9689" r:id="rId59"/>
    <p:sldId id="9584" r:id="rId60"/>
    <p:sldId id="9658" r:id="rId61"/>
    <p:sldId id="9659" r:id="rId62"/>
    <p:sldId id="9644" r:id="rId63"/>
    <p:sldId id="9645" r:id="rId64"/>
    <p:sldId id="9646" r:id="rId65"/>
    <p:sldId id="9647" r:id="rId66"/>
    <p:sldId id="9648" r:id="rId67"/>
    <p:sldId id="9649" r:id="rId68"/>
    <p:sldId id="9650" r:id="rId69"/>
    <p:sldId id="9651" r:id="rId70"/>
    <p:sldId id="9652" r:id="rId71"/>
    <p:sldId id="9653" r:id="rId72"/>
    <p:sldId id="9654" r:id="rId73"/>
    <p:sldId id="9655" r:id="rId74"/>
    <p:sldId id="9656" r:id="rId75"/>
    <p:sldId id="9692" r:id="rId76"/>
    <p:sldId id="258" r:id="rId77"/>
    <p:sldId id="1134" r:id="rId78"/>
    <p:sldId id="1161" r:id="rId79"/>
    <p:sldId id="9678" r:id="rId80"/>
    <p:sldId id="1139" r:id="rId81"/>
    <p:sldId id="9553" r:id="rId82"/>
    <p:sldId id="9554" r:id="rId83"/>
    <p:sldId id="9679" r:id="rId84"/>
    <p:sldId id="9669" r:id="rId85"/>
    <p:sldId id="9693" r:id="rId86"/>
    <p:sldId id="9384" r:id="rId87"/>
    <p:sldId id="2344" r:id="rId88"/>
    <p:sldId id="9683" r:id="rId89"/>
    <p:sldId id="9555" r:id="rId90"/>
    <p:sldId id="9556" r:id="rId91"/>
    <p:sldId id="9684" r:id="rId92"/>
    <p:sldId id="9680" r:id="rId93"/>
    <p:sldId id="2348" r:id="rId94"/>
    <p:sldId id="9685" r:id="rId95"/>
    <p:sldId id="9681" r:id="rId96"/>
    <p:sldId id="9691" r:id="rId97"/>
    <p:sldId id="9694" r:id="rId98"/>
    <p:sldId id="9390" r:id="rId99"/>
    <p:sldId id="2180" r:id="rId100"/>
    <p:sldId id="2182" r:id="rId101"/>
    <p:sldId id="9682" r:id="rId102"/>
    <p:sldId id="9695" r:id="rId10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07" Type="http://schemas.openxmlformats.org/officeDocument/2006/relationships/theme" Target="theme/theme1.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87" Type="http://schemas.openxmlformats.org/officeDocument/2006/relationships/slide" Target="slides/slide71.xml"/><Relationship Id="rId102" Type="http://schemas.openxmlformats.org/officeDocument/2006/relationships/slide" Target="slides/slide86.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slide" Target="slides/slide66.xml"/><Relationship Id="rId90" Type="http://schemas.openxmlformats.org/officeDocument/2006/relationships/slide" Target="slides/slide74.xml"/><Relationship Id="rId95" Type="http://schemas.openxmlformats.org/officeDocument/2006/relationships/slide" Target="slides/slide79.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slide" Target="slides/slide69.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103" Type="http://schemas.openxmlformats.org/officeDocument/2006/relationships/slide" Target="slides/slide87.xml"/><Relationship Id="rId108" Type="http://schemas.openxmlformats.org/officeDocument/2006/relationships/tableStyles" Target="tableStyles.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6"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slide" Target="slides/slide8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566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861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2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492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181756"/>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637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961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65242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65776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27508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935032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97851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17590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60690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72305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620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6390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239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2815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179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50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68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6645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2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4800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5019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198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4213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222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458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27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610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6510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264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053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8604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1813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321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6887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3830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889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49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6022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05078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4771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801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7699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7068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0810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209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1478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0306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258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56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25255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1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4792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3607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93937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6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7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6.xml"/></Relationships>
</file>

<file path=ppt/slides/_rels/slide8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a:solidFill>
                  <a:srgbClr val="003399"/>
                </a:solidFill>
                <a:effectLst>
                  <a:outerShdw blurRad="38100" dist="38100" dir="2700000" algn="tl">
                    <a:srgbClr val="000000">
                      <a:alpha val="43137"/>
                    </a:srgbClr>
                  </a:outerShdw>
                </a:effectLst>
                <a:latin typeface="+mj-lt"/>
              </a:rPr>
              <a:t>này chúng con đang </a:t>
            </a:r>
            <a:r>
              <a:rPr lang="en-US" sz="5900" b="1">
                <a:solidFill>
                  <a:srgbClr val="003399"/>
                </a:solidFill>
                <a:effectLst>
                  <a:outerShdw blurRad="38100" dist="38100" dir="2700000" algn="tl">
                    <a:srgbClr val="000000">
                      <a:alpha val="43137"/>
                    </a:srgbClr>
                  </a:outerShdw>
                </a:effectLst>
                <a:latin typeface="+mj-lt"/>
                <a:cs typeface="Times New Roman" pitchFamily="18" charset="0"/>
              </a:rPr>
              <a:t>chúng</a:t>
            </a:r>
            <a:r>
              <a:rPr lang="vi-VN" sz="5900" b="1">
                <a:solidFill>
                  <a:srgbClr val="003399"/>
                </a:solidFill>
                <a:effectLst>
                  <a:outerShdw blurRad="38100" dist="38100" dir="2700000" algn="tl">
                    <a:srgbClr val="000000">
                      <a:alpha val="43137"/>
                    </a:srgbClr>
                  </a:outerShdw>
                </a:effectLst>
                <a:latin typeface="+mj-lt"/>
              </a:rPr>
              <a:t> lời cầu nguyện cho các</a:t>
            </a:r>
            <a:br>
              <a:rPr lang="vi-VN" sz="5900" b="1">
                <a:solidFill>
                  <a:srgbClr val="003399"/>
                </a:solidFill>
                <a:effectLst>
                  <a:outerShdw blurRad="38100" dist="38100" dir="2700000" algn="tl">
                    <a:srgbClr val="000000">
                      <a:alpha val="43137"/>
                    </a:srgbClr>
                  </a:outerShdw>
                </a:effectLst>
                <a:latin typeface="+mj-lt"/>
              </a:rPr>
            </a:br>
            <a:r>
              <a:rPr lang="en-US" sz="5900" b="1">
                <a:solidFill>
                  <a:srgbClr val="003399"/>
                </a:solidFill>
                <a:effectLst>
                  <a:outerShdw blurRad="38100" dist="38100" dir="2700000" algn="tl">
                    <a:srgbClr val="000000">
                      <a:alpha val="43137"/>
                    </a:srgbClr>
                  </a:outerShdw>
                </a:effectLst>
                <a:latin typeface="+mj-lt"/>
                <a:cs typeface="Times New Roman" pitchFamily="18" charset="0"/>
              </a:rPr>
              <a:t>Giám mục, </a:t>
            </a:r>
            <a:r>
              <a:rPr lang="vi-VN" sz="5900" b="1" smtClean="0">
                <a:solidFill>
                  <a:srgbClr val="003399"/>
                </a:solidFill>
                <a:effectLst>
                  <a:outerShdw blurRad="38100" dist="38100" dir="2700000" algn="tl">
                    <a:srgbClr val="000000">
                      <a:alpha val="43137"/>
                    </a:srgbClr>
                  </a:outerShdw>
                </a:effectLst>
                <a:latin typeface="+mj-lt"/>
              </a:rPr>
              <a:t>và </a:t>
            </a:r>
            <a:r>
              <a:rPr lang="vi-VN" sz="5900" b="1">
                <a:solidFill>
                  <a:srgbClr val="003399"/>
                </a:solidFill>
                <a:effectLst>
                  <a:outerShdw blurRad="38100" dist="38100" dir="2700000" algn="tl">
                    <a:srgbClr val="000000">
                      <a:alpha val="43137"/>
                    </a:srgbClr>
                  </a:outerShdw>
                </a:effectLst>
                <a:latin typeface="+mj-lt"/>
              </a:rPr>
              <a:t>những người tham dự Thượng Hội đồng Giám mục thế giới</a:t>
            </a:r>
            <a:r>
              <a:rPr lang="vi-VN" sz="5900" b="1" smtClean="0">
                <a:solidFill>
                  <a:srgbClr val="003399"/>
                </a:solidFill>
                <a:effectLst>
                  <a:outerShdw blurRad="38100" dist="38100" dir="2700000" algn="tl">
                    <a:srgbClr val="000000">
                      <a:alpha val="43137"/>
                    </a:srgbClr>
                  </a:outerShdw>
                </a:effectLst>
                <a:latin typeface="+mj-lt"/>
              </a:rPr>
              <a:t>.</a:t>
            </a:r>
            <a:endParaRPr lang="en-US" sz="5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5923804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smtClean="0">
                <a:solidFill>
                  <a:srgbClr val="003399"/>
                </a:solidFill>
                <a:effectLst>
                  <a:outerShdw blurRad="38100" dist="38100" dir="2700000" algn="tl">
                    <a:srgbClr val="000000">
                      <a:alpha val="43137"/>
                    </a:srgbClr>
                  </a:outerShdw>
                </a:effectLst>
                <a:latin typeface="+mj-lt"/>
              </a:rPr>
              <a:t>xin </a:t>
            </a:r>
            <a:r>
              <a:rPr lang="vi-VN" sz="4800" b="1">
                <a:solidFill>
                  <a:srgbClr val="003399"/>
                </a:solidFill>
                <a:effectLst>
                  <a:outerShdw blurRad="38100" dist="38100" dir="2700000" algn="tl">
                    <a:srgbClr val="000000">
                      <a:alpha val="43137"/>
                    </a:srgbClr>
                  </a:outerShdw>
                </a:effectLst>
                <a:latin typeface="+mj-lt"/>
              </a:rPr>
              <a:t>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smtClean="0">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smtClean="0">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r>
              <a:rPr lang="en-US" sz="4800" b="1" smtClean="0">
                <a:solidFill>
                  <a:srgbClr val="003399"/>
                </a:solidFill>
                <a:effectLst>
                  <a:outerShdw blurRad="38100" dist="38100" dir="2700000" algn="tl">
                    <a:srgbClr val="000000">
                      <a:alpha val="43137"/>
                    </a:srgbClr>
                  </a:outerShdw>
                </a:effectLst>
                <a:latin typeface="+mj-lt"/>
                <a:cs typeface="Times New Roman" pitchFamily="18" charset="0"/>
              </a:rPr>
              <a:t>,</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18658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a:t>
            </a:r>
            <a:r>
              <a:rPr lang="en-US" sz="5400" b="1" smtClean="0">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a:t>
            </a:r>
            <a:r>
              <a:rPr lang="vi-VN" sz="5400" b="1" smtClean="0">
                <a:solidFill>
                  <a:srgbClr val="003399"/>
                </a:solidFill>
                <a:effectLst>
                  <a:outerShdw blurRad="38100" dist="38100" dir="2700000" algn="tl">
                    <a:srgbClr val="000000">
                      <a:alpha val="43137"/>
                    </a:srgbClr>
                  </a:outerShdw>
                </a:effectLst>
                <a:latin typeface="+mj-lt"/>
              </a:rPr>
              <a:t>Chúa </a:t>
            </a:r>
            <a:r>
              <a:rPr lang="vi-VN" sz="5400" b="1">
                <a:solidFill>
                  <a:srgbClr val="003399"/>
                </a:solidFill>
                <a:effectLst>
                  <a:outerShdw blurRad="38100" dist="38100" dir="2700000" algn="tl">
                    <a:srgbClr val="000000">
                      <a:alpha val="43137"/>
                    </a:srgbClr>
                  </a:outerShdw>
                </a:effectLst>
                <a:latin typeface="+mj-lt"/>
              </a:rPr>
              <a:t>thực thi những điều Chúa truyền dạy</a:t>
            </a:r>
            <a:r>
              <a:rPr lang="vi-VN" sz="5400" b="1" smtClean="0">
                <a:solidFill>
                  <a:srgbClr val="003399"/>
                </a:solidFill>
                <a:effectLst>
                  <a:outerShdw blurRad="38100" dist="38100" dir="2700000" algn="tl">
                    <a:srgbClr val="000000">
                      <a:alpha val="43137"/>
                    </a:srgbClr>
                  </a:outerShdw>
                </a:effectLst>
                <a:latin typeface="+mj-lt"/>
              </a:rPr>
              <a:t>.</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10624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smtClean="0">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vi-VN" b="1" smtClean="0">
                <a:solidFill>
                  <a:srgbClr val="003399"/>
                </a:solidFill>
                <a:effectLst>
                  <a:outerShdw blurRad="38100" dist="38100" dir="2700000" algn="tl">
                    <a:srgbClr val="000000">
                      <a:alpha val="43137"/>
                    </a:srgbClr>
                  </a:outerShdw>
                </a:effectLst>
                <a:latin typeface="+mj-lt"/>
              </a:rPr>
              <a:t>,</a:t>
            </a:r>
            <a:r>
              <a:rPr lang="en-US" b="1" smtClean="0">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a:t>
            </a:r>
            <a:r>
              <a:rPr lang="vi-VN" b="1" smtClean="0">
                <a:solidFill>
                  <a:srgbClr val="003399"/>
                </a:solidFill>
                <a:effectLst>
                  <a:outerShdw blurRad="38100" dist="38100" dir="2700000" algn="tl">
                    <a:srgbClr val="000000">
                      <a:alpha val="43137"/>
                    </a:srgbClr>
                  </a:outerShdw>
                </a:effectLst>
                <a:latin typeface="+mj-lt"/>
              </a:rPr>
              <a:t>cảm </a:t>
            </a:r>
            <a:r>
              <a:rPr lang="vi-VN" b="1">
                <a:solidFill>
                  <a:srgbClr val="003399"/>
                </a:solidFill>
                <a:effectLst>
                  <a:outerShdw blurRad="38100" dist="38100" dir="2700000" algn="tl">
                    <a:srgbClr val="000000">
                      <a:alpha val="43137"/>
                    </a:srgbClr>
                  </a:outerShdw>
                </a:effectLst>
                <a:latin typeface="+mj-lt"/>
              </a:rPr>
              <a:t>với nỗi thao thức của các Mục tử trên toàn thế giới</a:t>
            </a:r>
            <a:r>
              <a:rPr lang="vi-VN" b="1" smtClean="0">
                <a:solidFill>
                  <a:srgbClr val="003399"/>
                </a:solidFill>
                <a:effectLst>
                  <a:outerShdw blurRad="38100" dist="38100" dir="2700000" algn="tl">
                    <a:srgbClr val="000000">
                      <a:alpha val="43137"/>
                    </a:srgbClr>
                  </a:outerShdw>
                </a:effectLst>
                <a:latin typeface="+mj-lt"/>
              </a:rPr>
              <a:t>,</a:t>
            </a:r>
            <a:r>
              <a:rPr lang="en-US" b="1" smtClean="0">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r>
              <a:rPr lang="vi-VN" b="1" smtClean="0">
                <a:solidFill>
                  <a:srgbClr val="003399"/>
                </a:solidFill>
                <a:effectLst>
                  <a:outerShdw blurRad="38100" dist="38100" dir="2700000" algn="tl">
                    <a:srgbClr val="000000">
                      <a:alpha val="43137"/>
                    </a:srgbClr>
                  </a:outerShdw>
                </a:effectLst>
                <a:latin typeface="+mj-lt"/>
              </a:rPr>
              <a:t>,</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809571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smtClean="0">
                <a:solidFill>
                  <a:srgbClr val="003399"/>
                </a:solidFill>
                <a:effectLst>
                  <a:outerShdw blurRad="38100" dist="38100" dir="2700000" algn="tl">
                    <a:srgbClr val="000000">
                      <a:alpha val="43137"/>
                    </a:srgbClr>
                  </a:outerShdw>
                </a:effectLst>
                <a:latin typeface="+mj-lt"/>
              </a:rPr>
              <a:t>Nhờ </a:t>
            </a:r>
            <a:r>
              <a:rPr lang="vi-VN" sz="4900" b="1">
                <a:solidFill>
                  <a:srgbClr val="003399"/>
                </a:solidFill>
                <a:effectLst>
                  <a:outerShdw blurRad="38100" dist="38100" dir="2700000" algn="tl">
                    <a:srgbClr val="000000">
                      <a:alpha val="43137"/>
                    </a:srgbClr>
                  </a:outerShdw>
                </a:effectLst>
                <a:latin typeface="+mj-lt"/>
              </a:rPr>
              <a:t>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smtClean="0">
                <a:solidFill>
                  <a:srgbClr val="003399"/>
                </a:solidFill>
                <a:effectLst>
                  <a:outerShdw blurRad="38100" dist="38100" dir="2700000" algn="tl">
                    <a:srgbClr val="000000">
                      <a:alpha val="43137"/>
                    </a:srgbClr>
                  </a:outerShdw>
                </a:effectLst>
                <a:latin typeface="+mj-lt"/>
              </a:rPr>
              <a:t>Nữ </a:t>
            </a:r>
            <a:r>
              <a:rPr lang="vi-VN" sz="4900" b="1">
                <a:solidFill>
                  <a:srgbClr val="003399"/>
                </a:solidFill>
                <a:effectLst>
                  <a:outerShdw blurRad="38100" dist="38100" dir="2700000" algn="tl">
                    <a:srgbClr val="000000">
                      <a:alpha val="43137"/>
                    </a:srgbClr>
                  </a:outerShdw>
                </a:effectLst>
                <a:latin typeface="+mj-lt"/>
              </a:rPr>
              <a:t>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smtClean="0">
                <a:solidFill>
                  <a:srgbClr val="003399"/>
                </a:solidFill>
                <a:effectLst>
                  <a:outerShdw blurRad="38100" dist="38100" dir="2700000" algn="tl">
                    <a:srgbClr val="000000">
                      <a:alpha val="43137"/>
                    </a:srgbClr>
                  </a:outerShdw>
                </a:effectLst>
                <a:latin typeface="+mj-lt"/>
              </a:rPr>
              <a:t>và </a:t>
            </a:r>
            <a:r>
              <a:rPr lang="vi-VN" sz="4900" b="1">
                <a:solidFill>
                  <a:srgbClr val="003399"/>
                </a:solidFill>
                <a:effectLst>
                  <a:outerShdw blurRad="38100" dist="38100" dir="2700000" algn="tl">
                    <a:srgbClr val="000000">
                      <a:alpha val="43137"/>
                    </a:srgbClr>
                  </a:outerShdw>
                </a:effectLst>
                <a:latin typeface="+mj-lt"/>
              </a:rPr>
              <a:t>là Mẹ của Hội Thánh</a:t>
            </a:r>
            <a:r>
              <a:rPr lang="vi-VN" sz="4900" b="1" smtClean="0">
                <a:solidFill>
                  <a:srgbClr val="003399"/>
                </a:solidFill>
                <a:effectLst>
                  <a:outerShdw blurRad="38100" dist="38100" dir="2700000" algn="tl">
                    <a:srgbClr val="000000">
                      <a:alpha val="43137"/>
                    </a:srgbClr>
                  </a:outerShdw>
                </a:effectLst>
                <a:latin typeface="+mj-lt"/>
              </a:rPr>
              <a:t>,</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50427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a:t>
            </a:r>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a:solidFill>
                  <a:srgbClr val="003399"/>
                </a:solidFill>
                <a:effectLst>
                  <a:outerShdw blurRad="38100" dist="38100" dir="2700000" algn="tl">
                    <a:srgbClr val="000000">
                      <a:alpha val="43137"/>
                    </a:srgbClr>
                  </a:outerShdw>
                </a:effectLst>
                <a:latin typeface="+mj-lt"/>
                <a:cs typeface="Times New Roman" pitchFamily="18" charset="0"/>
              </a:rPr>
              <a:t>là đấng hoạt động mọi nơi mọi </a:t>
            </a:r>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thời, trong </a:t>
            </a:r>
            <a:r>
              <a:rPr lang="en-US" sz="5400" b="1">
                <a:solidFill>
                  <a:srgbClr val="003399"/>
                </a:solidFill>
                <a:effectLst>
                  <a:outerShdw blurRad="38100" dist="38100" dir="2700000" algn="tl">
                    <a:srgbClr val="000000">
                      <a:alpha val="43137"/>
                    </a:srgbClr>
                  </a:outerShdw>
                </a:effectLst>
                <a:latin typeface="+mj-lt"/>
                <a:cs typeface="Times New Roman" pitchFamily="18" charset="0"/>
              </a:rPr>
              <a:t>sự hiệp thông với Chúa Cha và Chúa Con</a:t>
            </a:r>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a:solidFill>
                  <a:srgbClr val="003399"/>
                </a:solidFill>
                <a:effectLst>
                  <a:outerShdw blurRad="38100" dist="38100" dir="2700000" algn="tl">
                    <a:srgbClr val="000000">
                      <a:alpha val="43137"/>
                    </a:srgbClr>
                  </a:outerShdw>
                </a:effectLst>
                <a:latin typeface="+mj-lt"/>
                <a:cs typeface="Times New Roman" pitchFamily="18" charset="0"/>
              </a:rPr>
              <a:t>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41318424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Hoan</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Ca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Phục</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Sinh</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Nguyễn</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Duy</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latin typeface="+mj-lt"/>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r>
              <a:rPr lang="en-US" sz="4800" b="1" dirty="0">
                <a:solidFill>
                  <a:srgbClr val="003399"/>
                </a:solidFill>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7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00" b="1" dirty="0">
                <a:solidFill>
                  <a:srgbClr val="003399"/>
                </a:solidFill>
                <a:latin typeface="+mj-lt"/>
                <a:cs typeface="Times New Roman" panose="02020603050405020304" pitchFamily="18" charset="0"/>
              </a:rPr>
              <a:t>Vì đêm qua đã tàn rồi, giờ vinh quang Chúa rạng ngời, ngày tươi lên ánh vui. Hồng ân Thiên Chúa tuyệt vời, Ngài ban cho khắp trần đời</a:t>
            </a:r>
            <a:r>
              <a:rPr lang="vi-VN" sz="4700" b="1">
                <a:solidFill>
                  <a:srgbClr val="003399"/>
                </a:solidFill>
                <a:latin typeface="+mj-lt"/>
                <a:cs typeface="Times New Roman" panose="02020603050405020304" pitchFamily="18" charset="0"/>
              </a:rPr>
              <a:t>, </a:t>
            </a:r>
            <a:r>
              <a:rPr lang="en-US" sz="4700" b="1" smtClean="0">
                <a:solidFill>
                  <a:srgbClr val="003399"/>
                </a:solidFill>
                <a:latin typeface="+mj-lt"/>
                <a:cs typeface="Times New Roman" panose="02020603050405020304" pitchFamily="18" charset="0"/>
              </a:rPr>
              <a:t>m</a:t>
            </a:r>
            <a:r>
              <a:rPr lang="vi-VN" sz="4700" b="1" smtClean="0">
                <a:solidFill>
                  <a:srgbClr val="003399"/>
                </a:solidFill>
                <a:latin typeface="+mj-lt"/>
                <a:cs typeface="Times New Roman" panose="02020603050405020304" pitchFamily="18" charset="0"/>
              </a:rPr>
              <a:t>ừng </a:t>
            </a:r>
            <a:r>
              <a:rPr lang="vi-VN" sz="4700" b="1" dirty="0">
                <a:solidFill>
                  <a:srgbClr val="003399"/>
                </a:solidFill>
                <a:latin typeface="+mj-lt"/>
                <a:cs typeface="Times New Roman" panose="02020603050405020304" pitchFamily="18" charset="0"/>
              </a:rPr>
              <a:t>hát lên người ơi.</a:t>
            </a:r>
            <a:endParaRPr lang="en-US" sz="4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latin typeface="+mj-lt"/>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r>
              <a:rPr lang="en-US" sz="4800" b="1" dirty="0">
                <a:solidFill>
                  <a:srgbClr val="003399"/>
                </a:solidFill>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73003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55545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1447800" y="361950"/>
            <a:ext cx="5715000" cy="1077218"/>
          </a:xfrm>
          <a:prstGeom prst="rect">
            <a:avLst/>
          </a:prstGeom>
          <a:noFill/>
        </p:spPr>
        <p:txBody>
          <a:bodyPr wrap="square" rtlCol="0">
            <a:spAutoFit/>
          </a:bodyPr>
          <a:lstStyle/>
          <a:p>
            <a:r>
              <a:rPr lang="en-US" sz="3200" smtClean="0">
                <a:solidFill>
                  <a:srgbClr val="003399"/>
                </a:solidFill>
              </a:rPr>
              <a:t>Bài Đọc 1</a:t>
            </a:r>
          </a:p>
          <a:p>
            <a:r>
              <a:rPr lang="en-US" sz="3200" smtClean="0">
                <a:solidFill>
                  <a:srgbClr val="003399"/>
                </a:solidFill>
              </a:rPr>
              <a:t>Bài trích sách công vụ Tông Đồ</a:t>
            </a:r>
            <a:endParaRPr lang="en-US" sz="3200">
              <a:solidFill>
                <a:srgbClr val="003399"/>
              </a:solidFill>
            </a:endParaRPr>
          </a:p>
        </p:txBody>
      </p:sp>
      <p:sp>
        <p:nvSpPr>
          <p:cNvPr id="5" name="TextBox 4"/>
          <p:cNvSpPr txBox="1"/>
          <p:nvPr/>
        </p:nvSpPr>
        <p:spPr>
          <a:xfrm>
            <a:off x="685800" y="3867150"/>
            <a:ext cx="7423827" cy="1200329"/>
          </a:xfrm>
          <a:prstGeom prst="rect">
            <a:avLst/>
          </a:prstGeom>
          <a:noFill/>
        </p:spPr>
        <p:txBody>
          <a:bodyPr wrap="none" rtlCol="0">
            <a:spAutoFit/>
          </a:bodyPr>
          <a:lstStyle/>
          <a:p>
            <a:r>
              <a:rPr lang="en-US" sz="3600" smtClean="0">
                <a:solidFill>
                  <a:schemeClr val="bg1"/>
                </a:solidFill>
              </a:rPr>
              <a:t>Tất cà các tín hữu hợp nhất với nhau,</a:t>
            </a:r>
          </a:p>
          <a:p>
            <a:r>
              <a:rPr lang="en-US" sz="3600" smtClean="0">
                <a:solidFill>
                  <a:schemeClr val="bg1"/>
                </a:solidFill>
              </a:rPr>
              <a:t>Và để mọi sự làm của chung.</a:t>
            </a:r>
            <a:endParaRPr lang="en-US" sz="3600">
              <a:solidFill>
                <a:schemeClr val="bg1"/>
              </a:solidFill>
            </a:endParaRP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smtClean="0">
                <a:solidFill>
                  <a:srgbClr val="FF0000"/>
                </a:solidFill>
                <a:latin typeface="+mj-lt"/>
                <a:cs typeface="Tahoma" pitchFamily="34" charset="0"/>
              </a:rPr>
              <a:t>THÁNH VỊNH 117</a:t>
            </a:r>
          </a:p>
          <a:p>
            <a:pPr eaLnBrk="1" hangingPunct="1">
              <a:lnSpc>
                <a:spcPct val="120000"/>
              </a:lnSpc>
            </a:pPr>
            <a:r>
              <a:rPr lang="en-US" sz="5400" b="1" smtClean="0">
                <a:solidFill>
                  <a:srgbClr val="FF0000"/>
                </a:solidFill>
                <a:latin typeface="+mj-lt"/>
                <a:cs typeface="Tahoma" pitchFamily="34" charset="0"/>
              </a:rPr>
              <a:t>Lm Kim Long</a:t>
            </a:r>
          </a:p>
          <a:p>
            <a:pPr eaLnBrk="1" hangingPunct="1">
              <a:lnSpc>
                <a:spcPct val="120000"/>
              </a:lnSpc>
            </a:pPr>
            <a:r>
              <a:rPr lang="en-US" sz="5400" b="1" smtClean="0">
                <a:solidFill>
                  <a:srgbClr val="FF0000"/>
                </a:solidFill>
                <a:latin typeface="+mj-lt"/>
                <a:cs typeface="Tahoma" pitchFamily="34" charset="0"/>
              </a:rPr>
              <a:t>03 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300" b="1" dirty="0">
                <a:solidFill>
                  <a:srgbClr val="003399"/>
                </a:solidFill>
                <a:latin typeface="+mj-lt"/>
                <a:cs typeface="Times New Roman" panose="02020603050405020304" pitchFamily="18" charset="0"/>
              </a:rPr>
              <a:t>Is-ra-el nào hãy nói rằng: Ngàn đời Chúa vẫn trọn tình thương. A-a-ron hãy nói lên rằng: Ngàn đời Chúa vẫn trọn tình thương.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96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latin typeface="+mj-lt"/>
                <a:cs typeface="Times New Roman" panose="02020603050405020304" pitchFamily="18" charset="0"/>
              </a:rPr>
              <a:t>Ai tôn sợ Chúa hãy nói lên rằng: Ngàn </a:t>
            </a:r>
            <a:r>
              <a:rPr lang="en-US" sz="6600" b="1" dirty="0">
                <a:solidFill>
                  <a:srgbClr val="003399"/>
                </a:solidFill>
                <a:latin typeface="+mj-lt"/>
                <a:cs typeface="Times New Roman" panose="02020603050405020304" pitchFamily="18" charset="0"/>
              </a:rPr>
              <a:t>đ</a:t>
            </a:r>
            <a:r>
              <a:rPr lang="vi-VN" sz="6600" b="1" dirty="0">
                <a:solidFill>
                  <a:srgbClr val="003399"/>
                </a:solidFill>
                <a:latin typeface="+mj-lt"/>
                <a:cs typeface="Times New Roman" panose="02020603050405020304" pitchFamily="18" charset="0"/>
              </a:rPr>
              <a:t>ời Chúa vẫn trọn tình thương.</a:t>
            </a:r>
            <a:endParaRPr lang="en-US" sz="9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Tk2:</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Cánh</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tay</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vận</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dụng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uy</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lực</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kìa</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cánh</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hữu</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vùng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thoát</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vong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thân</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loan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truyền</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sự</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nghiệp</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trót</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Vâng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bị</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sửa</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phạt</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chẳng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nỡ</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khiến</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bị</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mạng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vong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80194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j-lt"/>
                <a:cs typeface="Times New Roman" panose="02020603050405020304" pitchFamily="18" charset="0"/>
              </a:rPr>
              <a:t>Hãy tạ ơn Chúa vì Chúa nhân từ, ngàn đời Chúa vẫn trọn tình thương.</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70100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849271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100" b="1" u="sng" dirty="0">
                <a:solidFill>
                  <a:srgbClr val="FF0000"/>
                </a:solidFill>
                <a:effectLst>
                  <a:outerShdw blurRad="38100" dist="38100" dir="2700000" algn="tl">
                    <a:srgbClr val="000000">
                      <a:alpha val="43137"/>
                    </a:srgbClr>
                  </a:outerShdw>
                </a:effectLst>
                <a:latin typeface="+mj-lt"/>
                <a:cs typeface="Times New Roman" pitchFamily="18" charset="0"/>
              </a:rPr>
              <a:t>Tk3:</a:t>
            </a:r>
            <a:r>
              <a:rPr lang="en-US" sz="61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viên</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thợ</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nề</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loại</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lại</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góc</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tường</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chính</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công</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trình</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kỳ</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diệu</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trước</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mắt</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mọi</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phạm</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61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630370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Vâng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chính</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tạo</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hát</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hò</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4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14107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190372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smtClean="0">
                <a:solidFill>
                  <a:schemeClr val="bg1"/>
                </a:solidFill>
              </a:rPr>
              <a:t>Bài Đọc 2</a:t>
            </a:r>
          </a:p>
          <a:p>
            <a:r>
              <a:rPr lang="en-US" sz="3200" smtClean="0">
                <a:solidFill>
                  <a:schemeClr val="bg1"/>
                </a:solidFill>
              </a:rPr>
              <a:t>Bài trích thư thứ nhất của thánh Phê-rô tông đồ</a:t>
            </a:r>
            <a:endParaRPr lang="en-US" sz="3200">
              <a:solidFill>
                <a:schemeClr val="bg1"/>
              </a:solidFill>
            </a:endParaRPr>
          </a:p>
        </p:txBody>
      </p:sp>
      <p:sp>
        <p:nvSpPr>
          <p:cNvPr id="5" name="TextBox 4"/>
          <p:cNvSpPr txBox="1"/>
          <p:nvPr/>
        </p:nvSpPr>
        <p:spPr>
          <a:xfrm>
            <a:off x="76200" y="338341"/>
            <a:ext cx="8887369" cy="1754326"/>
          </a:xfrm>
          <a:prstGeom prst="rect">
            <a:avLst/>
          </a:prstGeom>
          <a:solidFill>
            <a:srgbClr val="FFFF00">
              <a:alpha val="2000"/>
            </a:srgbClr>
          </a:solidFill>
          <a:ln>
            <a:solidFill>
              <a:srgbClr val="FFFF00"/>
            </a:solidFill>
          </a:ln>
          <a:effectLst>
            <a:glow rad="139700">
              <a:schemeClr val="accent3">
                <a:satMod val="175000"/>
                <a:alpha val="40000"/>
              </a:schemeClr>
            </a:glow>
          </a:effectLst>
        </p:spPr>
        <p:txBody>
          <a:bodyPr wrap="none" rtlCol="0">
            <a:spAutoFit/>
          </a:bodyPr>
          <a:lstStyle/>
          <a:p>
            <a:r>
              <a:rPr lang="en-US" sz="3600" smtClean="0">
                <a:solidFill>
                  <a:srgbClr val="003399"/>
                </a:solidFill>
              </a:rPr>
              <a:t>Thiên Chúa cho chúng ta được tái sinh</a:t>
            </a:r>
          </a:p>
          <a:p>
            <a:r>
              <a:rPr lang="en-US" sz="3600" smtClean="0">
                <a:solidFill>
                  <a:srgbClr val="003399"/>
                </a:solidFill>
              </a:rPr>
              <a:t>Để nhận lãnh niềm hy vọng, </a:t>
            </a:r>
          </a:p>
          <a:p>
            <a:r>
              <a:rPr lang="en-US" sz="3600" smtClean="0">
                <a:solidFill>
                  <a:srgbClr val="003399"/>
                </a:solidFill>
              </a:rPr>
              <a:t>nhờ Đức Giê-su Ki-tô đã từ cõi chết sống lại.</a:t>
            </a:r>
            <a:endParaRPr lang="en-US" sz="3600">
              <a:solidFill>
                <a:srgbClr val="003399"/>
              </a:solidFill>
            </a:endParaRPr>
          </a:p>
        </p:txBody>
      </p:sp>
    </p:spTree>
    <p:extLst>
      <p:ext uri="{BB962C8B-B14F-4D97-AF65-F5344CB8AC3E}">
        <p14:creationId xmlns:p14="http://schemas.microsoft.com/office/powerpoint/2010/main" val="4781509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000" b="1" dirty="0" err="1">
                <a:solidFill>
                  <a:srgbClr val="003399"/>
                </a:solidFill>
                <a:latin typeface="+mj-lt"/>
                <a:cs typeface="Times New Roman" panose="02020603050405020304" pitchFamily="18" charset="0"/>
              </a:rPr>
              <a:t>Chúa</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nói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Tô</a:t>
            </a:r>
            <a:r>
              <a:rPr lang="en-US" sz="6000" b="1" dirty="0">
                <a:solidFill>
                  <a:srgbClr val="003399"/>
                </a:solidFill>
                <a:latin typeface="+mj-lt"/>
                <a:cs typeface="Times New Roman" panose="02020603050405020304" pitchFamily="18" charset="0"/>
              </a:rPr>
              <a:t>-ma, </a:t>
            </a:r>
            <a:r>
              <a:rPr lang="en-US" sz="6000" b="1" dirty="0" err="1">
                <a:solidFill>
                  <a:srgbClr val="003399"/>
                </a:solidFill>
                <a:latin typeface="+mj-lt"/>
                <a:cs typeface="Times New Roman" panose="02020603050405020304" pitchFamily="18" charset="0"/>
              </a:rPr>
              <a:t>vì</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đã</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Thầy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nên</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mới</a:t>
            </a:r>
            <a:r>
              <a:rPr lang="en-US" sz="6000" b="1" dirty="0">
                <a:solidFill>
                  <a:srgbClr val="003399"/>
                </a:solidFill>
                <a:latin typeface="+mj-lt"/>
                <a:cs typeface="Times New Roman" panose="02020603050405020304" pitchFamily="18" charset="0"/>
              </a:rPr>
              <a:t> tin. </a:t>
            </a:r>
            <a:r>
              <a:rPr lang="en-US" sz="6000" b="1" dirty="0" err="1">
                <a:solidFill>
                  <a:srgbClr val="003399"/>
                </a:solidFill>
                <a:latin typeface="+mj-lt"/>
                <a:cs typeface="Times New Roman" panose="02020603050405020304" pitchFamily="18" charset="0"/>
              </a:rPr>
              <a:t>Phúc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những</a:t>
            </a:r>
            <a:r>
              <a:rPr lang="en-US" sz="6000" b="1" dirty="0">
                <a:solidFill>
                  <a:srgbClr val="003399"/>
                </a:solidFill>
                <a:latin typeface="+mj-lt"/>
                <a:cs typeface="Times New Roman" panose="02020603050405020304" pitchFamily="18" charset="0"/>
              </a:rPr>
              <a:t> ai </a:t>
            </a:r>
            <a:r>
              <a:rPr lang="en-US" sz="6000" b="1" dirty="0" err="1">
                <a:solidFill>
                  <a:srgbClr val="003399"/>
                </a:solidFill>
                <a:latin typeface="+mj-lt"/>
                <a:cs typeface="Times New Roman" panose="02020603050405020304" pitchFamily="18" charset="0"/>
              </a:rPr>
              <a:t>không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mà</a:t>
            </a:r>
            <a:r>
              <a:rPr lang="en-US" sz="6000" b="1" dirty="0">
                <a:solidFill>
                  <a:srgbClr val="003399"/>
                </a:solidFill>
                <a:latin typeface="+mj-lt"/>
                <a:cs typeface="Times New Roman" panose="02020603050405020304" pitchFamily="18" charset="0"/>
              </a:rPr>
              <a:t> tin.</a:t>
            </a:r>
            <a:endParaRPr lang="en-US" sz="8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300" b="1" dirty="0">
                <a:solidFill>
                  <a:srgbClr val="003399"/>
                </a:solidFill>
                <a:latin typeface="+mj-lt"/>
                <a:cs typeface="Times New Roman" panose="02020603050405020304" pitchFamily="18" charset="0"/>
              </a:rPr>
              <a:t>Is-ra-el nào hãy nói rằng: Ngàn đời Chúa vẫn trọn tình thương. A-a-ron hãy nói lên rằng: Ngàn đời Chúa vẫn trọn tình thương.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074246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u="sng"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u="sng"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96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latin typeface="+mj-lt"/>
                <a:cs typeface="Times New Roman" panose="02020603050405020304" pitchFamily="18" charset="0"/>
              </a:rPr>
              <a:t>Ai tôn sợ Chúa hãy nói lên rằng: Ngàn </a:t>
            </a:r>
            <a:r>
              <a:rPr lang="en-US" sz="6600" b="1" dirty="0">
                <a:solidFill>
                  <a:srgbClr val="003399"/>
                </a:solidFill>
                <a:latin typeface="+mj-lt"/>
                <a:cs typeface="Times New Roman" panose="02020603050405020304" pitchFamily="18" charset="0"/>
              </a:rPr>
              <a:t>đ</a:t>
            </a:r>
            <a:r>
              <a:rPr lang="vi-VN" sz="6600" b="1" dirty="0">
                <a:solidFill>
                  <a:srgbClr val="003399"/>
                </a:solidFill>
                <a:latin typeface="+mj-lt"/>
                <a:cs typeface="Times New Roman" panose="02020603050405020304" pitchFamily="18" charset="0"/>
              </a:rPr>
              <a:t>ời Chúa vẫn trọn tình thương.</a:t>
            </a:r>
            <a:endParaRPr lang="en-US" sz="9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454592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5029200" y="155515"/>
            <a:ext cx="3733800" cy="584775"/>
          </a:xfrm>
          <a:prstGeom prst="rect">
            <a:avLst/>
          </a:prstGeom>
          <a:noFill/>
        </p:spPr>
        <p:txBody>
          <a:bodyPr wrap="square" rtlCol="0">
            <a:spAutoFit/>
          </a:bodyPr>
          <a:lstStyle/>
          <a:p>
            <a:r>
              <a:rPr lang="en-US" sz="3200" smtClean="0">
                <a:solidFill>
                  <a:schemeClr val="bg1"/>
                </a:solidFill>
              </a:rPr>
              <a:t>Lời Nguyện Tín Hữu</a:t>
            </a:r>
            <a:endParaRPr lang="en-US" sz="3200">
              <a:solidFill>
                <a:schemeClr val="bg1"/>
              </a:solidFill>
            </a:endParaRPr>
          </a:p>
        </p:txBody>
      </p:sp>
    </p:spTree>
    <p:extLst>
      <p:ext uri="{BB962C8B-B14F-4D97-AF65-F5344CB8AC3E}">
        <p14:creationId xmlns:p14="http://schemas.microsoft.com/office/powerpoint/2010/main" val="1159664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Hiến</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Phục</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Sinh</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Đinh</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Công</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Huỳnh</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dirty="0">
                <a:latin typeface="+mj-lt"/>
                <a:cs typeface="Times New Roman" panose="02020603050405020304" pitchFamily="18" charset="0"/>
              </a:rPr>
              <a:t> </a:t>
            </a:r>
            <a:r>
              <a:rPr lang="vi-VN" sz="6000" b="1" dirty="0">
                <a:solidFill>
                  <a:srgbClr val="003399"/>
                </a:solidFill>
                <a:latin typeface="+mj-lt"/>
                <a:cs typeface="Times New Roman" panose="02020603050405020304" pitchFamily="18" charset="0"/>
              </a:rPr>
              <a:t>Hiệp lòng xin tiến dâng này của lễ tinh tuyền, là rượu nho bánh miến bởi lao công ngày đêm. </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dirty="0">
                <a:solidFill>
                  <a:srgbClr val="003399"/>
                </a:solidFill>
                <a:latin typeface="+mj-lt"/>
                <a:cs typeface="Times New Roman" panose="02020603050405020304" pitchFamily="18" charset="0"/>
              </a:rPr>
              <a:t>Tựa Mình Máu xưa Chiên Con hiến dâng cứu độ cho toàn dân. Người đổi lấy chính thân mình làm giá cứu chuộc khắp trần gian.</a:t>
            </a:r>
            <a:endParaRPr lang="en-US" altLang="en-US" sz="5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a:solidFill>
                  <a:srgbClr val="003399"/>
                </a:solidFill>
                <a:latin typeface="+mj-lt"/>
                <a:cs typeface="Times New Roman" panose="02020603050405020304" pitchFamily="18" charset="0"/>
              </a:rPr>
              <a:t>Nguyện dâng lên Chúa</a:t>
            </a:r>
            <a:r>
              <a:rPr lang="en-US" sz="4400" b="1" dirty="0">
                <a:solidFill>
                  <a:srgbClr val="003399"/>
                </a:solidFill>
                <a:latin typeface="+mj-lt"/>
                <a:cs typeface="Times New Roman" panose="02020603050405020304" pitchFamily="18" charset="0"/>
              </a:rPr>
              <a:t>,</a:t>
            </a:r>
            <a:r>
              <a:rPr lang="vi-VN" sz="4400" b="1" dirty="0">
                <a:solidFill>
                  <a:srgbClr val="003399"/>
                </a:solidFill>
                <a:latin typeface="+mj-lt"/>
                <a:cs typeface="Times New Roman" panose="02020603050405020304" pitchFamily="18" charset="0"/>
              </a:rPr>
              <a:t> Rượu nho tinh khiết</a:t>
            </a:r>
            <a:r>
              <a:rPr lang="en-US" sz="4400" b="1" dirty="0">
                <a:solidFill>
                  <a:srgbClr val="003399"/>
                </a:solidFill>
                <a:latin typeface="+mj-lt"/>
                <a:cs typeface="Times New Roman" panose="02020603050405020304" pitchFamily="18" charset="0"/>
              </a:rPr>
              <a:t>, </a:t>
            </a:r>
            <a:r>
              <a:rPr lang="vi-VN" sz="4400" b="1" dirty="0">
                <a:solidFill>
                  <a:srgbClr val="003399"/>
                </a:solidFill>
                <a:latin typeface="+mj-lt"/>
                <a:cs typeface="Times New Roman" panose="02020603050405020304" pitchFamily="18" charset="0"/>
              </a:rPr>
              <a:t>bánh miến thơm hương. Do lao công sớm hôm nhọc tâm, bao hy sinh góp chung toàn dân. Tiến dâng mừng Con Thiên Chúa Phục Sinh</a:t>
            </a:r>
            <a:r>
              <a:rPr lang="en-US" sz="4400" b="1" dirty="0">
                <a:solidFill>
                  <a:srgbClr val="003399"/>
                </a:solidFill>
                <a:latin typeface="+mj-lt"/>
                <a:cs typeface="Times New Roman" panose="02020603050405020304" pitchFamily="18" charset="0"/>
              </a:rPr>
              <a:t>.</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dirty="0">
                <a:solidFill>
                  <a:srgbClr val="003399"/>
                </a:solidFill>
                <a:latin typeface="+mj-lt"/>
                <a:cs typeface="Times New Roman" panose="02020603050405020304" pitchFamily="18" charset="0"/>
              </a:rPr>
              <a:t>Nhờ Con Chúa hiến thân bằng khổ giá can trường. Giờ trở nên hiến lễ để trao ban tình thương. </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9188667"/>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latin typeface="+mj-lt"/>
                <a:cs typeface="Times New Roman" panose="02020603050405020304" pitchFamily="18" charset="0"/>
              </a:rPr>
              <a:t>Người phục sinh trong quang vinh thánh oai lẫy lừng trên tầng xanh. Nào thiên sứ với nhân trần hợp tiếng hát mừng : Chúa Phục Sinh.</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19021025"/>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a:solidFill>
                  <a:srgbClr val="003399"/>
                </a:solidFill>
                <a:latin typeface="+mj-lt"/>
                <a:cs typeface="Times New Roman" panose="02020603050405020304" pitchFamily="18" charset="0"/>
              </a:rPr>
              <a:t>Nguyện dâng lên Chúa</a:t>
            </a:r>
            <a:r>
              <a:rPr lang="en-US" sz="4400" b="1" dirty="0">
                <a:solidFill>
                  <a:srgbClr val="003399"/>
                </a:solidFill>
                <a:latin typeface="+mj-lt"/>
                <a:cs typeface="Times New Roman" panose="02020603050405020304" pitchFamily="18" charset="0"/>
              </a:rPr>
              <a:t>,</a:t>
            </a:r>
            <a:r>
              <a:rPr lang="vi-VN" sz="4400" b="1" dirty="0">
                <a:solidFill>
                  <a:srgbClr val="003399"/>
                </a:solidFill>
                <a:latin typeface="+mj-lt"/>
                <a:cs typeface="Times New Roman" panose="02020603050405020304" pitchFamily="18" charset="0"/>
              </a:rPr>
              <a:t> Rượu nho tinh khiết</a:t>
            </a:r>
            <a:r>
              <a:rPr lang="en-US" sz="4400" b="1" dirty="0">
                <a:solidFill>
                  <a:srgbClr val="003399"/>
                </a:solidFill>
                <a:latin typeface="+mj-lt"/>
                <a:cs typeface="Times New Roman" panose="02020603050405020304" pitchFamily="18" charset="0"/>
              </a:rPr>
              <a:t>, </a:t>
            </a:r>
            <a:r>
              <a:rPr lang="vi-VN" sz="4400" b="1" dirty="0">
                <a:solidFill>
                  <a:srgbClr val="003399"/>
                </a:solidFill>
                <a:latin typeface="+mj-lt"/>
                <a:cs typeface="Times New Roman" panose="02020603050405020304" pitchFamily="18" charset="0"/>
              </a:rPr>
              <a:t>bánh miến thơm hương. Do lao công sớm hôm nhọc tâm, bao hy sinh góp chung toàn dân. Tiến dâng mừng Con Thiên Chúa Phục Sinh</a:t>
            </a:r>
            <a:r>
              <a:rPr lang="en-US" sz="4400" b="1" dirty="0">
                <a:solidFill>
                  <a:srgbClr val="003399"/>
                </a:solidFill>
                <a:latin typeface="+mj-lt"/>
                <a:cs typeface="Times New Roman" panose="02020603050405020304" pitchFamily="18" charset="0"/>
              </a:rPr>
              <a:t>.</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57504085"/>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000" b="1" dirty="0" err="1">
                <a:solidFill>
                  <a:srgbClr val="003399"/>
                </a:solidFill>
                <a:latin typeface="+mj-lt"/>
                <a:cs typeface="Times New Roman" panose="02020603050405020304" pitchFamily="18" charset="0"/>
              </a:rPr>
              <a:t>Chúa</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nói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Tô</a:t>
            </a:r>
            <a:r>
              <a:rPr lang="en-US" sz="6000" b="1" dirty="0">
                <a:solidFill>
                  <a:srgbClr val="003399"/>
                </a:solidFill>
                <a:latin typeface="+mj-lt"/>
                <a:cs typeface="Times New Roman" panose="02020603050405020304" pitchFamily="18" charset="0"/>
              </a:rPr>
              <a:t>-ma, </a:t>
            </a:r>
            <a:r>
              <a:rPr lang="en-US" sz="6000" b="1" dirty="0" err="1">
                <a:solidFill>
                  <a:srgbClr val="003399"/>
                </a:solidFill>
                <a:latin typeface="+mj-lt"/>
                <a:cs typeface="Times New Roman" panose="02020603050405020304" pitchFamily="18" charset="0"/>
              </a:rPr>
              <a:t>vì</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đã</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Thầy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nên</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mới</a:t>
            </a:r>
            <a:r>
              <a:rPr lang="en-US" sz="6000" b="1" dirty="0">
                <a:solidFill>
                  <a:srgbClr val="003399"/>
                </a:solidFill>
                <a:latin typeface="+mj-lt"/>
                <a:cs typeface="Times New Roman" panose="02020603050405020304" pitchFamily="18" charset="0"/>
              </a:rPr>
              <a:t> tin. </a:t>
            </a:r>
            <a:r>
              <a:rPr lang="en-US" sz="6000" b="1" dirty="0" err="1">
                <a:solidFill>
                  <a:srgbClr val="003399"/>
                </a:solidFill>
                <a:latin typeface="+mj-lt"/>
                <a:cs typeface="Times New Roman" panose="02020603050405020304" pitchFamily="18" charset="0"/>
              </a:rPr>
              <a:t>Phúc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những</a:t>
            </a:r>
            <a:r>
              <a:rPr lang="en-US" sz="6000" b="1" dirty="0">
                <a:solidFill>
                  <a:srgbClr val="003399"/>
                </a:solidFill>
                <a:latin typeface="+mj-lt"/>
                <a:cs typeface="Times New Roman" panose="02020603050405020304" pitchFamily="18" charset="0"/>
              </a:rPr>
              <a:t> ai </a:t>
            </a:r>
            <a:r>
              <a:rPr lang="en-US" sz="6000" b="1" dirty="0" err="1">
                <a:solidFill>
                  <a:srgbClr val="003399"/>
                </a:solidFill>
                <a:latin typeface="+mj-lt"/>
                <a:cs typeface="Times New Roman" panose="02020603050405020304" pitchFamily="18" charset="0"/>
              </a:rPr>
              <a:t>không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mà</a:t>
            </a:r>
            <a:r>
              <a:rPr lang="en-US" sz="6000" b="1" dirty="0">
                <a:solidFill>
                  <a:srgbClr val="003399"/>
                </a:solidFill>
                <a:latin typeface="+mj-lt"/>
                <a:cs typeface="Times New Roman" panose="02020603050405020304" pitchFamily="18" charset="0"/>
              </a:rPr>
              <a:t> tin.</a:t>
            </a:r>
            <a:endParaRPr lang="en-US" sz="8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cs typeface="Times New Roman" pitchFamily="18" charset="0"/>
              </a:rPr>
              <a:t>Alleluia…Alleluia</a:t>
            </a:r>
            <a:endParaRPr lang="en-US" sz="4000" u="sng">
              <a:solidFill>
                <a:srgbClr val="FF0000"/>
              </a:solidFill>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smtClean="0">
                <a:solidFill>
                  <a:srgbClr val="FF0000"/>
                </a:solidFill>
                <a:effectLst>
                  <a:outerShdw blurRad="38100" dist="38100" dir="2700000" algn="tl">
                    <a:srgbClr val="000000">
                      <a:alpha val="43137"/>
                    </a:srgbClr>
                  </a:outerShdw>
                </a:effectLst>
                <a:cs typeface="Times New Roman" pitchFamily="18" charset="0"/>
              </a:rPr>
              <a:t>Alleluia…Alleluia</a:t>
            </a:r>
            <a:endParaRPr lang="en-US" sz="3200" u="sng">
              <a:solidFill>
                <a:srgbClr val="FF0000"/>
              </a:solidFill>
            </a:endParaRPr>
          </a:p>
        </p:txBody>
      </p:sp>
    </p:spTree>
    <p:extLst>
      <p:ext uri="{BB962C8B-B14F-4D97-AF65-F5344CB8AC3E}">
        <p14:creationId xmlns:p14="http://schemas.microsoft.com/office/powerpoint/2010/main" val="11174245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Xin Ban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Thêm</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Lòng</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Tin</a:t>
            </a:r>
          </a:p>
          <a:p>
            <a:pPr marL="27432" indent="0" algn="ctr">
              <a:lnSpc>
                <a:spcPct val="120000"/>
              </a:lnSpc>
              <a:buNone/>
            </a:pPr>
            <a:r>
              <a:rPr lang="en-US" sz="4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Mi </a:t>
            </a:r>
            <a:r>
              <a:rPr lang="en-US" sz="4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Trầm</a:t>
            </a:r>
            <a:endPar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rgbClr val="003399"/>
                </a:solidFill>
                <a:latin typeface="+mj-lt"/>
                <a:cs typeface="Times New Roman" panose="02020603050405020304" pitchFamily="18" charset="0"/>
              </a:rPr>
              <a:t>Xin ban thêm lòng tin nơi Chúa để đời con vui bước trong tình Cha. Xin ban thêm lòng tin vững vàng, để đời con vui sống giữa bàng hoàng</a:t>
            </a:r>
            <a:r>
              <a:rPr lang="vi-VN" sz="5000" b="1">
                <a:solidFill>
                  <a:srgbClr val="003399"/>
                </a:solidFill>
                <a:latin typeface="+mj-lt"/>
                <a:cs typeface="Times New Roman" panose="02020603050405020304" pitchFamily="18" charset="0"/>
              </a:rPr>
              <a:t>. </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0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smtClean="0">
                <a:solidFill>
                  <a:srgbClr val="003399"/>
                </a:solidFill>
                <a:latin typeface="+mj-lt"/>
                <a:cs typeface="Times New Roman" panose="02020603050405020304" pitchFamily="18" charset="0"/>
              </a:rPr>
              <a:t>Trong </a:t>
            </a:r>
            <a:r>
              <a:rPr lang="vi-VN" sz="5000" b="1" dirty="0">
                <a:solidFill>
                  <a:srgbClr val="003399"/>
                </a:solidFill>
                <a:latin typeface="+mj-lt"/>
                <a:cs typeface="Times New Roman" panose="02020603050405020304" pitchFamily="18" charset="0"/>
              </a:rPr>
              <a:t>gian nan lòng tin sắt đá, đời bình an trong Chúa bao hạnh phúc tựa em bé cầm tay mẹ thật chắc vững tâm trong tay mẹ.</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98495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rgbClr val="003399"/>
                </a:solidFill>
                <a:latin typeface="+mj-lt"/>
                <a:cs typeface="Times New Roman" panose="02020603050405020304" pitchFamily="18" charset="0"/>
              </a:rPr>
              <a:t>Xin ban thêm lòng tin cho chúng con thân phận người lòng tin con yếu đuối. Xin ban thêm lòng tin cho chúng con, giữa cuộc đời con vui bước bên Ngài.</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latin typeface="+mj-lt"/>
                <a:cs typeface="Times New Roman" panose="02020603050405020304" pitchFamily="18" charset="0"/>
              </a:rPr>
              <a:t>Phúc cho ai dù không trông thấy mà lòng tin kiên vững không đổi thay. Xưa Tô-ma lòng tin yếu hèn, ngàn đời sau gương đó mãi vẫn còn</a:t>
            </a:r>
            <a:r>
              <a:rPr lang="vi-VN" sz="5400" b="1">
                <a:solidFill>
                  <a:srgbClr val="003399"/>
                </a:solidFill>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smtClean="0">
                <a:solidFill>
                  <a:srgbClr val="003399"/>
                </a:solidFill>
                <a:latin typeface="+mj-lt"/>
                <a:cs typeface="Times New Roman" panose="02020603050405020304" pitchFamily="18" charset="0"/>
              </a:rPr>
              <a:t>Con </a:t>
            </a:r>
            <a:r>
              <a:rPr lang="vi-VN" sz="5400" b="1" dirty="0">
                <a:solidFill>
                  <a:srgbClr val="003399"/>
                </a:solidFill>
                <a:latin typeface="+mj-lt"/>
                <a:cs typeface="Times New Roman" panose="02020603050405020304" pitchFamily="18" charset="0"/>
              </a:rPr>
              <a:t>tuyên xưng Ngài là Thiên Chúa, lời ngàn xưa Chúa phán nay còn ghi: Hãy kiên vững này đây Thầy đã thắng thế gian thôi tung hoành.</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768068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smtClean="0">
                <a:solidFill>
                  <a:srgbClr val="003399"/>
                </a:solidFill>
                <a:latin typeface="+mj-lt"/>
                <a:cs typeface="Times New Roman" panose="02020603050405020304" pitchFamily="18" charset="0"/>
              </a:rPr>
              <a:t>Xin </a:t>
            </a:r>
            <a:r>
              <a:rPr lang="vi-VN" sz="5000" b="1" dirty="0">
                <a:solidFill>
                  <a:srgbClr val="003399"/>
                </a:solidFill>
                <a:latin typeface="+mj-lt"/>
                <a:cs typeface="Times New Roman" panose="02020603050405020304" pitchFamily="18" charset="0"/>
              </a:rPr>
              <a:t>ban thêm lòng tin cho chúng con thân phận người lòng tin con yếu đuối. Xin ban thêm lòng tin cho chúng con, giữa cuộc đời con vui bước bên Ngài.</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2634830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5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5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500" b="1" dirty="0">
                <a:solidFill>
                  <a:srgbClr val="003399"/>
                </a:solidFill>
                <a:latin typeface="+mj-lt"/>
                <a:cs typeface="Times New Roman" panose="02020603050405020304" pitchFamily="18" charset="0"/>
              </a:rPr>
              <a:t>Ma-ri-a một lòng tin kính nhận lời xin Thiên sứ khi truyền tin. Gương xưa kia ngày nay sáng ngời, người đời ơi tin vững giữa mịt </a:t>
            </a:r>
            <a:r>
              <a:rPr lang="vi-VN" sz="5500" b="1">
                <a:solidFill>
                  <a:srgbClr val="003399"/>
                </a:solidFill>
                <a:latin typeface="+mj-lt"/>
                <a:cs typeface="Times New Roman" panose="02020603050405020304" pitchFamily="18" charset="0"/>
              </a:rPr>
              <a:t>mờ</a:t>
            </a:r>
            <a:r>
              <a:rPr lang="vi-VN" sz="5500" b="1" smtClean="0">
                <a:solidFill>
                  <a:srgbClr val="003399"/>
                </a:solidFill>
                <a:latin typeface="+mj-lt"/>
                <a:cs typeface="Times New Roman" panose="02020603050405020304" pitchFamily="18" charset="0"/>
              </a:rPr>
              <a:t>.</a:t>
            </a:r>
            <a:endParaRPr lang="en-US" sz="5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688090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5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5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500" b="1" smtClean="0">
                <a:solidFill>
                  <a:srgbClr val="003399"/>
                </a:solidFill>
                <a:latin typeface="+mj-lt"/>
                <a:cs typeface="Times New Roman" panose="02020603050405020304" pitchFamily="18" charset="0"/>
              </a:rPr>
              <a:t>Vang </a:t>
            </a:r>
            <a:r>
              <a:rPr lang="vi-VN" sz="5500" b="1" dirty="0">
                <a:solidFill>
                  <a:srgbClr val="003399"/>
                </a:solidFill>
                <a:latin typeface="+mj-lt"/>
                <a:cs typeface="Times New Roman" panose="02020603050405020304" pitchFamily="18" charset="0"/>
              </a:rPr>
              <a:t>đâu đây lời xưa Chúa phán: Một lòng tin nhỏ bé như hạt cải dời đồi núi và lấp bao biển lớn tất cả được như lời.</a:t>
            </a:r>
            <a:endParaRPr lang="en-US" sz="5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42657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98356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rgbClr val="003399"/>
                </a:solidFill>
                <a:latin typeface="+mj-lt"/>
                <a:cs typeface="Times New Roman" panose="02020603050405020304" pitchFamily="18" charset="0"/>
              </a:rPr>
              <a:t>Xin ban thêm lòng tin cho chúng con thân phận người lòng tin con yếu đuối. Xin ban thêm lòng tin cho chúng con, giữa cuộc đời con vui bước bên Ngài.</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18697470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vi-VN" b="1" dirty="0">
                <a:solidFill>
                  <a:srgbClr val="FF0000"/>
                </a:solidFill>
                <a:latin typeface="+mj-lt"/>
                <a:cs typeface="Times New Roman" panose="02020603050405020304" pitchFamily="18" charset="0"/>
              </a:rPr>
              <a:t>CHÚA GIÀU LÒNG XÓT THƯƠNG</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r>
              <a:rPr lang="vi-VN" b="1" dirty="0">
                <a:solidFill>
                  <a:srgbClr val="FF0000"/>
                </a:solidFill>
                <a:latin typeface="+mj-lt"/>
                <a:cs typeface="Times New Roman" panose="02020603050405020304" pitchFamily="18" charset="0"/>
              </a:rPr>
              <a:t>Lm. Giuse Vũ Đức Hiệp</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600" b="1" dirty="0">
                <a:solidFill>
                  <a:srgbClr val="003399"/>
                </a:solidFill>
                <a:latin typeface="+mj-lt"/>
                <a:cs typeface="Times New Roman" panose="02020603050405020304" pitchFamily="18" charset="0"/>
              </a:rPr>
              <a:t>Lạy Chúa Giêsu con tin tưởng nơi Chúa! Lạy Chúa Giêsu con tín thác vào Chúa! Vì ngoài lòng Chúa xót thương không còn nguồn hy vọng nào. Chúng con đặt vào Chúa lòng tín thác của mỗi chúng con.</a:t>
            </a:r>
            <a:endPar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32202"/>
          </a:xfrm>
          <a:prstGeom prst="rect">
            <a:avLst/>
          </a:prstGeom>
        </p:spPr>
        <p:txBody>
          <a:bodyPr wrap="square">
            <a:spAutoFit/>
          </a:bodyPr>
          <a:lstStyle/>
          <a:p>
            <a:pPr algn="just"/>
            <a:r>
              <a:rPr lang="en-US" sz="4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600" b="1" dirty="0">
                <a:solidFill>
                  <a:srgbClr val="003399"/>
                </a:solidFill>
                <a:latin typeface="+mj-lt"/>
                <a:cs typeface="Times New Roman" panose="02020603050405020304" pitchFamily="18" charset="0"/>
              </a:rPr>
              <a:t>Nhân loại hôm nay đang trải qua bao là sự dữ. Con người hôm nay đang sống trong tuyệt vọng lo âu. Chúng con đến kêu cầu Chúa giàu lòng xót thương. Ngài mở ra con đường đưa đến tận nguồn suối </a:t>
            </a:r>
            <a:r>
              <a:rPr lang="vi-VN" sz="4600" b="1">
                <a:solidFill>
                  <a:srgbClr val="003399"/>
                </a:solidFill>
                <a:latin typeface="+mj-lt"/>
                <a:cs typeface="Times New Roman" panose="02020603050405020304" pitchFamily="18" charset="0"/>
              </a:rPr>
              <a:t>yêu </a:t>
            </a:r>
            <a:r>
              <a:rPr lang="vi-VN" sz="4600" b="1" smtClean="0">
                <a:solidFill>
                  <a:srgbClr val="003399"/>
                </a:solidFill>
                <a:latin typeface="+mj-lt"/>
                <a:cs typeface="Times New Roman" panose="02020603050405020304" pitchFamily="18" charset="0"/>
              </a:rPr>
              <a:t>thương</a:t>
            </a:r>
            <a:r>
              <a:rPr lang="en-US" sz="4600" b="1" smtClean="0">
                <a:solidFill>
                  <a:srgbClr val="003399"/>
                </a:solidFill>
                <a:latin typeface="+mj-lt"/>
                <a:cs typeface="Times New Roman" panose="02020603050405020304" pitchFamily="18" charset="0"/>
              </a:rPr>
              <a:t>.</a:t>
            </a:r>
            <a:endParaRPr lang="en-US" sz="4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600" b="1" dirty="0">
                <a:solidFill>
                  <a:srgbClr val="003399"/>
                </a:solidFill>
                <a:latin typeface="+mj-lt"/>
                <a:cs typeface="Times New Roman" panose="02020603050405020304" pitchFamily="18" charset="0"/>
              </a:rPr>
              <a:t>Lạy Chúa Giêsu con tin tưởng nơi Chúa! Lạy Chúa Giêsu con tín thác vào Chúa! Vì ngoài lòng Chúa xót thương không còn nguồn hy vọng nào. Chúng con đặt vào Chúa lòng tín thác của mỗi chúng con.</a:t>
            </a:r>
            <a:endPar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272098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a:solidFill>
                  <a:srgbClr val="003399"/>
                </a:solidFill>
                <a:effectLst>
                  <a:outerShdw blurRad="38100" dist="38100" dir="2700000" algn="tl">
                    <a:srgbClr val="000000">
                      <a:alpha val="43137"/>
                    </a:srgbClr>
                  </a:outerShdw>
                </a:effectLst>
                <a:latin typeface="+mj-lt"/>
              </a:rPr>
              <a:t>Lạy Chúa Thánh Thần là Ánh sáng Chân lý vẹn toàn</a:t>
            </a:r>
            <a:r>
              <a:rPr lang="vi-VN" sz="5400" b="1" smtClean="0">
                <a:solidFill>
                  <a:srgbClr val="003399"/>
                </a:solidFill>
                <a:effectLst>
                  <a:outerShdw blurRad="38100" dist="38100" dir="2700000" algn="tl">
                    <a:srgbClr val="000000">
                      <a:alpha val="43137"/>
                    </a:srgbClr>
                  </a:outerShdw>
                </a:effectLst>
                <a:latin typeface="+mj-lt"/>
              </a:rPr>
              <a:t>,</a:t>
            </a:r>
            <a:r>
              <a:rPr lang="en-US" sz="5400" b="1" smtClean="0">
                <a:solidFill>
                  <a:srgbClr val="FF0000"/>
                </a:solidFill>
                <a:effectLst>
                  <a:outerShdw blurRad="38100" dist="38100" dir="2700000" algn="tl">
                    <a:srgbClr val="000000">
                      <a:alpha val="43137"/>
                    </a:srgbClr>
                  </a:outerShdw>
                </a:effectLst>
                <a:latin typeface="+mj-lt"/>
              </a:rPr>
              <a:t> </a:t>
            </a:r>
            <a:r>
              <a:rPr lang="vi-VN" sz="5400" b="1" smtClean="0">
                <a:solidFill>
                  <a:srgbClr val="003399"/>
                </a:solidFill>
                <a:effectLst>
                  <a:outerShdw blurRad="38100" dist="38100" dir="2700000" algn="tl">
                    <a:srgbClr val="000000">
                      <a:alpha val="43137"/>
                    </a:srgbClr>
                  </a:outerShdw>
                </a:effectLst>
                <a:latin typeface="+mj-lt"/>
              </a:rPr>
              <a:t>húa </a:t>
            </a:r>
            <a:r>
              <a:rPr lang="vi-VN" sz="5400" b="1">
                <a:solidFill>
                  <a:srgbClr val="003399"/>
                </a:solidFill>
                <a:effectLst>
                  <a:outerShdw blurRad="38100" dist="38100" dir="2700000" algn="tl">
                    <a:srgbClr val="000000">
                      <a:alpha val="43137"/>
                    </a:srgbClr>
                  </a:outerShdw>
                </a:effectLst>
                <a:latin typeface="+mj-lt"/>
              </a:rPr>
              <a:t>ban những ân huệ thích hợp cho từng thời đại</a:t>
            </a:r>
            <a:r>
              <a:rPr lang="vi-VN" sz="5400" b="1" smtClean="0">
                <a:solidFill>
                  <a:srgbClr val="003399"/>
                </a:solidFill>
                <a:effectLst>
                  <a:outerShdw blurRad="38100" dist="38100" dir="2700000" algn="tl">
                    <a:srgbClr val="000000">
                      <a:alpha val="43137"/>
                    </a:srgbClr>
                  </a:outerShdw>
                </a:effectLst>
                <a:latin typeface="+mj-lt"/>
              </a:rPr>
              <a:t>,</a:t>
            </a:r>
            <a:r>
              <a:rPr lang="en-US" sz="5400" b="1" smtClean="0">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r>
              <a:rPr lang="vi-VN" sz="5400" b="1" smtClean="0">
                <a:solidFill>
                  <a:srgbClr val="003399"/>
                </a:solidFill>
                <a:effectLst>
                  <a:outerShdw blurRad="38100" dist="38100" dir="2700000" algn="tl">
                    <a:srgbClr val="000000">
                      <a:alpha val="43137"/>
                    </a:srgbClr>
                  </a:outerShdw>
                </a:effectLst>
                <a:latin typeface="+mj-lt"/>
              </a:rPr>
              <a:t>,</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46867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1844</Words>
  <Application>Microsoft Office PowerPoint</Application>
  <PresentationFormat>On-screen Show (16:9)</PresentationFormat>
  <Paragraphs>123</Paragraphs>
  <Slides>87</Slides>
  <Notes>0</Notes>
  <HiddenSlides>0</HiddenSlides>
  <MMClips>0</MMClips>
  <ScaleCrop>false</ScaleCrop>
  <HeadingPairs>
    <vt:vector size="4" baseType="variant">
      <vt:variant>
        <vt:lpstr>Theme</vt:lpstr>
      </vt:variant>
      <vt:variant>
        <vt:i4>16</vt:i4>
      </vt:variant>
      <vt:variant>
        <vt:lpstr>Slide Titles</vt:lpstr>
      </vt:variant>
      <vt:variant>
        <vt:i4>87</vt:i4>
      </vt:variant>
    </vt:vector>
  </HeadingPairs>
  <TitlesOfParts>
    <vt:vector size="103" baseType="lpstr">
      <vt:lpstr>Office Theme</vt:lpstr>
      <vt:lpstr>7_Office Theme</vt:lpstr>
      <vt:lpstr>10_Office Theme</vt:lpstr>
      <vt:lpstr>36_Default Design</vt:lpstr>
      <vt:lpstr>37_Default Design</vt:lpstr>
      <vt:lpstr>1_Office Theme</vt:lpstr>
      <vt:lpstr>2_Office Theme</vt:lpstr>
      <vt:lpstr>3_Office Theme</vt:lpstr>
      <vt:lpstr>4_Office Theme</vt:lpstr>
      <vt:lpstr>5_Office Theme</vt:lpstr>
      <vt:lpstr>6_Office Theme</vt:lpstr>
      <vt:lpstr>8_Office Theme</vt:lpstr>
      <vt:lpstr>9_Office Theme</vt:lpstr>
      <vt:lpstr>11_Office Theme</vt:lpstr>
      <vt:lpstr>12_Office Theme</vt:lpstr>
      <vt:lpstr>13_Office Theme</vt:lpstr>
      <vt:lpstr>PowerPoint Presentation</vt:lpstr>
      <vt:lpstr>Tập Hát Cộng Đoàn</vt:lpstr>
      <vt:lpstr>PowerPoint Presentation</vt:lpstr>
      <vt:lpstr>Đk: Hãy tạ ơn Chúa vì Chúa nhân từ, ngàn đời Chúa vẫn trọn tình thương.</vt:lpstr>
      <vt:lpstr>Tk1: Is-ra-el nào hãy nói rằng: Ngàn đời Chúa vẫn trọn tình thương. A-a-ron hãy nói lên rằng: Ngàn đời Chúa vẫn trọn tình thương. </vt:lpstr>
      <vt:lpstr>***: Ai tôn sợ Chúa hãy nói lên rằng: Ngàn đời Chúa vẫn trọn tình thương.</vt:lpstr>
      <vt:lpstr>Chúa nói: Tô-ma, vì con đã thấy Thầy nên con mới tin. Phúc cho những ai không thấy mà tin.</vt:lpstr>
      <vt:lpstr>PowerPoint Presentation</vt:lpstr>
      <vt:lpstr>Lạy Chúa Thánh Thần là Ánh sáng Chân lý vẹn toàn, húa ban những ân huệ thích hợp cho từng thời đại, và dùng nhiều cách thế kỳ diệu để hướng dẫn Hội Thánh,</vt:lpstr>
      <vt:lpstr>này chúng con đang chúng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Đk: Hãy tạ ơn Chúa vì Chúa nhân từ, ngàn đời Chúa vẫn trọn tình thương.</vt:lpstr>
      <vt:lpstr>Tk1: Is-ra-el nào hãy nói rằng: Ngàn đời Chúa vẫn trọn tình thương. A-a-ron hãy nói lên rằng: Ngàn đời Chúa vẫn trọn tình thương. </vt:lpstr>
      <vt:lpstr>***: Ai tôn sợ Chúa hãy nói lên rằng: Ngàn đời Chúa vẫn trọn tình thương.</vt:lpstr>
      <vt:lpstr>Đk: Hãy tạ ơn Chúa vì Chúa nhân từ, ngàn đời Chúa vẫn trọn tình thương.</vt:lpstr>
      <vt:lpstr>Tk2: Cánh tay Chúa vận dụng uy lực, kìa là cánh hữu Ngài vùng cao, thoát vong thân và sống loan truyền sự nghiệp Chúa trót cả đời tôi. </vt:lpstr>
      <vt:lpstr>***: Vâng! tôi bị Chúa từng đã sửa phạt, Ngài chẳng nỡ khiến bị mạng vong. </vt:lpstr>
      <vt:lpstr>Đk: Hãy tạ ơn Chúa vì Chúa nhân từ, ngàn đời Chúa vẫn trọn tình thương.</vt:lpstr>
      <vt:lpstr>Tk3: Đó viên đá thợ nề đã loại lại thành đá góc tường rồi đây, Đó chính công trình Chúa đã làm kỳ diệu trước mắt mọi phạm nhân. </vt:lpstr>
      <vt:lpstr>***: Vâng! đây là chính ngày Chúa tạo thành, ngày này hãy hát hò mừng vui. </vt:lpstr>
      <vt:lpstr>Đk: Hãy tạ ơn Chúa vì Chúa nhân từ, ngàn đời Chúa vẫn trọn tình thương.</vt:lpstr>
      <vt:lpstr> </vt:lpstr>
      <vt:lpstr>Chúa nói: Tô-ma, vì con đã thấy Thầy nên con mới tin. Phúc cho những ai không thấy mà tin.</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79</cp:revision>
  <dcterms:created xsi:type="dcterms:W3CDTF">2021-05-09T08:36:44Z</dcterms:created>
  <dcterms:modified xsi:type="dcterms:W3CDTF">2023-04-11T06:19:08Z</dcterms:modified>
</cp:coreProperties>
</file>