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4.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700" r:id="rId4"/>
    <p:sldMasterId id="2147483708" r:id="rId5"/>
    <p:sldMasterId id="2147483740" r:id="rId6"/>
    <p:sldMasterId id="2147483752" r:id="rId7"/>
    <p:sldMasterId id="2147483764" r:id="rId8"/>
    <p:sldMasterId id="2147483776" r:id="rId9"/>
    <p:sldMasterId id="2147483800" r:id="rId10"/>
    <p:sldMasterId id="2147483812" r:id="rId11"/>
    <p:sldMasterId id="2147483824" r:id="rId12"/>
    <p:sldMasterId id="2147483932" r:id="rId13"/>
    <p:sldMasterId id="2147483956" r:id="rId14"/>
    <p:sldMasterId id="2147484004" r:id="rId15"/>
  </p:sldMasterIdLst>
  <p:notesMasterIdLst>
    <p:notesMasterId r:id="rId98"/>
  </p:notesMasterIdLst>
  <p:sldIdLst>
    <p:sldId id="256" r:id="rId16"/>
    <p:sldId id="359" r:id="rId17"/>
    <p:sldId id="9781" r:id="rId18"/>
    <p:sldId id="9782" r:id="rId19"/>
    <p:sldId id="9783" r:id="rId20"/>
    <p:sldId id="9789" r:id="rId21"/>
    <p:sldId id="9600" r:id="rId22"/>
    <p:sldId id="9601" r:id="rId23"/>
    <p:sldId id="9602" r:id="rId24"/>
    <p:sldId id="9603" r:id="rId25"/>
    <p:sldId id="9604" r:id="rId26"/>
    <p:sldId id="9605" r:id="rId27"/>
    <p:sldId id="9606" r:id="rId28"/>
    <p:sldId id="9607" r:id="rId29"/>
    <p:sldId id="9686" r:id="rId30"/>
    <p:sldId id="2146" r:id="rId31"/>
    <p:sldId id="1986" r:id="rId32"/>
    <p:sldId id="1982" r:id="rId33"/>
    <p:sldId id="9766" r:id="rId34"/>
    <p:sldId id="9687" r:id="rId35"/>
    <p:sldId id="9767" r:id="rId36"/>
    <p:sldId id="9768" r:id="rId37"/>
    <p:sldId id="9769" r:id="rId38"/>
    <p:sldId id="9770" r:id="rId39"/>
    <p:sldId id="9771" r:id="rId40"/>
    <p:sldId id="9772" r:id="rId41"/>
    <p:sldId id="9773" r:id="rId42"/>
    <p:sldId id="9774" r:id="rId43"/>
    <p:sldId id="9688" r:id="rId44"/>
    <p:sldId id="2361" r:id="rId45"/>
    <p:sldId id="9690" r:id="rId46"/>
    <p:sldId id="8889" r:id="rId47"/>
    <p:sldId id="1129" r:id="rId48"/>
    <p:sldId id="8912" r:id="rId49"/>
    <p:sldId id="1131" r:id="rId50"/>
    <p:sldId id="8913" r:id="rId51"/>
    <p:sldId id="1133" r:id="rId52"/>
    <p:sldId id="8914" r:id="rId53"/>
    <p:sldId id="9765" r:id="rId54"/>
    <p:sldId id="9584" r:id="rId55"/>
    <p:sldId id="9658" r:id="rId56"/>
    <p:sldId id="9659" r:id="rId57"/>
    <p:sldId id="9644" r:id="rId58"/>
    <p:sldId id="9645" r:id="rId59"/>
    <p:sldId id="9646" r:id="rId60"/>
    <p:sldId id="9647" r:id="rId61"/>
    <p:sldId id="9648" r:id="rId62"/>
    <p:sldId id="9649" r:id="rId63"/>
    <p:sldId id="9650" r:id="rId64"/>
    <p:sldId id="9651" r:id="rId65"/>
    <p:sldId id="9652" r:id="rId66"/>
    <p:sldId id="9653" r:id="rId67"/>
    <p:sldId id="9654" r:id="rId68"/>
    <p:sldId id="9655" r:id="rId69"/>
    <p:sldId id="9656" r:id="rId70"/>
    <p:sldId id="9692" r:id="rId71"/>
    <p:sldId id="258" r:id="rId72"/>
    <p:sldId id="1134" r:id="rId73"/>
    <p:sldId id="1161" r:id="rId74"/>
    <p:sldId id="1139" r:id="rId75"/>
    <p:sldId id="9775" r:id="rId76"/>
    <p:sldId id="9750" r:id="rId77"/>
    <p:sldId id="9776" r:id="rId78"/>
    <p:sldId id="9669" r:id="rId79"/>
    <p:sldId id="9693" r:id="rId80"/>
    <p:sldId id="9384" r:id="rId81"/>
    <p:sldId id="9555" r:id="rId82"/>
    <p:sldId id="9777" r:id="rId83"/>
    <p:sldId id="2344" r:id="rId84"/>
    <p:sldId id="9752" r:id="rId85"/>
    <p:sldId id="9556" r:id="rId86"/>
    <p:sldId id="9778" r:id="rId87"/>
    <p:sldId id="2348" r:id="rId88"/>
    <p:sldId id="9685" r:id="rId89"/>
    <p:sldId id="9779" r:id="rId90"/>
    <p:sldId id="9691" r:id="rId91"/>
    <p:sldId id="9694" r:id="rId92"/>
    <p:sldId id="9390" r:id="rId93"/>
    <p:sldId id="2182" r:id="rId94"/>
    <p:sldId id="2180" r:id="rId95"/>
    <p:sldId id="9780" r:id="rId96"/>
    <p:sldId id="9695" r:id="rId9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17851"/>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1.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slide" Target="slides/slide27.xml"/><Relationship Id="rId47" Type="http://schemas.openxmlformats.org/officeDocument/2006/relationships/slide" Target="slides/slide32.xml"/><Relationship Id="rId50" Type="http://schemas.openxmlformats.org/officeDocument/2006/relationships/slide" Target="slides/slide35.xml"/><Relationship Id="rId55" Type="http://schemas.openxmlformats.org/officeDocument/2006/relationships/slide" Target="slides/slide40.xml"/><Relationship Id="rId63" Type="http://schemas.openxmlformats.org/officeDocument/2006/relationships/slide" Target="slides/slide48.xml"/><Relationship Id="rId68" Type="http://schemas.openxmlformats.org/officeDocument/2006/relationships/slide" Target="slides/slide53.xml"/><Relationship Id="rId76" Type="http://schemas.openxmlformats.org/officeDocument/2006/relationships/slide" Target="slides/slide61.xml"/><Relationship Id="rId84" Type="http://schemas.openxmlformats.org/officeDocument/2006/relationships/slide" Target="slides/slide69.xml"/><Relationship Id="rId89" Type="http://schemas.openxmlformats.org/officeDocument/2006/relationships/slide" Target="slides/slide74.xml"/><Relationship Id="rId97" Type="http://schemas.openxmlformats.org/officeDocument/2006/relationships/slide" Target="slides/slide82.xml"/><Relationship Id="rId7" Type="http://schemas.openxmlformats.org/officeDocument/2006/relationships/slideMaster" Target="slideMasters/slideMaster7.xml"/><Relationship Id="rId71" Type="http://schemas.openxmlformats.org/officeDocument/2006/relationships/slide" Target="slides/slide56.xml"/><Relationship Id="rId92" Type="http://schemas.openxmlformats.org/officeDocument/2006/relationships/slide" Target="slides/slide77.xml"/><Relationship Id="rId2" Type="http://schemas.openxmlformats.org/officeDocument/2006/relationships/slideMaster" Target="slideMasters/slideMaster2.xml"/><Relationship Id="rId16" Type="http://schemas.openxmlformats.org/officeDocument/2006/relationships/slide" Target="slides/slide1.xml"/><Relationship Id="rId29" Type="http://schemas.openxmlformats.org/officeDocument/2006/relationships/slide" Target="slides/slide14.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slide" Target="slides/slide30.xml"/><Relationship Id="rId53" Type="http://schemas.openxmlformats.org/officeDocument/2006/relationships/slide" Target="slides/slide38.xml"/><Relationship Id="rId58" Type="http://schemas.openxmlformats.org/officeDocument/2006/relationships/slide" Target="slides/slide43.xml"/><Relationship Id="rId66" Type="http://schemas.openxmlformats.org/officeDocument/2006/relationships/slide" Target="slides/slide51.xml"/><Relationship Id="rId74" Type="http://schemas.openxmlformats.org/officeDocument/2006/relationships/slide" Target="slides/slide59.xml"/><Relationship Id="rId79" Type="http://schemas.openxmlformats.org/officeDocument/2006/relationships/slide" Target="slides/slide64.xml"/><Relationship Id="rId87" Type="http://schemas.openxmlformats.org/officeDocument/2006/relationships/slide" Target="slides/slide72.xml"/><Relationship Id="rId102"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46.xml"/><Relationship Id="rId82" Type="http://schemas.openxmlformats.org/officeDocument/2006/relationships/slide" Target="slides/slide67.xml"/><Relationship Id="rId90" Type="http://schemas.openxmlformats.org/officeDocument/2006/relationships/slide" Target="slides/slide75.xml"/><Relationship Id="rId95" Type="http://schemas.openxmlformats.org/officeDocument/2006/relationships/slide" Target="slides/slide80.xml"/><Relationship Id="rId19" Type="http://schemas.openxmlformats.org/officeDocument/2006/relationships/slide" Target="slides/slide4.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slide" Target="slides/slide33.xml"/><Relationship Id="rId56" Type="http://schemas.openxmlformats.org/officeDocument/2006/relationships/slide" Target="slides/slide41.xml"/><Relationship Id="rId64" Type="http://schemas.openxmlformats.org/officeDocument/2006/relationships/slide" Target="slides/slide49.xml"/><Relationship Id="rId69" Type="http://schemas.openxmlformats.org/officeDocument/2006/relationships/slide" Target="slides/slide54.xml"/><Relationship Id="rId77" Type="http://schemas.openxmlformats.org/officeDocument/2006/relationships/slide" Target="slides/slide62.xml"/><Relationship Id="rId100"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36.xml"/><Relationship Id="rId72" Type="http://schemas.openxmlformats.org/officeDocument/2006/relationships/slide" Target="slides/slide57.xml"/><Relationship Id="rId80" Type="http://schemas.openxmlformats.org/officeDocument/2006/relationships/slide" Target="slides/slide65.xml"/><Relationship Id="rId85" Type="http://schemas.openxmlformats.org/officeDocument/2006/relationships/slide" Target="slides/slide70.xml"/><Relationship Id="rId93" Type="http://schemas.openxmlformats.org/officeDocument/2006/relationships/slide" Target="slides/slide78.xml"/><Relationship Id="rId98"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59" Type="http://schemas.openxmlformats.org/officeDocument/2006/relationships/slide" Target="slides/slide44.xml"/><Relationship Id="rId67" Type="http://schemas.openxmlformats.org/officeDocument/2006/relationships/slide" Target="slides/slide52.xml"/><Relationship Id="rId20" Type="http://schemas.openxmlformats.org/officeDocument/2006/relationships/slide" Target="slides/slide5.xml"/><Relationship Id="rId41" Type="http://schemas.openxmlformats.org/officeDocument/2006/relationships/slide" Target="slides/slide26.xml"/><Relationship Id="rId54" Type="http://schemas.openxmlformats.org/officeDocument/2006/relationships/slide" Target="slides/slide39.xml"/><Relationship Id="rId62" Type="http://schemas.openxmlformats.org/officeDocument/2006/relationships/slide" Target="slides/slide47.xml"/><Relationship Id="rId70" Type="http://schemas.openxmlformats.org/officeDocument/2006/relationships/slide" Target="slides/slide55.xml"/><Relationship Id="rId75" Type="http://schemas.openxmlformats.org/officeDocument/2006/relationships/slide" Target="slides/slide60.xml"/><Relationship Id="rId83" Type="http://schemas.openxmlformats.org/officeDocument/2006/relationships/slide" Target="slides/slide68.xml"/><Relationship Id="rId88" Type="http://schemas.openxmlformats.org/officeDocument/2006/relationships/slide" Target="slides/slide73.xml"/><Relationship Id="rId91" Type="http://schemas.openxmlformats.org/officeDocument/2006/relationships/slide" Target="slides/slide76.xml"/><Relationship Id="rId96" Type="http://schemas.openxmlformats.org/officeDocument/2006/relationships/slide" Target="slides/slide8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slide" Target="slides/slide34.xml"/><Relationship Id="rId57" Type="http://schemas.openxmlformats.org/officeDocument/2006/relationships/slide" Target="slides/slide42.xml"/><Relationship Id="rId10" Type="http://schemas.openxmlformats.org/officeDocument/2006/relationships/slideMaster" Target="slideMasters/slideMaster10.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slide" Target="slides/slide37.xml"/><Relationship Id="rId60" Type="http://schemas.openxmlformats.org/officeDocument/2006/relationships/slide" Target="slides/slide45.xml"/><Relationship Id="rId65" Type="http://schemas.openxmlformats.org/officeDocument/2006/relationships/slide" Target="slides/slide50.xml"/><Relationship Id="rId73" Type="http://schemas.openxmlformats.org/officeDocument/2006/relationships/slide" Target="slides/slide58.xml"/><Relationship Id="rId78" Type="http://schemas.openxmlformats.org/officeDocument/2006/relationships/slide" Target="slides/slide63.xml"/><Relationship Id="rId81" Type="http://schemas.openxmlformats.org/officeDocument/2006/relationships/slide" Target="slides/slide66.xml"/><Relationship Id="rId86" Type="http://schemas.openxmlformats.org/officeDocument/2006/relationships/slide" Target="slides/slide71.xml"/><Relationship Id="rId94" Type="http://schemas.openxmlformats.org/officeDocument/2006/relationships/slide" Target="slides/slide79.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3.xml"/><Relationship Id="rId39" Type="http://schemas.openxmlformats.org/officeDocument/2006/relationships/slide" Target="slides/slide2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1F385A-41BA-478A-AF40-EE388BA4354F}" type="datetimeFigureOut">
              <a:rPr lang="en-US" smtClean="0"/>
              <a:t>4/19/2023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5AE525-C807-438F-B928-E49A201560F7}" type="slidenum">
              <a:rPr lang="en-US" smtClean="0"/>
              <a:t>‹#›</a:t>
            </a:fld>
            <a:endParaRPr lang="en-US"/>
          </a:p>
        </p:txBody>
      </p:sp>
    </p:spTree>
    <p:extLst>
      <p:ext uri="{BB962C8B-B14F-4D97-AF65-F5344CB8AC3E}">
        <p14:creationId xmlns:p14="http://schemas.microsoft.com/office/powerpoint/2010/main" val="3542736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t>4/19/2023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839617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4/19/2023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82507043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287644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718866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098937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610945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701206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11346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834863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628611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034912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28445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4/19/2023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61019913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021312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751043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485310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648845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622568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981076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289603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344377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672462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83705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4/19/2023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305663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313333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662634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058139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973819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755464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222388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241694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849819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028535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6868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4/19/2023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286178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992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850791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9325905"/>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869948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219522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8739069"/>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802308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9764315"/>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5204409"/>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60500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4/19/2023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16829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154988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7399051"/>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3131591"/>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309552"/>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8349858"/>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6503010"/>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2881418"/>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0761031"/>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0987995"/>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40617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4/19/2023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5492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018389"/>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7215436"/>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8154243"/>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6838362"/>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5860442"/>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5726408"/>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2426516"/>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28747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FDEBDA9-6492-4463-A175-042057444D1E}" type="datetimeFigureOut">
              <a:rPr lang="en-US" smtClean="0">
                <a:solidFill>
                  <a:prstClr val="black">
                    <a:tint val="75000"/>
                  </a:prstClr>
                </a:solidFill>
              </a:rPr>
              <a:pPr/>
              <a:t>4/19/2023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89613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FDEBDA9-6492-4463-A175-042057444D1E}" type="datetimeFigureOut">
              <a:rPr lang="en-US" smtClean="0">
                <a:solidFill>
                  <a:prstClr val="black">
                    <a:tint val="75000"/>
                  </a:prstClr>
                </a:solidFill>
              </a:rPr>
              <a:pPr/>
              <a:t>4/19/2023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96390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DEBDA9-6492-4463-A175-042057444D1E}" type="datetimeFigureOut">
              <a:rPr lang="en-US" smtClean="0">
                <a:solidFill>
                  <a:prstClr val="black">
                    <a:tint val="75000"/>
                  </a:prstClr>
                </a:solidFill>
              </a:rPr>
              <a:pPr/>
              <a:t>4/19/2023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023904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4/19/2023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228155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4/19/2023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684144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4/19/2023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51798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4/19/2023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70501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4/19/2023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73680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23563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5827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43478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33461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4/19/2023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99999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4/19/2023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1400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4/19/2023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92778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t>4/19/2023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523336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3264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39712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42992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82791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141714063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687992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25819718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40380788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05842613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379862502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t>4/19/2023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9364223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12739973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423572578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9268083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04429629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43422367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276380843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25981969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55196705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905078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54771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t>4/19/2023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878709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468015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976999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370688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508100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482094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114781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603063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225839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65567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7207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t>4/19/2023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9192345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744098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051179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513541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549956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271682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408256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743361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226554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796067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6836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t>4/19/2023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1310862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720799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744098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051179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513541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549956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271682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408256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743361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226554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79606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4/19/2023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1535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683651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720799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744098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051179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513541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549956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271682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408256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743361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22655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4/19/2023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3796457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796067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683651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406291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121224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562867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25062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088390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581275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057580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7986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1.jp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image" Target="../media/image1.jpg"/><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4.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4.xml"/><Relationship Id="rId13" Type="http://schemas.openxmlformats.org/officeDocument/2006/relationships/image" Target="../media/image1.jpg"/><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theme" Target="../theme/theme15.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9" Type="http://schemas.openxmlformats.org/officeDocument/2006/relationships/image" Target="../media/image1.jpg"/></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1.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t>4/19/2023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t>‹#›</a:t>
            </a:fld>
            <a:endParaRPr lang="en-US"/>
          </a:p>
        </p:txBody>
      </p:sp>
    </p:spTree>
    <p:extLst>
      <p:ext uri="{BB962C8B-B14F-4D97-AF65-F5344CB8AC3E}">
        <p14:creationId xmlns:p14="http://schemas.microsoft.com/office/powerpoint/2010/main" val="999573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1694381"/>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4706212"/>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5867895"/>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3133168"/>
      </p:ext>
    </p:extLst>
  </p:cSld>
  <p:clrMap bg1="lt1" tx1="dk1" bg2="lt2" tx2="dk2" accent1="accent1" accent2="accent2" accent3="accent3" accent4="accent4" accent5="accent5" accent6="accent6" hlink="hlink" folHlink="folHlink"/>
  <p:sldLayoutIdLst>
    <p:sldLayoutId id="2147483933" r:id="rId1"/>
    <p:sldLayoutId id="2147483934" r:id="rId2"/>
    <p:sldLayoutId id="2147483935" r:id="rId3"/>
    <p:sldLayoutId id="2147483936" r:id="rId4"/>
    <p:sldLayoutId id="2147483937" r:id="rId5"/>
    <p:sldLayoutId id="2147483938" r:id="rId6"/>
    <p:sldLayoutId id="2147483939" r:id="rId7"/>
    <p:sldLayoutId id="2147483940" r:id="rId8"/>
    <p:sldLayoutId id="2147483941" r:id="rId9"/>
    <p:sldLayoutId id="2147483942" r:id="rId10"/>
    <p:sldLayoutId id="21474839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8757300"/>
      </p:ext>
    </p:extLst>
  </p:cSld>
  <p:clrMap bg1="lt1" tx1="dk1" bg2="lt2" tx2="dk2" accent1="accent1" accent2="accent2" accent3="accent3" accent4="accent4" accent5="accent5" accent6="accent6" hlink="hlink" folHlink="folHlink"/>
  <p:sldLayoutIdLst>
    <p:sldLayoutId id="2147483957" r:id="rId1"/>
    <p:sldLayoutId id="2147483958" r:id="rId2"/>
    <p:sldLayoutId id="2147483959" r:id="rId3"/>
    <p:sldLayoutId id="2147483960" r:id="rId4"/>
    <p:sldLayoutId id="2147483961" r:id="rId5"/>
    <p:sldLayoutId id="2147483962" r:id="rId6"/>
    <p:sldLayoutId id="2147483963" r:id="rId7"/>
    <p:sldLayoutId id="2147483964" r:id="rId8"/>
    <p:sldLayoutId id="2147483965" r:id="rId9"/>
    <p:sldLayoutId id="2147483966" r:id="rId10"/>
    <p:sldLayoutId id="21474839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9858479"/>
      </p:ext>
    </p:extLst>
  </p:cSld>
  <p:clrMap bg1="lt1" tx1="dk1" bg2="lt2" tx2="dk2" accent1="accent1" accent2="accent2" accent3="accent3" accent4="accent4" accent5="accent5" accent6="accent6" hlink="hlink" folHlink="folHlink"/>
  <p:sldLayoutIdLst>
    <p:sldLayoutId id="2147484005" r:id="rId1"/>
    <p:sldLayoutId id="2147484006" r:id="rId2"/>
    <p:sldLayoutId id="2147484007" r:id="rId3"/>
    <p:sldLayoutId id="2147484008" r:id="rId4"/>
    <p:sldLayoutId id="2147484009" r:id="rId5"/>
    <p:sldLayoutId id="2147484010" r:id="rId6"/>
    <p:sldLayoutId id="2147484011" r:id="rId7"/>
    <p:sldLayoutId id="2147484012" r:id="rId8"/>
    <p:sldLayoutId id="2147484013" r:id="rId9"/>
    <p:sldLayoutId id="2147484014" r:id="rId10"/>
    <p:sldLayoutId id="21474840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FDEBDA9-6492-4463-A175-042057444D1E}" type="datetimeFigureOut">
              <a:rPr lang="en-US" smtClean="0">
                <a:solidFill>
                  <a:prstClr val="black">
                    <a:tint val="75000"/>
                  </a:prstClr>
                </a:solidFill>
              </a:rPr>
              <a:pPr/>
              <a:t>4/19/2023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5110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4/19/2023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17588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884264261"/>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373343411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6939379"/>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7995699"/>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7995699"/>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7995699"/>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3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4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14.xml"/></Relationships>
</file>

<file path=ppt/slides/_rels/slide5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7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3.xml"/></Relationships>
</file>

<file path=ppt/slides/_rels/slide7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166402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4800" b="1">
                <a:solidFill>
                  <a:srgbClr val="003399"/>
                </a:solidFill>
                <a:effectLst>
                  <a:outerShdw blurRad="38100" dist="38100" dir="2700000" algn="tl">
                    <a:srgbClr val="000000">
                      <a:alpha val="43137"/>
                    </a:srgbClr>
                  </a:outerShdw>
                </a:effectLst>
                <a:latin typeface="+mj-lt"/>
              </a:rPr>
              <a:t>Xin Chúa làm nên cuộc Hiện Xuống mới trong đời sống Hội</a:t>
            </a:r>
            <a:br>
              <a:rPr lang="vi-VN" sz="4800" b="1">
                <a:solidFill>
                  <a:srgbClr val="003399"/>
                </a:solidFill>
                <a:effectLst>
                  <a:outerShdw blurRad="38100" dist="38100" dir="2700000" algn="tl">
                    <a:srgbClr val="000000">
                      <a:alpha val="43137"/>
                    </a:srgbClr>
                  </a:outerShdw>
                </a:effectLst>
                <a:latin typeface="+mj-lt"/>
              </a:rPr>
            </a:br>
            <a:r>
              <a:rPr lang="en-US" sz="4800" b="1">
                <a:solidFill>
                  <a:srgbClr val="003399"/>
                </a:solidFill>
                <a:effectLst>
                  <a:outerShdw blurRad="38100" dist="38100" dir="2700000" algn="tl">
                    <a:srgbClr val="000000">
                      <a:alpha val="43137"/>
                    </a:srgbClr>
                  </a:outerShdw>
                </a:effectLst>
                <a:latin typeface="+mj-lt"/>
                <a:cs typeface="Times New Roman" pitchFamily="18" charset="0"/>
              </a:rPr>
              <a:t>Thánh, </a:t>
            </a:r>
            <a:r>
              <a:rPr lang="vi-VN" sz="4800" b="1">
                <a:solidFill>
                  <a:srgbClr val="003399"/>
                </a:solidFill>
                <a:effectLst>
                  <a:outerShdw blurRad="38100" dist="38100" dir="2700000" algn="tl">
                    <a:srgbClr val="000000">
                      <a:alpha val="43137"/>
                    </a:srgbClr>
                  </a:outerShdw>
                </a:effectLst>
                <a:latin typeface="+mj-lt"/>
              </a:rPr>
              <a:t>xin tuôn tràn trên các Mục tử</a:t>
            </a:r>
            <a:r>
              <a:rPr lang="en-US" sz="4800" b="1">
                <a:solidFill>
                  <a:srgbClr val="003399"/>
                </a:solidFill>
                <a:effectLst>
                  <a:outerShdw blurRad="38100" dist="38100" dir="2700000" algn="tl">
                    <a:srgbClr val="000000">
                      <a:alpha val="43137"/>
                    </a:srgbClr>
                  </a:outerShdw>
                </a:effectLst>
                <a:latin typeface="+mj-lt"/>
              </a:rPr>
              <a:t> </a:t>
            </a:r>
            <a:r>
              <a:rPr lang="vi-VN" sz="4800" b="1">
                <a:solidFill>
                  <a:srgbClr val="003399"/>
                </a:solidFill>
                <a:effectLst>
                  <a:outerShdw blurRad="38100" dist="38100" dir="2700000" algn="tl">
                    <a:srgbClr val="000000">
                      <a:alpha val="43137"/>
                    </a:srgbClr>
                  </a:outerShdw>
                </a:effectLst>
                <a:latin typeface="+mj-lt"/>
              </a:rPr>
              <a:t> ơn khôn ngoan và thông hiểu,</a:t>
            </a:r>
            <a:r>
              <a:rPr lang="en-US" sz="4800" b="1">
                <a:solidFill>
                  <a:srgbClr val="003399"/>
                </a:solidFill>
                <a:effectLst>
                  <a:outerShdw blurRad="38100" dist="38100" dir="2700000" algn="tl">
                    <a:srgbClr val="000000">
                      <a:alpha val="43137"/>
                    </a:srgbClr>
                  </a:outerShdw>
                </a:effectLst>
                <a:latin typeface="+mj-lt"/>
              </a:rPr>
              <a:t>  </a:t>
            </a:r>
            <a:r>
              <a:rPr lang="en-US" sz="4800" b="1">
                <a:solidFill>
                  <a:srgbClr val="003399"/>
                </a:solidFill>
                <a:effectLst>
                  <a:outerShdw blurRad="38100" dist="38100" dir="2700000" algn="tl">
                    <a:srgbClr val="000000">
                      <a:alpha val="43137"/>
                    </a:srgbClr>
                  </a:outerShdw>
                </a:effectLst>
                <a:latin typeface="+mj-lt"/>
                <a:cs typeface="Times New Roman" pitchFamily="18" charset="0"/>
              </a:rPr>
              <a:t>gìn giữ các ngài luôn hiệp thông với nhau trong Chúa,</a:t>
            </a:r>
            <a:endParaRPr lang="en-US" sz="4800" b="1">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71865813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5400" b="1">
                <a:solidFill>
                  <a:srgbClr val="003399"/>
                </a:solidFill>
                <a:effectLst>
                  <a:outerShdw blurRad="38100" dist="38100" dir="2700000" algn="tl">
                    <a:srgbClr val="000000">
                      <a:alpha val="43137"/>
                    </a:srgbClr>
                  </a:outerShdw>
                </a:effectLst>
                <a:latin typeface="+mj-lt"/>
              </a:rPr>
              <a:t>để các ngài cùng nhau tìm hiểu những điều đẹp ý</a:t>
            </a:r>
            <a:br>
              <a:rPr lang="vi-VN" sz="5400" b="1">
                <a:solidFill>
                  <a:srgbClr val="003399"/>
                </a:solidFill>
                <a:effectLst>
                  <a:outerShdw blurRad="38100" dist="38100" dir="2700000" algn="tl">
                    <a:srgbClr val="000000">
                      <a:alpha val="43137"/>
                    </a:srgbClr>
                  </a:outerShdw>
                </a:effectLst>
                <a:latin typeface="+mj-lt"/>
              </a:rPr>
            </a:br>
            <a:r>
              <a:rPr lang="en-US" sz="5400" b="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5400" b="1">
                <a:solidFill>
                  <a:srgbClr val="003399"/>
                </a:solidFill>
                <a:effectLst>
                  <a:outerShdw blurRad="38100" dist="38100" dir="2700000" algn="tl">
                    <a:srgbClr val="000000">
                      <a:alpha val="43137"/>
                    </a:srgbClr>
                  </a:outerShdw>
                </a:effectLst>
                <a:latin typeface="+mj-lt"/>
              </a:rPr>
              <a:t> </a:t>
            </a:r>
            <a:r>
              <a:rPr lang="vi-VN" sz="5400" b="1">
                <a:solidFill>
                  <a:srgbClr val="003399"/>
                </a:solidFill>
                <a:effectLst>
                  <a:outerShdw blurRad="38100" dist="38100" dir="2700000" algn="tl">
                    <a:srgbClr val="000000">
                      <a:alpha val="43137"/>
                    </a:srgbClr>
                  </a:outerShdw>
                </a:effectLst>
                <a:latin typeface="+mj-lt"/>
              </a:rPr>
              <a:t>và hướng dẫn đoàn Dân Chúa thực thi những điều Chúa truyền dạy.</a:t>
            </a:r>
            <a:endParaRPr lang="en-US" sz="5400" b="1">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381062413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b="1">
                <a:solidFill>
                  <a:srgbClr val="003399"/>
                </a:solidFill>
                <a:effectLst>
                  <a:outerShdw blurRad="38100" dist="38100" dir="2700000" algn="tl">
                    <a:srgbClr val="000000">
                      <a:alpha val="43137"/>
                    </a:srgbClr>
                  </a:outerShdw>
                </a:effectLst>
                <a:latin typeface="+mj-lt"/>
              </a:rPr>
              <a:t>Các giáo phận Việt Nam chúng</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con</a:t>
            </a:r>
            <a:r>
              <a:rPr lang="en-US" b="1">
                <a:solidFill>
                  <a:srgbClr val="003399"/>
                </a:solidFill>
                <a:effectLst>
                  <a:outerShdw blurRad="38100" dist="38100" dir="2700000" algn="tl">
                    <a:srgbClr val="000000">
                      <a:alpha val="43137"/>
                    </a:srgbClr>
                  </a:outerShdw>
                </a:effectLst>
                <a:latin typeface="+mj-lt"/>
                <a:cs typeface="Times New Roman" pitchFamily="18" charset="0"/>
              </a:rPr>
              <a:t>,</a:t>
            </a:r>
            <a:r>
              <a:rPr lang="vi-VN" b="1">
                <a:solidFill>
                  <a:srgbClr val="003399"/>
                </a:solidFill>
                <a:effectLst>
                  <a:outerShdw blurRad="38100" dist="38100" dir="2700000" algn="tl">
                    <a:srgbClr val="000000">
                      <a:alpha val="43137"/>
                    </a:srgbClr>
                  </a:outerShdw>
                </a:effectLst>
                <a:latin typeface="+mj-lt"/>
              </a:rPr>
              <a:t/>
            </a:r>
            <a:br>
              <a:rPr lang="vi-VN" b="1">
                <a:solidFill>
                  <a:srgbClr val="003399"/>
                </a:solidFill>
                <a:effectLst>
                  <a:outerShdw blurRad="38100" dist="38100" dir="2700000" algn="tl">
                    <a:srgbClr val="000000">
                      <a:alpha val="43137"/>
                    </a:srgbClr>
                  </a:outerShdw>
                </a:effectLst>
                <a:latin typeface="+mj-lt"/>
              </a:rPr>
            </a:br>
            <a:r>
              <a:rPr lang="vi-VN" b="1">
                <a:solidFill>
                  <a:srgbClr val="003399"/>
                </a:solidFill>
                <a:effectLst>
                  <a:outerShdw blurRad="38100" dist="38100" dir="2700000" algn="tl">
                    <a:srgbClr val="000000">
                      <a:alpha val="43137"/>
                    </a:srgbClr>
                  </a:outerShdw>
                </a:effectLst>
                <a:latin typeface="+mj-lt"/>
              </a:rPr>
              <a:t>luôn muốn cùng chung nhịp bước với</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Hội</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Thánh</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hoàn</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vũ,</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xin cho chúng con</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biết đồng cảm với nỗi thao thức của các Mục tử trên toàn thế giới,</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ngày càng ý thức hơn về tình hiệp thông,</a:t>
            </a:r>
            <a:endParaRPr lang="en-US" b="1">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38809571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4900" b="1">
                <a:solidFill>
                  <a:srgbClr val="003399"/>
                </a:solidFill>
                <a:effectLst>
                  <a:outerShdw blurRad="38100" dist="38100" dir="2700000" algn="tl">
                    <a:srgbClr val="000000">
                      <a:alpha val="43137"/>
                    </a:srgbClr>
                  </a:outerShdw>
                </a:effectLst>
                <a:latin typeface="+mj-lt"/>
              </a:rPr>
              <a:t>thái độ tham gia và lòng nhiệt thành trong sứ vụ của Hội</a:t>
            </a:r>
            <a:br>
              <a:rPr lang="vi-VN" sz="4900" b="1">
                <a:solidFill>
                  <a:srgbClr val="003399"/>
                </a:solidFill>
                <a:effectLst>
                  <a:outerShdw blurRad="38100" dist="38100" dir="2700000" algn="tl">
                    <a:srgbClr val="000000">
                      <a:alpha val="43137"/>
                    </a:srgbClr>
                  </a:outerShdw>
                </a:effectLst>
                <a:latin typeface="+mj-lt"/>
              </a:rPr>
            </a:br>
            <a:r>
              <a:rPr lang="en-US" sz="4900" b="1">
                <a:solidFill>
                  <a:srgbClr val="003399"/>
                </a:solidFill>
                <a:effectLst>
                  <a:outerShdw blurRad="38100" dist="38100" dir="2700000" algn="tl">
                    <a:srgbClr val="000000">
                      <a:alpha val="43137"/>
                    </a:srgbClr>
                  </a:outerShdw>
                </a:effectLst>
                <a:latin typeface="+mj-lt"/>
                <a:cs typeface="Times New Roman" pitchFamily="18" charset="0"/>
              </a:rPr>
              <a:t>Thánh, </a:t>
            </a:r>
            <a:r>
              <a:rPr lang="vi-VN" sz="4900" b="1">
                <a:solidFill>
                  <a:srgbClr val="003399"/>
                </a:solidFill>
                <a:effectLst>
                  <a:outerShdw blurRad="38100" dist="38100" dir="2700000" algn="tl">
                    <a:srgbClr val="000000">
                      <a:alpha val="43137"/>
                    </a:srgbClr>
                  </a:outerShdw>
                </a:effectLst>
                <a:latin typeface="+mj-lt"/>
              </a:rPr>
              <a:t>Nhờ lời chuyển cầu của Đức Trinh</a:t>
            </a:r>
            <a:r>
              <a:rPr lang="en-US" sz="4900" b="1">
                <a:solidFill>
                  <a:srgbClr val="003399"/>
                </a:solidFill>
                <a:effectLst>
                  <a:outerShdw blurRad="38100" dist="38100" dir="2700000" algn="tl">
                    <a:srgbClr val="000000">
                      <a:alpha val="43137"/>
                    </a:srgbClr>
                  </a:outerShdw>
                </a:effectLst>
                <a:latin typeface="+mj-lt"/>
              </a:rPr>
              <a:t> </a:t>
            </a:r>
            <a:r>
              <a:rPr lang="en-US" sz="4900" b="1">
                <a:solidFill>
                  <a:srgbClr val="003399"/>
                </a:solidFill>
                <a:effectLst>
                  <a:outerShdw blurRad="38100" dist="38100" dir="2700000" algn="tl">
                    <a:srgbClr val="000000">
                      <a:alpha val="43137"/>
                    </a:srgbClr>
                  </a:outerShdw>
                </a:effectLst>
                <a:latin typeface="+mj-lt"/>
                <a:cs typeface="Times New Roman" pitchFamily="18" charset="0"/>
              </a:rPr>
              <a:t>Nữ Maria, </a:t>
            </a:r>
            <a:r>
              <a:rPr lang="vi-VN" sz="4900" b="1">
                <a:solidFill>
                  <a:srgbClr val="003399"/>
                </a:solidFill>
                <a:effectLst>
                  <a:outerShdw blurRad="38100" dist="38100" dir="2700000" algn="tl">
                    <a:srgbClr val="000000">
                      <a:alpha val="43137"/>
                    </a:srgbClr>
                  </a:outerShdw>
                </a:effectLst>
                <a:latin typeface="+mj-lt"/>
              </a:rPr>
              <a:t>Nữ Vương các Tông đồ</a:t>
            </a:r>
            <a:r>
              <a:rPr lang="en-US" sz="4900" b="1">
                <a:solidFill>
                  <a:srgbClr val="003399"/>
                </a:solidFill>
                <a:effectLst>
                  <a:outerShdw blurRad="38100" dist="38100" dir="2700000" algn="tl">
                    <a:srgbClr val="000000">
                      <a:alpha val="43137"/>
                    </a:srgbClr>
                  </a:outerShdw>
                </a:effectLst>
                <a:latin typeface="+mj-lt"/>
              </a:rPr>
              <a:t> </a:t>
            </a:r>
            <a:r>
              <a:rPr lang="vi-VN" sz="4900" b="1">
                <a:solidFill>
                  <a:srgbClr val="003399"/>
                </a:solidFill>
                <a:effectLst>
                  <a:outerShdw blurRad="38100" dist="38100" dir="2700000" algn="tl">
                    <a:srgbClr val="000000">
                      <a:alpha val="43137"/>
                    </a:srgbClr>
                  </a:outerShdw>
                </a:effectLst>
                <a:latin typeface="+mj-lt"/>
              </a:rPr>
              <a:t>và là Mẹ của Hội Thánh,</a:t>
            </a:r>
            <a:endParaRPr lang="en-US" sz="4900" b="1">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25042752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5400" b="1">
                <a:solidFill>
                  <a:srgbClr val="003399"/>
                </a:solidFill>
                <a:effectLst>
                  <a:outerShdw blurRad="38100" dist="38100" dir="2700000" algn="tl">
                    <a:srgbClr val="000000">
                      <a:alpha val="43137"/>
                    </a:srgbClr>
                  </a:outerShdw>
                </a:effectLst>
                <a:latin typeface="+mj-lt"/>
                <a:cs typeface="Times New Roman" pitchFamily="18" charset="0"/>
              </a:rPr>
              <a:t>Chúng con dâng lời khẩn cầu lên Chúa, là đấng hoạt động mọi nơi mọi thời, trong sự hiệp thông với Chúa Cha và Chúa Con, luôn mãi mãi đến muôn đời. </a:t>
            </a:r>
            <a:r>
              <a:rPr lang="en-US" sz="5400" b="1" u="sng">
                <a:solidFill>
                  <a:srgbClr val="FF0000"/>
                </a:solidFill>
                <a:effectLst>
                  <a:outerShdw blurRad="38100" dist="38100" dir="2700000" algn="tl">
                    <a:srgbClr val="000000">
                      <a:alpha val="43137"/>
                    </a:srgbClr>
                  </a:outerShdw>
                </a:effectLst>
                <a:latin typeface="+mj-lt"/>
                <a:cs typeface="Times New Roman" pitchFamily="18" charset="0"/>
              </a:rPr>
              <a:t>Amen.</a:t>
            </a:r>
          </a:p>
        </p:txBody>
      </p:sp>
    </p:spTree>
    <p:extLst>
      <p:ext uri="{BB962C8B-B14F-4D97-AF65-F5344CB8AC3E}">
        <p14:creationId xmlns:p14="http://schemas.microsoft.com/office/powerpoint/2010/main" val="41318424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61350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438150"/>
            <a:ext cx="9144000" cy="3943350"/>
          </a:xfrm>
        </p:spPr>
        <p:txBody>
          <a:bodyPr>
            <a:normAutofit lnSpcReduction="10000"/>
          </a:bodyPr>
          <a:lstStyle/>
          <a:p>
            <a:pPr marL="27432" indent="0" algn="ctr">
              <a:lnSpc>
                <a:spcPct val="120000"/>
              </a:lnSpc>
              <a:buNone/>
            </a:pPr>
            <a:r>
              <a:rPr lang="en-US" sz="72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Ca </a:t>
            </a:r>
            <a:r>
              <a:rPr lang="en-US" sz="72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nhập</a:t>
            </a:r>
            <a:r>
              <a:rPr lang="en-US" sz="72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72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lễ</a:t>
            </a:r>
            <a:r>
              <a:rPr lang="en-US" sz="72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66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Chúa</a:t>
            </a:r>
            <a:r>
              <a:rPr lang="en-US" sz="66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6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Chiên</a:t>
            </a:r>
            <a:r>
              <a:rPr lang="en-US" sz="66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6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Lành</a:t>
            </a:r>
            <a:endParaRPr lang="en-US" sz="66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a:p>
            <a:pPr marL="27432" indent="0" algn="ctr">
              <a:lnSpc>
                <a:spcPct val="120000"/>
              </a:lnSpc>
              <a:buNone/>
            </a:pPr>
            <a:r>
              <a:rPr lang="en-US" sz="54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Lm</a:t>
            </a:r>
            <a:r>
              <a:rPr lang="en-US" sz="5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Kim Long</a:t>
            </a:r>
          </a:p>
        </p:txBody>
      </p:sp>
    </p:spTree>
    <p:extLst>
      <p:ext uri="{BB962C8B-B14F-4D97-AF65-F5344CB8AC3E}">
        <p14:creationId xmlns:p14="http://schemas.microsoft.com/office/powerpoint/2010/main" val="26321377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4600" b="1" u="sng" dirty="0" err="1">
                <a:solidFill>
                  <a:srgbClr val="FF0000"/>
                </a:solidFill>
                <a:effectLst>
                  <a:outerShdw blurRad="38100" dist="38100" dir="2700000" algn="tl">
                    <a:srgbClr val="000000">
                      <a:alpha val="43137"/>
                    </a:srgbClr>
                  </a:outerShdw>
                </a:effectLst>
                <a:ea typeface="Tahoma" pitchFamily="34" charset="0"/>
                <a:cs typeface="Times New Roman" pitchFamily="18" charset="0"/>
              </a:rPr>
              <a:t>Đk</a:t>
            </a:r>
            <a:r>
              <a:rPr lang="en-US" sz="4600" b="1" u="sng" dirty="0">
                <a:solidFill>
                  <a:srgbClr val="FF0000"/>
                </a:solidFill>
                <a:effectLst>
                  <a:outerShdw blurRad="38100" dist="38100" dir="2700000" algn="tl">
                    <a:srgbClr val="000000">
                      <a:alpha val="43137"/>
                    </a:srgbClr>
                  </a:outerShdw>
                </a:effectLst>
                <a:ea typeface="Tahoma" pitchFamily="34" charset="0"/>
                <a:cs typeface="Times New Roman" pitchFamily="18" charset="0"/>
              </a:rPr>
              <a:t>:</a:t>
            </a:r>
            <a:r>
              <a:rPr lang="en-US" sz="4600" b="1" dirty="0">
                <a:solidFill>
                  <a:srgbClr val="003399"/>
                </a:solidFill>
                <a:effectLst>
                  <a:outerShdw blurRad="38100" dist="38100" dir="2700000" algn="tl">
                    <a:srgbClr val="000000">
                      <a:alpha val="43137"/>
                    </a:srgbClr>
                  </a:outerShdw>
                </a:effectLst>
                <a:ea typeface="Tahoma" pitchFamily="34" charset="0"/>
                <a:cs typeface="Times New Roman" pitchFamily="18" charset="0"/>
              </a:rPr>
              <a:t> </a:t>
            </a:r>
            <a:r>
              <a:rPr lang="vi-VN" sz="4600" b="1" dirty="0">
                <a:solidFill>
                  <a:srgbClr val="003399"/>
                </a:solidFill>
              </a:rPr>
              <a:t>Chúa chiên lành, người thương dẫn tôi đi, tôi không sợ chi, tôi không thiếu gì. Trên đồng cỏ xanh Người cho tôi được nghỉ ngơi, bên dòng suối mát Người tăng sức tâm hồn.</a:t>
            </a:r>
          </a:p>
        </p:txBody>
      </p:sp>
    </p:spTree>
    <p:extLst>
      <p:ext uri="{BB962C8B-B14F-4D97-AF65-F5344CB8AC3E}">
        <p14:creationId xmlns:p14="http://schemas.microsoft.com/office/powerpoint/2010/main" val="30934943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4700" b="1" u="sng" dirty="0">
                <a:solidFill>
                  <a:srgbClr val="FF0000"/>
                </a:solidFill>
                <a:effectLst>
                  <a:outerShdw blurRad="38100" dist="38100" dir="2700000" algn="tl">
                    <a:srgbClr val="000000">
                      <a:alpha val="43137"/>
                    </a:srgbClr>
                  </a:outerShdw>
                </a:effectLst>
                <a:ea typeface="Tahoma" pitchFamily="34" charset="0"/>
                <a:cs typeface="Times New Roman" pitchFamily="18" charset="0"/>
              </a:rPr>
              <a:t>Tk1:</a:t>
            </a:r>
            <a:r>
              <a:rPr lang="en-US" sz="4700" b="1" dirty="0">
                <a:solidFill>
                  <a:srgbClr val="003399"/>
                </a:solidFill>
                <a:effectLst>
                  <a:outerShdw blurRad="38100" dist="38100" dir="2700000" algn="tl">
                    <a:srgbClr val="000000">
                      <a:alpha val="43137"/>
                    </a:srgbClr>
                  </a:outerShdw>
                </a:effectLst>
                <a:ea typeface="Tahoma" pitchFamily="34" charset="0"/>
                <a:cs typeface="Times New Roman" pitchFamily="18" charset="0"/>
              </a:rPr>
              <a:t> </a:t>
            </a:r>
            <a:r>
              <a:rPr lang="vi-VN" sz="4700" b="1" dirty="0">
                <a:solidFill>
                  <a:srgbClr val="003399"/>
                </a:solidFill>
              </a:rPr>
              <a:t>Vì quý trọng danh Người, Người dìu tôi đi trên đường công chính. Dù qua thung lũng mù sương, tôi luôn vui sướng tựa nương bên Người.</a:t>
            </a:r>
            <a:endParaRPr lang="en-US" sz="4700" b="1" u="sng" dirty="0">
              <a:solidFill>
                <a:srgbClr val="003399"/>
              </a:solidFill>
              <a:effectLst>
                <a:outerShdw blurRad="38100" dist="38100" dir="2700000" algn="tl">
                  <a:srgbClr val="000000">
                    <a:alpha val="43137"/>
                  </a:srgbClr>
                </a:outerShdw>
              </a:effectLst>
              <a:ea typeface="Tahoma" pitchFamily="34" charset="0"/>
              <a:cs typeface="Times New Roman" panose="02020603050405020304" pitchFamily="18" charset="0"/>
            </a:endParaRPr>
          </a:p>
        </p:txBody>
      </p:sp>
    </p:spTree>
    <p:extLst>
      <p:ext uri="{BB962C8B-B14F-4D97-AF65-F5344CB8AC3E}">
        <p14:creationId xmlns:p14="http://schemas.microsoft.com/office/powerpoint/2010/main" val="8630470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4600" b="1" u="sng" dirty="0" err="1">
                <a:solidFill>
                  <a:srgbClr val="FF0000"/>
                </a:solidFill>
                <a:effectLst>
                  <a:outerShdw blurRad="38100" dist="38100" dir="2700000" algn="tl">
                    <a:srgbClr val="000000">
                      <a:alpha val="43137"/>
                    </a:srgbClr>
                  </a:outerShdw>
                </a:effectLst>
                <a:ea typeface="Tahoma" pitchFamily="34" charset="0"/>
                <a:cs typeface="Times New Roman" pitchFamily="18" charset="0"/>
              </a:rPr>
              <a:t>Đk</a:t>
            </a:r>
            <a:r>
              <a:rPr lang="en-US" sz="4600" b="1" u="sng" dirty="0">
                <a:solidFill>
                  <a:srgbClr val="FF0000"/>
                </a:solidFill>
                <a:effectLst>
                  <a:outerShdw blurRad="38100" dist="38100" dir="2700000" algn="tl">
                    <a:srgbClr val="000000">
                      <a:alpha val="43137"/>
                    </a:srgbClr>
                  </a:outerShdw>
                </a:effectLst>
                <a:ea typeface="Tahoma" pitchFamily="34" charset="0"/>
                <a:cs typeface="Times New Roman" pitchFamily="18" charset="0"/>
              </a:rPr>
              <a:t>:</a:t>
            </a:r>
            <a:r>
              <a:rPr lang="en-US" sz="4600" b="1" dirty="0">
                <a:solidFill>
                  <a:srgbClr val="003399"/>
                </a:solidFill>
                <a:effectLst>
                  <a:outerShdw blurRad="38100" dist="38100" dir="2700000" algn="tl">
                    <a:srgbClr val="000000">
                      <a:alpha val="43137"/>
                    </a:srgbClr>
                  </a:outerShdw>
                </a:effectLst>
                <a:ea typeface="Tahoma" pitchFamily="34" charset="0"/>
                <a:cs typeface="Times New Roman" pitchFamily="18" charset="0"/>
              </a:rPr>
              <a:t> </a:t>
            </a:r>
            <a:r>
              <a:rPr lang="vi-VN" sz="4600" b="1" dirty="0">
                <a:solidFill>
                  <a:srgbClr val="003399"/>
                </a:solidFill>
              </a:rPr>
              <a:t>Chúa chiên lành, người thương dẫn tôi đi, tôi không sợ chi, tôi không thiếu gì. Trên đồng cỏ xanh Người cho tôi được nghỉ ngơi, bên dòng suối mát Người tăng sức tâm hồn.</a:t>
            </a:r>
          </a:p>
        </p:txBody>
      </p:sp>
    </p:spTree>
    <p:extLst>
      <p:ext uri="{BB962C8B-B14F-4D97-AF65-F5344CB8AC3E}">
        <p14:creationId xmlns:p14="http://schemas.microsoft.com/office/powerpoint/2010/main" val="21938668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7000" b="1" dirty="0" err="1">
                <a:solidFill>
                  <a:srgbClr val="FF0000"/>
                </a:solidFill>
                <a:effectLst>
                  <a:outerShdw blurRad="38100" dist="38100" dir="2700000" algn="tl">
                    <a:srgbClr val="000000">
                      <a:alpha val="43137"/>
                    </a:srgbClr>
                  </a:outerShdw>
                </a:effectLst>
                <a:latin typeface="+mj-lt"/>
                <a:cs typeface="Times New Roman" pitchFamily="18" charset="0"/>
              </a:rPr>
              <a:t>Tập</a:t>
            </a:r>
            <a:r>
              <a:rPr lang="en-US" sz="70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7000" b="1" dirty="0" err="1">
                <a:solidFill>
                  <a:srgbClr val="FF0000"/>
                </a:solidFill>
                <a:effectLst>
                  <a:outerShdw blurRad="38100" dist="38100" dir="2700000" algn="tl">
                    <a:srgbClr val="000000">
                      <a:alpha val="43137"/>
                    </a:srgbClr>
                  </a:outerShdw>
                </a:effectLst>
                <a:latin typeface="+mj-lt"/>
                <a:cs typeface="Times New Roman" pitchFamily="18" charset="0"/>
              </a:rPr>
              <a:t>Hát</a:t>
            </a:r>
            <a:r>
              <a:rPr lang="en-US" sz="70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7000" b="1" dirty="0" err="1">
                <a:solidFill>
                  <a:srgbClr val="FF0000"/>
                </a:solidFill>
                <a:effectLst>
                  <a:outerShdw blurRad="38100" dist="38100" dir="2700000" algn="tl">
                    <a:srgbClr val="000000">
                      <a:alpha val="43137"/>
                    </a:srgbClr>
                  </a:outerShdw>
                </a:effectLst>
                <a:latin typeface="+mj-lt"/>
                <a:cs typeface="Times New Roman" pitchFamily="18" charset="0"/>
              </a:rPr>
              <a:t>Cộng</a:t>
            </a:r>
            <a:r>
              <a:rPr lang="en-US" sz="70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7000" b="1" dirty="0" err="1">
                <a:solidFill>
                  <a:srgbClr val="FF0000"/>
                </a:solidFill>
                <a:effectLst>
                  <a:outerShdw blurRad="38100" dist="38100" dir="2700000" algn="tl">
                    <a:srgbClr val="000000">
                      <a:alpha val="43137"/>
                    </a:srgbClr>
                  </a:outerShdw>
                </a:effectLst>
                <a:latin typeface="+mj-lt"/>
                <a:cs typeface="Times New Roman" pitchFamily="18" charset="0"/>
              </a:rPr>
              <a:t>Đoàn</a:t>
            </a:r>
            <a:endParaRPr lang="en-US" sz="7000" b="1"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5619986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61350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KINH VINH DANH</a:t>
            </a:r>
            <a:endParaRPr lang="vi-VN"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296807075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Chủ tế:</a:t>
            </a:r>
            <a:r>
              <a:rPr lang="en-US" sz="40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a:solidFill>
                  <a:srgbClr val="FF0000"/>
                </a:solidFill>
                <a:effectLst>
                  <a:outerShdw blurRad="38100" dist="38100" dir="2700000" algn="tl">
                    <a:srgbClr val="000000">
                      <a:alpha val="43137"/>
                    </a:srgbClr>
                  </a:outerShdw>
                </a:effectLst>
                <a:latin typeface="+mj-lt"/>
                <a:cs typeface="Times New Roman" panose="02020603050405020304" pitchFamily="18" charset="0"/>
              </a:rPr>
              <a:t>Vinh danh Thiên Chúa trên các tầng trời.</a:t>
            </a:r>
            <a:br>
              <a:rPr lang="en-US" sz="5400" b="1" i="1">
                <a:solidFill>
                  <a:srgbClr val="FF0000"/>
                </a:solidFill>
                <a:effectLst>
                  <a:outerShdw blurRad="38100" dist="38100" dir="2700000" algn="tl">
                    <a:srgbClr val="000000">
                      <a:alpha val="43137"/>
                    </a:srgbClr>
                  </a:outerShdw>
                </a:effectLst>
                <a:latin typeface="+mj-lt"/>
                <a:cs typeface="Times New Roman" panose="02020603050405020304" pitchFamily="18" charset="0"/>
              </a:rPr>
            </a:br>
            <a:r>
              <a:rPr lang="vi-VN" sz="54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A+B:</a:t>
            </a:r>
            <a:r>
              <a:rPr lang="vi-VN"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Và bình an dưới thế cho người thiện tâm</a:t>
            </a:r>
            <a:r>
              <a:rPr lang="en-US"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endParaRPr lang="vi-VN"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2993792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ca ngợi Chúa.</a:t>
            </a:r>
          </a:p>
          <a:p>
            <a:pPr algn="l" eaLnBrk="1" hangingPunct="1">
              <a:lnSpc>
                <a:spcPct val="140000"/>
              </a:lnSpc>
            </a:pPr>
            <a:r>
              <a:rPr lang="en-US" sz="50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chúc tụng Chúa. </a:t>
            </a:r>
            <a:b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br>
            <a:r>
              <a:rPr lang="en-US" sz="50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thờ lạy Chúa. </a:t>
            </a:r>
          </a:p>
          <a:p>
            <a:pPr algn="l" eaLnBrk="1" hangingPunct="1">
              <a:lnSpc>
                <a:spcPct val="140000"/>
              </a:lnSpc>
            </a:pPr>
            <a:r>
              <a:rPr lang="en-US" sz="50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tôn vinh Chúa.</a:t>
            </a:r>
          </a:p>
        </p:txBody>
      </p:sp>
    </p:spTree>
    <p:extLst>
      <p:ext uri="{BB962C8B-B14F-4D97-AF65-F5344CB8AC3E}">
        <p14:creationId xmlns:p14="http://schemas.microsoft.com/office/powerpoint/2010/main" val="348402778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cảm tạ Chúa vì vinh quang cao cả Chúa.</a:t>
            </a:r>
          </a:p>
          <a:p>
            <a:pPr marL="0" indent="0" algn="just" eaLnBrk="1" hangingPunct="1">
              <a:lnSpc>
                <a:spcPct val="140000"/>
              </a:lnSpc>
              <a:buFontTx/>
              <a:buNone/>
            </a:pPr>
            <a:r>
              <a:rPr lang="vi-VN" sz="48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7670406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Lạy con một Thiên Chúa,            </a:t>
            </a:r>
            <a:r>
              <a:rPr lang="en-US" sz="48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Chúa Giêsu Kitô.</a:t>
            </a:r>
          </a:p>
          <a:p>
            <a:pPr marL="0" indent="0" algn="just" eaLnBrk="1" hangingPunct="1">
              <a:lnSpc>
                <a:spcPct val="145000"/>
              </a:lnSpc>
              <a:buFontTx/>
              <a:buNone/>
            </a:pPr>
            <a:r>
              <a:rPr lang="vi-VN" sz="48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265335213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396219478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Vì lạy </a:t>
            </a:r>
            <a:r>
              <a:rPr lang="vi-VN" sz="48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Chúa Giêsu Kitô, </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chỉ có Chúa là Đấng Thánh.</a:t>
            </a:r>
          </a:p>
        </p:txBody>
      </p:sp>
    </p:spTree>
    <p:extLst>
      <p:ext uri="{BB962C8B-B14F-4D97-AF65-F5344CB8AC3E}">
        <p14:creationId xmlns:p14="http://schemas.microsoft.com/office/powerpoint/2010/main" val="53954547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r>
              <a:rPr lang="vi-VN" sz="4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Amen.</a:t>
            </a:r>
          </a:p>
        </p:txBody>
      </p:sp>
    </p:spTree>
    <p:extLst>
      <p:ext uri="{BB962C8B-B14F-4D97-AF65-F5344CB8AC3E}">
        <p14:creationId xmlns:p14="http://schemas.microsoft.com/office/powerpoint/2010/main" val="2207457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61350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b="1" u="sng" dirty="0" err="1">
                <a:solidFill>
                  <a:srgbClr val="FF0000"/>
                </a:solidFill>
                <a:effectLst>
                  <a:outerShdw blurRad="38100" dist="38100" dir="2700000" algn="tl">
                    <a:srgbClr val="000000">
                      <a:alpha val="43137"/>
                    </a:srgbClr>
                  </a:outerShdw>
                </a:effectLst>
                <a:latin typeface="+mn-lt"/>
                <a:cs typeface="Times New Roman" pitchFamily="18" charset="0"/>
              </a:rPr>
              <a:t>Đk</a:t>
            </a:r>
            <a:r>
              <a:rPr lang="en-US" sz="6600" b="1" u="sng" dirty="0">
                <a:solidFill>
                  <a:srgbClr val="FF0000"/>
                </a:solidFill>
                <a:effectLst>
                  <a:outerShdw blurRad="38100" dist="38100" dir="2700000" algn="tl">
                    <a:srgbClr val="000000">
                      <a:alpha val="43137"/>
                    </a:srgbClr>
                  </a:outerShdw>
                </a:effectLst>
                <a:latin typeface="+mn-lt"/>
                <a:cs typeface="Times New Roman" pitchFamily="18" charset="0"/>
              </a:rPr>
              <a:t>:</a:t>
            </a:r>
            <a:r>
              <a:rPr lang="en-US" sz="6600" b="1" dirty="0">
                <a:solidFill>
                  <a:srgbClr val="660066"/>
                </a:solidFill>
                <a:effectLst>
                  <a:outerShdw blurRad="38100" dist="38100" dir="2700000" algn="tl">
                    <a:srgbClr val="000000">
                      <a:alpha val="43137"/>
                    </a:srgbClr>
                  </a:outerShdw>
                </a:effectLst>
                <a:latin typeface="+mn-lt"/>
                <a:cs typeface="Times New Roman" pitchFamily="18" charset="0"/>
              </a:rPr>
              <a:t> </a:t>
            </a:r>
            <a:r>
              <a:rPr lang="vi-VN" sz="6600" b="1" dirty="0">
                <a:solidFill>
                  <a:srgbClr val="003399"/>
                </a:solidFill>
              </a:rPr>
              <a:t>Chúa chăn nuôi tôi nên đời tôi chẳng thiếu thốn chi. Chúa ở cùng tôi thì đời tôi đâu còn sợ gì.</a:t>
            </a:r>
            <a:endParaRPr lang="en-US" sz="66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3116659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fontScale="90000"/>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2052" name="Rectangle 4"/>
          <p:cNvSpPr>
            <a:spLocks noChangeArrowheads="1"/>
          </p:cNvSpPr>
          <p:nvPr/>
        </p:nvSpPr>
        <p:spPr bwMode="auto">
          <a:xfrm>
            <a:off x="3786187" y="16669"/>
            <a:ext cx="26161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1350">
                <a:solidFill>
                  <a:srgbClr val="000000"/>
                </a:solidFill>
              </a:rPr>
              <a:t>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TextBox 5"/>
          <p:cNvSpPr txBox="1"/>
          <p:nvPr/>
        </p:nvSpPr>
        <p:spPr>
          <a:xfrm>
            <a:off x="85344" y="57150"/>
            <a:ext cx="5650906" cy="1077218"/>
          </a:xfrm>
          <a:prstGeom prst="rect">
            <a:avLst/>
          </a:prstGeom>
          <a:noFill/>
        </p:spPr>
        <p:txBody>
          <a:bodyPr wrap="none" rtlCol="0">
            <a:spAutoFit/>
          </a:bodyPr>
          <a:lstStyle/>
          <a:p>
            <a:r>
              <a:rPr lang="en-US" sz="3200">
                <a:solidFill>
                  <a:schemeClr val="bg1"/>
                </a:solidFill>
              </a:rPr>
              <a:t>Bài đọc 1</a:t>
            </a:r>
          </a:p>
          <a:p>
            <a:r>
              <a:rPr lang="en-US" sz="3200">
                <a:solidFill>
                  <a:schemeClr val="bg1"/>
                </a:solidFill>
              </a:rPr>
              <a:t>Bài trích sách Công vụ Tông Đồ</a:t>
            </a:r>
          </a:p>
        </p:txBody>
      </p:sp>
      <p:sp>
        <p:nvSpPr>
          <p:cNvPr id="7" name="TextBox 6"/>
          <p:cNvSpPr txBox="1"/>
          <p:nvPr/>
        </p:nvSpPr>
        <p:spPr>
          <a:xfrm>
            <a:off x="295656" y="1276350"/>
            <a:ext cx="8610600" cy="1200329"/>
          </a:xfrm>
          <a:prstGeom prst="rect">
            <a:avLst/>
          </a:prstGeom>
          <a:noFill/>
          <a:ln>
            <a:solidFill>
              <a:srgbClr val="FFFF00"/>
            </a:solidFill>
          </a:ln>
          <a:effectLst>
            <a:glow rad="139700">
              <a:schemeClr val="accent3">
                <a:satMod val="175000"/>
                <a:alpha val="40000"/>
              </a:schemeClr>
            </a:glow>
          </a:effectLst>
        </p:spPr>
        <p:txBody>
          <a:bodyPr wrap="square" rtlCol="0">
            <a:spAutoFit/>
          </a:bodyPr>
          <a:lstStyle/>
          <a:p>
            <a:r>
              <a:rPr lang="en-US" sz="3600">
                <a:solidFill>
                  <a:schemeClr val="bg1"/>
                </a:solidFill>
              </a:rPr>
              <a:t>Thiên Chúa đã đặt Đức Giê-su là Đức Chúa</a:t>
            </a:r>
          </a:p>
          <a:p>
            <a:r>
              <a:rPr lang="en-US" sz="3600">
                <a:solidFill>
                  <a:schemeClr val="bg1"/>
                </a:solidFill>
              </a:rPr>
              <a:t>Và làm Đấng Ki-tô</a:t>
            </a:r>
          </a:p>
        </p:txBody>
      </p:sp>
    </p:spTree>
    <p:extLst>
      <p:ext uri="{BB962C8B-B14F-4D97-AF65-F5344CB8AC3E}">
        <p14:creationId xmlns:p14="http://schemas.microsoft.com/office/powerpoint/2010/main" val="6641767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fontScale="90000"/>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2051" name="Rectangle 3"/>
          <p:cNvSpPr>
            <a:spLocks noGrp="1" noChangeArrowheads="1"/>
          </p:cNvSpPr>
          <p:nvPr>
            <p:ph type="subTitle" idx="1"/>
          </p:nvPr>
        </p:nvSpPr>
        <p:spPr>
          <a:xfrm>
            <a:off x="0" y="0"/>
            <a:ext cx="9144000" cy="5143500"/>
          </a:xfrm>
        </p:spPr>
        <p:txBody>
          <a:bodyPr anchor="ctr">
            <a:normAutofit/>
          </a:bodyPr>
          <a:lstStyle/>
          <a:p>
            <a:pPr eaLnBrk="1" hangingPunct="1">
              <a:lnSpc>
                <a:spcPct val="120000"/>
              </a:lnSpc>
            </a:pPr>
            <a:r>
              <a:rPr lang="en-US" sz="5400" b="1" dirty="0">
                <a:solidFill>
                  <a:srgbClr val="FF0000"/>
                </a:solidFill>
                <a:latin typeface="+mj-lt"/>
                <a:cs typeface="Tahoma" pitchFamily="34" charset="0"/>
              </a:rPr>
              <a:t>THÁNH VỊNH 22</a:t>
            </a:r>
          </a:p>
          <a:p>
            <a:pPr eaLnBrk="1" hangingPunct="1">
              <a:lnSpc>
                <a:spcPct val="120000"/>
              </a:lnSpc>
            </a:pPr>
            <a:r>
              <a:rPr lang="en-US" sz="5400" b="1" dirty="0" err="1">
                <a:solidFill>
                  <a:srgbClr val="FF0000"/>
                </a:solidFill>
                <a:latin typeface="+mj-lt"/>
                <a:cs typeface="Tahoma" pitchFamily="34" charset="0"/>
              </a:rPr>
              <a:t>Lm</a:t>
            </a:r>
            <a:r>
              <a:rPr lang="en-US" sz="5400" b="1" dirty="0">
                <a:solidFill>
                  <a:srgbClr val="FF0000"/>
                </a:solidFill>
                <a:latin typeface="+mj-lt"/>
                <a:cs typeface="Tahoma" pitchFamily="34" charset="0"/>
              </a:rPr>
              <a:t> </a:t>
            </a:r>
            <a:r>
              <a:rPr lang="en-US" sz="5400" b="1" dirty="0" err="1">
                <a:solidFill>
                  <a:srgbClr val="FF0000"/>
                </a:solidFill>
                <a:latin typeface="+mj-lt"/>
                <a:cs typeface="Tahoma" pitchFamily="34" charset="0"/>
              </a:rPr>
              <a:t>Thái</a:t>
            </a:r>
            <a:r>
              <a:rPr lang="en-US" sz="5400" b="1" dirty="0">
                <a:solidFill>
                  <a:srgbClr val="FF0000"/>
                </a:solidFill>
                <a:latin typeface="+mj-lt"/>
                <a:cs typeface="Tahoma" pitchFamily="34" charset="0"/>
              </a:rPr>
              <a:t> </a:t>
            </a:r>
            <a:r>
              <a:rPr lang="en-US" sz="5400" b="1" dirty="0" err="1">
                <a:solidFill>
                  <a:srgbClr val="FF0000"/>
                </a:solidFill>
                <a:latin typeface="+mj-lt"/>
                <a:cs typeface="Tahoma" pitchFamily="34" charset="0"/>
              </a:rPr>
              <a:t>Nguyên</a:t>
            </a:r>
            <a:endParaRPr lang="en-US" sz="5400" b="1" dirty="0">
              <a:solidFill>
                <a:srgbClr val="FF0000"/>
              </a:solidFill>
              <a:latin typeface="+mj-lt"/>
              <a:cs typeface="Tahoma" pitchFamily="34" charset="0"/>
            </a:endParaRPr>
          </a:p>
          <a:p>
            <a:pPr eaLnBrk="1" hangingPunct="1">
              <a:lnSpc>
                <a:spcPct val="120000"/>
              </a:lnSpc>
            </a:pPr>
            <a:r>
              <a:rPr lang="en-US" sz="5400" b="1" dirty="0">
                <a:solidFill>
                  <a:srgbClr val="FF0000"/>
                </a:solidFill>
                <a:latin typeface="+mj-lt"/>
                <a:cs typeface="Tahoma" pitchFamily="34" charset="0"/>
              </a:rPr>
              <a:t>03 </a:t>
            </a:r>
            <a:r>
              <a:rPr lang="en-US" sz="5400" b="1" dirty="0" err="1">
                <a:solidFill>
                  <a:srgbClr val="FF0000"/>
                </a:solidFill>
                <a:latin typeface="+mj-lt"/>
                <a:cs typeface="Tahoma" pitchFamily="34" charset="0"/>
              </a:rPr>
              <a:t>câu</a:t>
            </a:r>
            <a:endParaRPr lang="en-US" sz="5400" b="1" dirty="0">
              <a:solidFill>
                <a:srgbClr val="FF0000"/>
              </a:solidFill>
              <a:latin typeface="+mj-lt"/>
              <a:cs typeface="Tahoma" pitchFamily="34" charset="0"/>
            </a:endParaRPr>
          </a:p>
        </p:txBody>
      </p:sp>
      <p:sp>
        <p:nvSpPr>
          <p:cNvPr id="2052" name="Rectangle 4"/>
          <p:cNvSpPr>
            <a:spLocks noChangeArrowheads="1"/>
          </p:cNvSpPr>
          <p:nvPr/>
        </p:nvSpPr>
        <p:spPr bwMode="auto">
          <a:xfrm>
            <a:off x="3786187" y="16669"/>
            <a:ext cx="26161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1350">
                <a:solidFill>
                  <a:srgbClr val="000000"/>
                </a:solidFill>
              </a:rPr>
              <a:t>  </a:t>
            </a:r>
          </a:p>
        </p:txBody>
      </p:sp>
    </p:spTree>
    <p:extLst>
      <p:ext uri="{BB962C8B-B14F-4D97-AF65-F5344CB8AC3E}">
        <p14:creationId xmlns:p14="http://schemas.microsoft.com/office/powerpoint/2010/main" val="42178716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b="1" u="sng" dirty="0" err="1">
                <a:solidFill>
                  <a:srgbClr val="FF0000"/>
                </a:solidFill>
                <a:effectLst>
                  <a:outerShdw blurRad="38100" dist="38100" dir="2700000" algn="tl">
                    <a:srgbClr val="000000">
                      <a:alpha val="43137"/>
                    </a:srgbClr>
                  </a:outerShdw>
                </a:effectLst>
                <a:latin typeface="+mn-lt"/>
                <a:cs typeface="Times New Roman" pitchFamily="18" charset="0"/>
              </a:rPr>
              <a:t>Đk</a:t>
            </a:r>
            <a:r>
              <a:rPr lang="en-US" sz="6600" b="1" u="sng" dirty="0">
                <a:solidFill>
                  <a:srgbClr val="FF0000"/>
                </a:solidFill>
                <a:effectLst>
                  <a:outerShdw blurRad="38100" dist="38100" dir="2700000" algn="tl">
                    <a:srgbClr val="000000">
                      <a:alpha val="43137"/>
                    </a:srgbClr>
                  </a:outerShdw>
                </a:effectLst>
                <a:latin typeface="+mn-lt"/>
                <a:cs typeface="Times New Roman" pitchFamily="18" charset="0"/>
              </a:rPr>
              <a:t>:</a:t>
            </a:r>
            <a:r>
              <a:rPr lang="en-US" sz="6600" b="1" dirty="0">
                <a:solidFill>
                  <a:srgbClr val="660066"/>
                </a:solidFill>
                <a:effectLst>
                  <a:outerShdw blurRad="38100" dist="38100" dir="2700000" algn="tl">
                    <a:srgbClr val="000000">
                      <a:alpha val="43137"/>
                    </a:srgbClr>
                  </a:outerShdw>
                </a:effectLst>
                <a:latin typeface="+mn-lt"/>
                <a:cs typeface="Times New Roman" pitchFamily="18" charset="0"/>
              </a:rPr>
              <a:t> </a:t>
            </a:r>
            <a:r>
              <a:rPr lang="vi-VN" sz="6600" b="1" dirty="0">
                <a:solidFill>
                  <a:srgbClr val="003399"/>
                </a:solidFill>
              </a:rPr>
              <a:t>Chúa chăn nuôi tôi nên đời tôi chẳng thiếu thốn chi. Chúa ở cùng tôi thì đời tôi đâu còn sợ gì.</a:t>
            </a:r>
            <a:endParaRPr lang="en-US" sz="66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41353162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1" u="sng" dirty="0">
                <a:solidFill>
                  <a:srgbClr val="FF0000"/>
                </a:solidFill>
                <a:effectLst>
                  <a:outerShdw blurRad="38100" dist="38100" dir="2700000" algn="tl">
                    <a:srgbClr val="000000">
                      <a:alpha val="43137"/>
                    </a:srgbClr>
                  </a:outerShdw>
                </a:effectLst>
                <a:latin typeface="+mn-lt"/>
                <a:cs typeface="Times New Roman" pitchFamily="18" charset="0"/>
              </a:rPr>
              <a:t>Tk1</a:t>
            </a:r>
            <a:r>
              <a:rPr lang="en-US" sz="6000" b="1" dirty="0">
                <a:solidFill>
                  <a:srgbClr val="FF0000"/>
                </a:solidFill>
                <a:effectLst>
                  <a:outerShdw blurRad="38100" dist="38100" dir="2700000" algn="tl">
                    <a:srgbClr val="000000">
                      <a:alpha val="43137"/>
                    </a:srgbClr>
                  </a:outerShdw>
                </a:effectLst>
                <a:latin typeface="+mn-lt"/>
                <a:cs typeface="Times New Roman" pitchFamily="18" charset="0"/>
              </a:rPr>
              <a:t>:</a:t>
            </a:r>
            <a:r>
              <a:rPr lang="en-US" sz="5400" b="1" dirty="0">
                <a:solidFill>
                  <a:srgbClr val="660066"/>
                </a:solidFill>
                <a:effectLst>
                  <a:outerShdw blurRad="38100" dist="38100" dir="2700000" algn="tl">
                    <a:srgbClr val="000000">
                      <a:alpha val="43137"/>
                    </a:srgbClr>
                  </a:outerShdw>
                </a:effectLst>
                <a:latin typeface="+mn-lt"/>
                <a:cs typeface="Times New Roman" pitchFamily="18" charset="0"/>
              </a:rPr>
              <a:t> </a:t>
            </a:r>
            <a:r>
              <a:rPr lang="vi-VN" sz="4800" b="1" dirty="0">
                <a:solidFill>
                  <a:srgbClr val="003399"/>
                </a:solidFill>
              </a:rPr>
              <a:t>Có Chúa đưa dẫn bước tôi đi, nên tôi chẳng thiếu thốn chi. Trên đồng cỏ xanh rì, Ngài thả tôi đi nằm nghỉ. Trong nguồn nước chỗ nghỉ ngơi, Ngài cho tôi vào uống, Ngài lo bồi dưỡng lại tâm hồn tôi. </a:t>
            </a:r>
            <a:endParaRPr lang="en-US" sz="64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11030639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b="1" u="sng" dirty="0" err="1">
                <a:solidFill>
                  <a:srgbClr val="FF0000"/>
                </a:solidFill>
                <a:effectLst>
                  <a:outerShdw blurRad="38100" dist="38100" dir="2700000" algn="tl">
                    <a:srgbClr val="000000">
                      <a:alpha val="43137"/>
                    </a:srgbClr>
                  </a:outerShdw>
                </a:effectLst>
                <a:latin typeface="+mn-lt"/>
                <a:cs typeface="Times New Roman" pitchFamily="18" charset="0"/>
              </a:rPr>
              <a:t>Đk</a:t>
            </a:r>
            <a:r>
              <a:rPr lang="en-US" sz="6600" b="1" u="sng" dirty="0">
                <a:solidFill>
                  <a:srgbClr val="FF0000"/>
                </a:solidFill>
                <a:effectLst>
                  <a:outerShdw blurRad="38100" dist="38100" dir="2700000" algn="tl">
                    <a:srgbClr val="000000">
                      <a:alpha val="43137"/>
                    </a:srgbClr>
                  </a:outerShdw>
                </a:effectLst>
                <a:latin typeface="+mn-lt"/>
                <a:cs typeface="Times New Roman" pitchFamily="18" charset="0"/>
              </a:rPr>
              <a:t>:</a:t>
            </a:r>
            <a:r>
              <a:rPr lang="en-US" sz="6600" b="1" dirty="0">
                <a:solidFill>
                  <a:srgbClr val="660066"/>
                </a:solidFill>
                <a:effectLst>
                  <a:outerShdw blurRad="38100" dist="38100" dir="2700000" algn="tl">
                    <a:srgbClr val="000000">
                      <a:alpha val="43137"/>
                    </a:srgbClr>
                  </a:outerShdw>
                </a:effectLst>
                <a:latin typeface="+mn-lt"/>
                <a:cs typeface="Times New Roman" pitchFamily="18" charset="0"/>
              </a:rPr>
              <a:t> </a:t>
            </a:r>
            <a:r>
              <a:rPr lang="vi-VN" sz="6600" b="1" dirty="0">
                <a:solidFill>
                  <a:srgbClr val="003399"/>
                </a:solidFill>
              </a:rPr>
              <a:t>Chúa chăn nuôi tôi nên đời tôi chẳng thiếu thốn chi. Chúa ở cùng tôi thì đời tôi đâu còn sợ gì.</a:t>
            </a:r>
            <a:endParaRPr lang="en-US" sz="66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198961078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1" u="sng" dirty="0">
                <a:solidFill>
                  <a:srgbClr val="FF0000"/>
                </a:solidFill>
                <a:effectLst>
                  <a:outerShdw blurRad="38100" dist="38100" dir="2700000" algn="tl">
                    <a:srgbClr val="000000">
                      <a:alpha val="43137"/>
                    </a:srgbClr>
                  </a:outerShdw>
                </a:effectLst>
                <a:latin typeface="+mn-lt"/>
                <a:cs typeface="Times New Roman" pitchFamily="18" charset="0"/>
              </a:rPr>
              <a:t>Tk2</a:t>
            </a:r>
            <a:r>
              <a:rPr lang="en-US" sz="6000" b="1" dirty="0">
                <a:solidFill>
                  <a:srgbClr val="FF0000"/>
                </a:solidFill>
                <a:effectLst>
                  <a:outerShdw blurRad="38100" dist="38100" dir="2700000" algn="tl">
                    <a:srgbClr val="000000">
                      <a:alpha val="43137"/>
                    </a:srgbClr>
                  </a:outerShdw>
                </a:effectLst>
                <a:latin typeface="+mn-lt"/>
                <a:cs typeface="Times New Roman" pitchFamily="18" charset="0"/>
              </a:rPr>
              <a:t>:</a:t>
            </a:r>
            <a:r>
              <a:rPr lang="en-US" sz="6000" b="1" dirty="0">
                <a:solidFill>
                  <a:srgbClr val="660066"/>
                </a:solidFill>
                <a:effectLst>
                  <a:outerShdw blurRad="38100" dist="38100" dir="2700000" algn="tl">
                    <a:srgbClr val="000000">
                      <a:alpha val="43137"/>
                    </a:srgbClr>
                  </a:outerShdw>
                </a:effectLst>
                <a:latin typeface="+mn-lt"/>
                <a:cs typeface="Times New Roman" pitchFamily="18" charset="0"/>
              </a:rPr>
              <a:t> </a:t>
            </a:r>
            <a:r>
              <a:rPr lang="vi-VN" sz="4800" b="1" dirty="0">
                <a:solidFill>
                  <a:srgbClr val="003399"/>
                </a:solidFill>
              </a:rPr>
              <a:t>Chúa dẫn tôi bước trên đường lành, uy danh Ngài là sức mạnh. Tôi chẳng lắng lo gì, vì có Chúa ở cùng tôi. Cho dù thung lũng tối tăm, thì roi với gậy Chúa là chính niềm an bình cho hồn tôi.</a:t>
            </a:r>
            <a:endParaRPr lang="en-US" sz="60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9360674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b="1" u="sng" dirty="0" err="1">
                <a:solidFill>
                  <a:srgbClr val="FF0000"/>
                </a:solidFill>
                <a:effectLst>
                  <a:outerShdw blurRad="38100" dist="38100" dir="2700000" algn="tl">
                    <a:srgbClr val="000000">
                      <a:alpha val="43137"/>
                    </a:srgbClr>
                  </a:outerShdw>
                </a:effectLst>
                <a:latin typeface="+mn-lt"/>
                <a:cs typeface="Times New Roman" pitchFamily="18" charset="0"/>
              </a:rPr>
              <a:t>Đk</a:t>
            </a:r>
            <a:r>
              <a:rPr lang="en-US" sz="6600" b="1" u="sng" dirty="0">
                <a:solidFill>
                  <a:srgbClr val="FF0000"/>
                </a:solidFill>
                <a:effectLst>
                  <a:outerShdw blurRad="38100" dist="38100" dir="2700000" algn="tl">
                    <a:srgbClr val="000000">
                      <a:alpha val="43137"/>
                    </a:srgbClr>
                  </a:outerShdw>
                </a:effectLst>
                <a:latin typeface="+mn-lt"/>
                <a:cs typeface="Times New Roman" pitchFamily="18" charset="0"/>
              </a:rPr>
              <a:t>:</a:t>
            </a:r>
            <a:r>
              <a:rPr lang="en-US" sz="6600" b="1" dirty="0">
                <a:solidFill>
                  <a:srgbClr val="660066"/>
                </a:solidFill>
                <a:effectLst>
                  <a:outerShdw blurRad="38100" dist="38100" dir="2700000" algn="tl">
                    <a:srgbClr val="000000">
                      <a:alpha val="43137"/>
                    </a:srgbClr>
                  </a:outerShdw>
                </a:effectLst>
                <a:latin typeface="+mn-lt"/>
                <a:cs typeface="Times New Roman" pitchFamily="18" charset="0"/>
              </a:rPr>
              <a:t> </a:t>
            </a:r>
            <a:r>
              <a:rPr lang="vi-VN" sz="6600" b="1" dirty="0">
                <a:solidFill>
                  <a:srgbClr val="003399"/>
                </a:solidFill>
              </a:rPr>
              <a:t>Chúa chăn nuôi tôi nên đời tôi chẳng thiếu thốn chi. Chúa ở cùng tôi thì đời tôi đâu còn sợ gì.</a:t>
            </a:r>
            <a:endParaRPr lang="en-US" sz="66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394380632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1" u="sng" dirty="0">
                <a:solidFill>
                  <a:srgbClr val="FF0000"/>
                </a:solidFill>
                <a:effectLst>
                  <a:outerShdw blurRad="38100" dist="38100" dir="2700000" algn="tl">
                    <a:srgbClr val="000000">
                      <a:alpha val="43137"/>
                    </a:srgbClr>
                  </a:outerShdw>
                </a:effectLst>
                <a:latin typeface="+mn-lt"/>
                <a:cs typeface="Times New Roman" pitchFamily="18" charset="0"/>
              </a:rPr>
              <a:t>Tk3</a:t>
            </a:r>
            <a:r>
              <a:rPr lang="en-US" sz="6000" b="1" dirty="0">
                <a:solidFill>
                  <a:srgbClr val="FF0000"/>
                </a:solidFill>
                <a:effectLst>
                  <a:outerShdw blurRad="38100" dist="38100" dir="2700000" algn="tl">
                    <a:srgbClr val="000000">
                      <a:alpha val="43137"/>
                    </a:srgbClr>
                  </a:outerShdw>
                </a:effectLst>
                <a:latin typeface="+mn-lt"/>
                <a:cs typeface="Times New Roman" pitchFamily="18" charset="0"/>
              </a:rPr>
              <a:t>:</a:t>
            </a:r>
            <a:r>
              <a:rPr lang="en-US" sz="6000" b="1" dirty="0">
                <a:solidFill>
                  <a:srgbClr val="660066"/>
                </a:solidFill>
                <a:effectLst>
                  <a:outerShdw blurRad="38100" dist="38100" dir="2700000" algn="tl">
                    <a:srgbClr val="000000">
                      <a:alpha val="43137"/>
                    </a:srgbClr>
                  </a:outerShdw>
                </a:effectLst>
                <a:latin typeface="+mn-lt"/>
                <a:cs typeface="Times New Roman" pitchFamily="18" charset="0"/>
              </a:rPr>
              <a:t> </a:t>
            </a:r>
            <a:r>
              <a:rPr lang="vi-VN" sz="4800" b="1" dirty="0">
                <a:solidFill>
                  <a:srgbClr val="003399"/>
                </a:solidFill>
              </a:rPr>
              <a:t>Chúa đã dọn sẵn cho bàn tiệc, ngay trước mặt kẻ đối phương. Trên đầu Chúa xức dầu, rượu hồng tươi ôi đầy dư. Nhân từ ân sủng Chúa ban theo tôi suốt đời sống, và trong nhà Chúa Trời tôi định cư. </a:t>
            </a:r>
            <a:endParaRPr lang="en-US" sz="54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187771952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b="1" u="sng" dirty="0" err="1">
                <a:solidFill>
                  <a:srgbClr val="FF0000"/>
                </a:solidFill>
                <a:effectLst>
                  <a:outerShdw blurRad="38100" dist="38100" dir="2700000" algn="tl">
                    <a:srgbClr val="000000">
                      <a:alpha val="43137"/>
                    </a:srgbClr>
                  </a:outerShdw>
                </a:effectLst>
                <a:latin typeface="+mn-lt"/>
                <a:cs typeface="Times New Roman" pitchFamily="18" charset="0"/>
              </a:rPr>
              <a:t>Đk</a:t>
            </a:r>
            <a:r>
              <a:rPr lang="en-US" sz="6600" b="1" u="sng" dirty="0">
                <a:solidFill>
                  <a:srgbClr val="FF0000"/>
                </a:solidFill>
                <a:effectLst>
                  <a:outerShdw blurRad="38100" dist="38100" dir="2700000" algn="tl">
                    <a:srgbClr val="000000">
                      <a:alpha val="43137"/>
                    </a:srgbClr>
                  </a:outerShdw>
                </a:effectLst>
                <a:latin typeface="+mn-lt"/>
                <a:cs typeface="Times New Roman" pitchFamily="18" charset="0"/>
              </a:rPr>
              <a:t>:</a:t>
            </a:r>
            <a:r>
              <a:rPr lang="en-US" sz="6600" b="1" dirty="0">
                <a:solidFill>
                  <a:srgbClr val="660066"/>
                </a:solidFill>
                <a:effectLst>
                  <a:outerShdw blurRad="38100" dist="38100" dir="2700000" algn="tl">
                    <a:srgbClr val="000000">
                      <a:alpha val="43137"/>
                    </a:srgbClr>
                  </a:outerShdw>
                </a:effectLst>
                <a:latin typeface="+mn-lt"/>
                <a:cs typeface="Times New Roman" pitchFamily="18" charset="0"/>
              </a:rPr>
              <a:t> </a:t>
            </a:r>
            <a:r>
              <a:rPr lang="vi-VN" sz="6600" b="1" dirty="0">
                <a:solidFill>
                  <a:srgbClr val="003399"/>
                </a:solidFill>
              </a:rPr>
              <a:t>Chúa chăn nuôi tôi nên đời tôi chẳng thiếu thốn chi. Chúa ở cùng tôi thì đời tôi đâu còn sợ gì.</a:t>
            </a:r>
            <a:endParaRPr lang="en-US" sz="66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27868516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fontScale="90000"/>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2052" name="Rectangle 4"/>
          <p:cNvSpPr>
            <a:spLocks noChangeArrowheads="1"/>
          </p:cNvSpPr>
          <p:nvPr/>
        </p:nvSpPr>
        <p:spPr bwMode="auto">
          <a:xfrm>
            <a:off x="3786187" y="16669"/>
            <a:ext cx="26161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1350">
                <a:solidFill>
                  <a:srgbClr val="000000"/>
                </a:solidFill>
              </a:rPr>
              <a:t>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TextBox 5"/>
          <p:cNvSpPr txBox="1"/>
          <p:nvPr/>
        </p:nvSpPr>
        <p:spPr>
          <a:xfrm>
            <a:off x="85344" y="57150"/>
            <a:ext cx="8584401" cy="1077218"/>
          </a:xfrm>
          <a:prstGeom prst="rect">
            <a:avLst/>
          </a:prstGeom>
          <a:noFill/>
        </p:spPr>
        <p:txBody>
          <a:bodyPr wrap="none" rtlCol="0">
            <a:spAutoFit/>
          </a:bodyPr>
          <a:lstStyle/>
          <a:p>
            <a:r>
              <a:rPr lang="en-US" sz="3200">
                <a:solidFill>
                  <a:schemeClr val="bg1"/>
                </a:solidFill>
              </a:rPr>
              <a:t>Bài đọc 2</a:t>
            </a:r>
          </a:p>
          <a:p>
            <a:r>
              <a:rPr lang="en-US" sz="3200">
                <a:solidFill>
                  <a:schemeClr val="bg1"/>
                </a:solidFill>
              </a:rPr>
              <a:t>Bài trích thư thứ nhất của thánh Phê-rô Tông Đồ</a:t>
            </a:r>
          </a:p>
        </p:txBody>
      </p:sp>
      <p:sp>
        <p:nvSpPr>
          <p:cNvPr id="7" name="TextBox 6"/>
          <p:cNvSpPr txBox="1"/>
          <p:nvPr/>
        </p:nvSpPr>
        <p:spPr>
          <a:xfrm>
            <a:off x="295656" y="1200150"/>
            <a:ext cx="8610600" cy="1323439"/>
          </a:xfrm>
          <a:prstGeom prst="rect">
            <a:avLst/>
          </a:prstGeom>
          <a:noFill/>
          <a:ln>
            <a:solidFill>
              <a:srgbClr val="FFFF00"/>
            </a:solidFill>
          </a:ln>
          <a:effectLst>
            <a:glow rad="139700">
              <a:schemeClr val="accent3">
                <a:satMod val="175000"/>
                <a:alpha val="40000"/>
              </a:schemeClr>
            </a:glow>
          </a:effectLst>
        </p:spPr>
        <p:txBody>
          <a:bodyPr wrap="square" rtlCol="0">
            <a:spAutoFit/>
          </a:bodyPr>
          <a:lstStyle/>
          <a:p>
            <a:r>
              <a:rPr lang="en-US" sz="4000">
                <a:solidFill>
                  <a:prstClr val="white"/>
                </a:solidFill>
              </a:rPr>
              <a:t>Anh em đã quay về với vị mục tử,</a:t>
            </a:r>
          </a:p>
          <a:p>
            <a:r>
              <a:rPr lang="en-US" sz="4000">
                <a:solidFill>
                  <a:prstClr val="white"/>
                </a:solidFill>
              </a:rPr>
              <a:t>Đấng chăm sóc linh hồn anh em</a:t>
            </a:r>
          </a:p>
        </p:txBody>
      </p:sp>
    </p:spTree>
    <p:extLst>
      <p:ext uri="{BB962C8B-B14F-4D97-AF65-F5344CB8AC3E}">
        <p14:creationId xmlns:p14="http://schemas.microsoft.com/office/powerpoint/2010/main" val="30366647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1" u="sng" dirty="0">
                <a:solidFill>
                  <a:srgbClr val="FF0000"/>
                </a:solidFill>
                <a:effectLst>
                  <a:outerShdw blurRad="38100" dist="38100" dir="2700000" algn="tl">
                    <a:srgbClr val="000000">
                      <a:alpha val="43137"/>
                    </a:srgbClr>
                  </a:outerShdw>
                </a:effectLst>
                <a:latin typeface="+mn-lt"/>
                <a:cs typeface="Times New Roman" pitchFamily="18" charset="0"/>
              </a:rPr>
              <a:t>Tk1</a:t>
            </a:r>
            <a:r>
              <a:rPr lang="en-US" sz="6000" b="1" dirty="0">
                <a:solidFill>
                  <a:srgbClr val="FF0000"/>
                </a:solidFill>
                <a:effectLst>
                  <a:outerShdw blurRad="38100" dist="38100" dir="2700000" algn="tl">
                    <a:srgbClr val="000000">
                      <a:alpha val="43137"/>
                    </a:srgbClr>
                  </a:outerShdw>
                </a:effectLst>
                <a:latin typeface="+mn-lt"/>
                <a:cs typeface="Times New Roman" pitchFamily="18" charset="0"/>
              </a:rPr>
              <a:t>:</a:t>
            </a:r>
            <a:r>
              <a:rPr lang="en-US" sz="5400" b="1" dirty="0">
                <a:solidFill>
                  <a:srgbClr val="660066"/>
                </a:solidFill>
                <a:effectLst>
                  <a:outerShdw blurRad="38100" dist="38100" dir="2700000" algn="tl">
                    <a:srgbClr val="000000">
                      <a:alpha val="43137"/>
                    </a:srgbClr>
                  </a:outerShdw>
                </a:effectLst>
                <a:latin typeface="+mn-lt"/>
                <a:cs typeface="Times New Roman" pitchFamily="18" charset="0"/>
              </a:rPr>
              <a:t> </a:t>
            </a:r>
            <a:r>
              <a:rPr lang="vi-VN" sz="4800" b="1" dirty="0">
                <a:solidFill>
                  <a:srgbClr val="003399"/>
                </a:solidFill>
              </a:rPr>
              <a:t>Có Chúa đưa dẫn bước tôi đi, nên tôi chẳng thiếu thốn chi. Trên đồng cỏ xanh rì, Ngài thả tôi đi nằm nghỉ. Trong nguồn nước chỗ nghỉ ngơi, Ngài cho tôi vào uống, Ngài lo bồi dưỡng lại tâm hồn tôi. </a:t>
            </a:r>
            <a:endParaRPr lang="en-US" sz="64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33179621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895350"/>
            <a:ext cx="9144000" cy="3429000"/>
          </a:xfrm>
        </p:spPr>
        <p:txBody>
          <a:bodyPr>
            <a:noAutofit/>
          </a:bodyPr>
          <a:lstStyle/>
          <a:p>
            <a:pPr algn="just"/>
            <a:r>
              <a:rPr lang="en-US" sz="6600" b="1">
                <a:solidFill>
                  <a:srgbClr val="003399"/>
                </a:solidFill>
                <a:latin typeface="+mn-lt"/>
              </a:rPr>
              <a:t>Chúa nói: Tôi là mục tử tốt lành. Tôi biết các chiên Tôi và các chiên Tôi biết Tôi.</a:t>
            </a:r>
            <a:endParaRPr lang="en-US" sz="66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
        <p:nvSpPr>
          <p:cNvPr id="3" name="TextBox 2"/>
          <p:cNvSpPr txBox="1"/>
          <p:nvPr/>
        </p:nvSpPr>
        <p:spPr>
          <a:xfrm>
            <a:off x="0" y="0"/>
            <a:ext cx="9144000" cy="707886"/>
          </a:xfrm>
          <a:prstGeom prst="rect">
            <a:avLst/>
          </a:prstGeom>
          <a:noFill/>
        </p:spPr>
        <p:txBody>
          <a:bodyPr wrap="square" rtlCol="0">
            <a:spAutoFit/>
          </a:bodyPr>
          <a:lstStyle/>
          <a:p>
            <a:r>
              <a:rPr lang="en-US" sz="4000" b="1" u="sng">
                <a:solidFill>
                  <a:srgbClr val="FF0000"/>
                </a:solidFill>
                <a:effectLst>
                  <a:outerShdw blurRad="38100" dist="38100" dir="2700000" algn="tl">
                    <a:srgbClr val="000000">
                      <a:alpha val="43137"/>
                    </a:srgbClr>
                  </a:outerShdw>
                </a:effectLst>
                <a:latin typeface="+mj-lt"/>
                <a:cs typeface="Times New Roman" pitchFamily="18" charset="0"/>
              </a:rPr>
              <a:t>Alleluia…Alleluia</a:t>
            </a:r>
            <a:endParaRPr lang="en-US" sz="4000" u="sng">
              <a:solidFill>
                <a:srgbClr val="FF0000"/>
              </a:solidFill>
              <a:latin typeface="+mj-lt"/>
            </a:endParaRPr>
          </a:p>
        </p:txBody>
      </p:sp>
      <p:sp>
        <p:nvSpPr>
          <p:cNvPr id="4" name="TextBox 3"/>
          <p:cNvSpPr txBox="1"/>
          <p:nvPr/>
        </p:nvSpPr>
        <p:spPr>
          <a:xfrm>
            <a:off x="0" y="4498536"/>
            <a:ext cx="9144000" cy="584775"/>
          </a:xfrm>
          <a:prstGeom prst="rect">
            <a:avLst/>
          </a:prstGeom>
          <a:noFill/>
        </p:spPr>
        <p:txBody>
          <a:bodyPr wrap="square" rtlCol="0">
            <a:spAutoFit/>
          </a:bodyPr>
          <a:lstStyle/>
          <a:p>
            <a:pPr algn="r"/>
            <a:r>
              <a:rPr lang="en-US" sz="3200" b="1" u="sng">
                <a:solidFill>
                  <a:srgbClr val="FF0000"/>
                </a:solidFill>
                <a:effectLst>
                  <a:outerShdw blurRad="38100" dist="38100" dir="2700000" algn="tl">
                    <a:srgbClr val="000000">
                      <a:alpha val="43137"/>
                    </a:srgbClr>
                  </a:outerShdw>
                </a:effectLst>
                <a:latin typeface="+mj-lt"/>
                <a:cs typeface="Times New Roman" pitchFamily="18" charset="0"/>
              </a:rPr>
              <a:t>Alleluia…Alleluia</a:t>
            </a:r>
            <a:endParaRPr lang="en-US" sz="3200" u="sng">
              <a:solidFill>
                <a:srgbClr val="FF0000"/>
              </a:solidFill>
              <a:latin typeface="+mj-lt"/>
            </a:endParaRPr>
          </a:p>
        </p:txBody>
      </p:sp>
    </p:spTree>
    <p:extLst>
      <p:ext uri="{BB962C8B-B14F-4D97-AF65-F5344CB8AC3E}">
        <p14:creationId xmlns:p14="http://schemas.microsoft.com/office/powerpoint/2010/main" val="282266568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5679250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718"/>
            <a:ext cx="9144000" cy="5120063"/>
          </a:xfrm>
          <a:prstGeom prst="rect">
            <a:avLst/>
          </a:prstGeom>
        </p:spPr>
      </p:pic>
    </p:spTree>
    <p:extLst>
      <p:ext uri="{BB962C8B-B14F-4D97-AF65-F5344CB8AC3E}">
        <p14:creationId xmlns:p14="http://schemas.microsoft.com/office/powerpoint/2010/main" val="26567925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1" dirty="0">
                <a:solidFill>
                  <a:srgbClr val="FF0000"/>
                </a:solidFill>
                <a:effectLst>
                  <a:outerShdw blurRad="38100" dist="38100" dir="2700000" algn="tl">
                    <a:srgbClr val="000000">
                      <a:alpha val="43137"/>
                    </a:srgbClr>
                  </a:outerShdw>
                </a:effectLst>
                <a:latin typeface="+mj-lt"/>
                <a:cs typeface="Times New Roman" pitchFamily="18" charset="0"/>
              </a:rPr>
              <a:t>KINH TIN KÍNH</a:t>
            </a:r>
          </a:p>
        </p:txBody>
      </p:sp>
    </p:spTree>
    <p:extLst>
      <p:ext uri="{BB962C8B-B14F-4D97-AF65-F5344CB8AC3E}">
        <p14:creationId xmlns:p14="http://schemas.microsoft.com/office/powerpoint/2010/main" val="30518828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Tôi tin kính một Thiên Chúa là Cha toàn năng, </a:t>
            </a:r>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Đấng tạo thành trời đất, muôn vật hữu hình và vô hình. </a:t>
            </a: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973161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Tôi</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tin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kính</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một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Giêsu</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Kitô</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Con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Một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Sinh bởi Đức Chúa Cha từ trước muôn đời. </a:t>
            </a: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99289843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Người là Thiên Chúa bởi Thiên Chúa, Ánh Sáng bởi Ánh Sáng,</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thật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bởi</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thật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a:t>
            </a:r>
          </a:p>
        </p:txBody>
      </p:sp>
    </p:spTree>
    <p:extLst>
      <p:ext uri="{BB962C8B-B14F-4D97-AF65-F5344CB8AC3E}">
        <p14:creationId xmlns:p14="http://schemas.microsoft.com/office/powerpoint/2010/main" val="41213797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rgbClr val="003399"/>
                </a:solidFill>
                <a:effectLst>
                  <a:outerShdw blurRad="38100" dist="38100" dir="2700000" algn="tl">
                    <a:srgbClr val="000000">
                      <a:alpha val="43137"/>
                    </a:srgbClr>
                  </a:outerShdw>
                </a:effectLst>
                <a:latin typeface="+mj-lt"/>
              </a:rPr>
              <a:t>được sinh ra mà không phải được tạo thành, đồng bản thể với Đức Chúa Cha: nhờ Người mà muôn vật được tạo thành. </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6762407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1" dirty="0">
                <a:solidFill>
                  <a:srgbClr val="003399"/>
                </a:solidFill>
                <a:effectLst>
                  <a:outerShdw blurRad="38100" dist="38100" dir="2700000" algn="tl">
                    <a:srgbClr val="000000">
                      <a:alpha val="43137"/>
                    </a:srgbClr>
                  </a:outerShdw>
                </a:effectLst>
                <a:latin typeface="+mj-lt"/>
              </a:rPr>
              <a:t>Vì loài người chúng ta và để cứu độ chúng ta,</a:t>
            </a:r>
            <a:r>
              <a:rPr lang="en-US" sz="7200" b="1" dirty="0">
                <a:solidFill>
                  <a:srgbClr val="003399"/>
                </a:solidFill>
                <a:effectLst>
                  <a:outerShdw blurRad="38100" dist="38100" dir="2700000" algn="tl">
                    <a:srgbClr val="000000">
                      <a:alpha val="43137"/>
                    </a:srgbClr>
                  </a:outerShdw>
                </a:effectLst>
                <a:latin typeface="+mj-lt"/>
              </a:rPr>
              <a:t> </a:t>
            </a:r>
            <a:r>
              <a:rPr lang="vi-VN" sz="7200" b="1" dirty="0">
                <a:solidFill>
                  <a:srgbClr val="003399"/>
                </a:solidFill>
                <a:effectLst>
                  <a:outerShdw blurRad="38100" dist="38100" dir="2700000" algn="tl">
                    <a:srgbClr val="000000">
                      <a:alpha val="43137"/>
                    </a:srgbClr>
                  </a:outerShdw>
                </a:effectLst>
                <a:latin typeface="+mj-lt"/>
                <a:cs typeface="Times New Roman" pitchFamily="18" charset="0"/>
              </a:rPr>
              <a:t>Người đã từ trời xuống thế. </a:t>
            </a:r>
            <a:endParaRPr lang="en-US" sz="72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6726614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Bởi phép Đức Chúa Thánh Thần, Người đã nhập thể trong lòng Trinh Nữ Maria, và đã làm người.</a:t>
            </a:r>
            <a:endParaRPr lang="en-US" sz="6600" b="1"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6039659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b="1" u="sng" dirty="0" err="1">
                <a:solidFill>
                  <a:srgbClr val="FF0000"/>
                </a:solidFill>
                <a:effectLst>
                  <a:outerShdw blurRad="38100" dist="38100" dir="2700000" algn="tl">
                    <a:srgbClr val="000000">
                      <a:alpha val="43137"/>
                    </a:srgbClr>
                  </a:outerShdw>
                </a:effectLst>
                <a:latin typeface="+mn-lt"/>
                <a:cs typeface="Times New Roman" pitchFamily="18" charset="0"/>
              </a:rPr>
              <a:t>Đk</a:t>
            </a:r>
            <a:r>
              <a:rPr lang="en-US" sz="6600" b="1" u="sng" dirty="0">
                <a:solidFill>
                  <a:srgbClr val="FF0000"/>
                </a:solidFill>
                <a:effectLst>
                  <a:outerShdw blurRad="38100" dist="38100" dir="2700000" algn="tl">
                    <a:srgbClr val="000000">
                      <a:alpha val="43137"/>
                    </a:srgbClr>
                  </a:outerShdw>
                </a:effectLst>
                <a:latin typeface="+mn-lt"/>
                <a:cs typeface="Times New Roman" pitchFamily="18" charset="0"/>
              </a:rPr>
              <a:t>:</a:t>
            </a:r>
            <a:r>
              <a:rPr lang="en-US" sz="6600" b="1" dirty="0">
                <a:solidFill>
                  <a:srgbClr val="660066"/>
                </a:solidFill>
                <a:effectLst>
                  <a:outerShdw blurRad="38100" dist="38100" dir="2700000" algn="tl">
                    <a:srgbClr val="000000">
                      <a:alpha val="43137"/>
                    </a:srgbClr>
                  </a:outerShdw>
                </a:effectLst>
                <a:latin typeface="+mn-lt"/>
                <a:cs typeface="Times New Roman" pitchFamily="18" charset="0"/>
              </a:rPr>
              <a:t> </a:t>
            </a:r>
            <a:r>
              <a:rPr lang="vi-VN" sz="6600" b="1" dirty="0">
                <a:solidFill>
                  <a:srgbClr val="003399"/>
                </a:solidFill>
              </a:rPr>
              <a:t>Chúa chăn nuôi tôi nên đời tôi chẳng thiếu thốn chi. Chúa ở cùng tôi thì đời tôi đâu còn sợ gì.</a:t>
            </a:r>
            <a:endParaRPr lang="en-US" sz="66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120970084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1" dirty="0">
                <a:solidFill>
                  <a:srgbClr val="003399"/>
                </a:solidFill>
                <a:effectLst>
                  <a:outerShdw blurRad="38100" dist="38100" dir="2700000" algn="tl">
                    <a:srgbClr val="000000">
                      <a:alpha val="43137"/>
                    </a:srgbClr>
                  </a:outerShdw>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5833503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1" dirty="0">
                <a:solidFill>
                  <a:srgbClr val="003399"/>
                </a:solidFill>
                <a:effectLst>
                  <a:outerShdw blurRad="38100" dist="38100" dir="2700000" algn="tl">
                    <a:srgbClr val="000000">
                      <a:alpha val="43137"/>
                    </a:srgbClr>
                  </a:outerShdw>
                </a:effectLst>
                <a:latin typeface="+mj-lt"/>
              </a:rPr>
              <a:t>Người lên trời, ngự bên hữu Đức Chúa Cha, và Người sẽ lại đến trong vinh quang để phán xét kẻ sống và kẻ chết, Nước Người sẽ không bao giờ cùng.</a:t>
            </a:r>
            <a:endParaRPr lang="en-US" sz="53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2208651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rgbClr val="003399"/>
                </a:solidFill>
                <a:effectLst>
                  <a:outerShdw blurRad="38100" dist="38100" dir="2700000" algn="tl">
                    <a:srgbClr val="000000">
                      <a:alpha val="43137"/>
                    </a:srgbClr>
                  </a:outerShdw>
                </a:effectLst>
                <a:latin typeface="+mj-lt"/>
                <a:cs typeface="Times New Roman" pitchFamily="18" charset="0"/>
              </a:rPr>
              <a:t>Tôi tin kính Đức Chúa Thánh Thần là Thiên Chúa và là Đấng ban sự sống, Người bởi Đức Chúa Cha và Đức Chúa Con mà ra,</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5180289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1" dirty="0">
                <a:solidFill>
                  <a:srgbClr val="003399"/>
                </a:solidFill>
                <a:effectLst>
                  <a:outerShdw blurRad="38100" dist="38100" dir="2700000" algn="tl">
                    <a:srgbClr val="000000">
                      <a:alpha val="43137"/>
                    </a:srgbClr>
                  </a:outerShdw>
                </a:effectLst>
                <a:latin typeface="+mj-lt"/>
              </a:rPr>
              <a:t>Người được phụng thờ và tôn vinh cùng với Đức Chúa Cha và Đức Chúa Con: Người đã dùng các tiên tri mà phán dạy. </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67761391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1" dirty="0">
                <a:solidFill>
                  <a:srgbClr val="003399"/>
                </a:solidFill>
                <a:effectLst>
                  <a:outerShdw blurRad="38100" dist="38100" dir="2700000" algn="tl">
                    <a:srgbClr val="000000">
                      <a:alpha val="43137"/>
                    </a:srgbClr>
                  </a:outerShdw>
                </a:effectLst>
                <a:latin typeface="+mj-lt"/>
              </a:rPr>
              <a:t>Tôi tin Hội Thánh duy nhất thánh thiện công giáo và tông truyền.</a:t>
            </a:r>
            <a:endParaRPr lang="en-US" sz="8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1000721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Tôi tuyên xưng có một Phép Rửa để tha tội. Tôi trông đợi kẻ chết sống lại và sự</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sống đời sau. </a:t>
            </a:r>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Amen.</a:t>
            </a:r>
            <a:endParaRPr lang="en-US" sz="6600" b="1"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550203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
        <p:nvSpPr>
          <p:cNvPr id="4" name="TextBox 3"/>
          <p:cNvSpPr txBox="1"/>
          <p:nvPr/>
        </p:nvSpPr>
        <p:spPr>
          <a:xfrm>
            <a:off x="5029200" y="155515"/>
            <a:ext cx="3733800" cy="584775"/>
          </a:xfrm>
          <a:prstGeom prst="rect">
            <a:avLst/>
          </a:prstGeom>
          <a:noFill/>
        </p:spPr>
        <p:txBody>
          <a:bodyPr wrap="square" rtlCol="0">
            <a:spAutoFit/>
          </a:bodyPr>
          <a:lstStyle/>
          <a:p>
            <a:r>
              <a:rPr lang="en-US" sz="3200">
                <a:solidFill>
                  <a:schemeClr val="bg1"/>
                </a:solidFill>
              </a:rPr>
              <a:t>Lời Nguyện Tín Hữu</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596642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0099989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ormAutofit/>
          </a:bodyPr>
          <a:lstStyle/>
          <a:p>
            <a:pPr marL="27385" indent="0" algn="ctr">
              <a:lnSpc>
                <a:spcPct val="120000"/>
              </a:lnSpc>
              <a:buNone/>
            </a:pPr>
            <a:endParaRPr lang="en-US" altLang="en-US" sz="21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a:p>
            <a:pPr marL="27385" indent="0" algn="ctr">
              <a:lnSpc>
                <a:spcPct val="120000"/>
              </a:lnSpc>
              <a:buNone/>
            </a:pPr>
            <a:r>
              <a:rPr lang="en-US" altLang="en-US" sz="66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Ca </a:t>
            </a:r>
            <a:r>
              <a:rPr lang="en-US" altLang="en-US" sz="66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Dâng</a:t>
            </a:r>
            <a:r>
              <a:rPr lang="en-US" altLang="en-US" sz="66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66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Lễ</a:t>
            </a:r>
            <a:r>
              <a:rPr lang="en-US" altLang="en-US" sz="66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p>
          <a:p>
            <a:pPr marL="27385" indent="0" algn="ctr">
              <a:lnSpc>
                <a:spcPct val="120000"/>
              </a:lnSpc>
              <a:buNone/>
            </a:pPr>
            <a:r>
              <a:rPr lang="en-US" altLang="en-US" sz="72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7200" b="1"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Thân</a:t>
            </a:r>
            <a:r>
              <a:rPr lang="en-US" altLang="en-US" sz="72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7200" b="1"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Lúa</a:t>
            </a:r>
            <a:r>
              <a:rPr lang="en-US" altLang="en-US" sz="72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7200" b="1"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Miến</a:t>
            </a:r>
            <a:endParaRPr lang="en-US" altLang="en-US" sz="72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a:p>
            <a:pPr marL="27385" indent="0" algn="ctr">
              <a:lnSpc>
                <a:spcPct val="120000"/>
              </a:lnSpc>
              <a:buNone/>
            </a:pPr>
            <a:r>
              <a:rPr lang="en-US" altLang="en-US" sz="4800" b="1"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Lm</a:t>
            </a:r>
            <a:r>
              <a:rPr lang="en-US" altLang="en-US" sz="48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Mi </a:t>
            </a:r>
            <a:r>
              <a:rPr lang="en-US" altLang="en-US" sz="4800" b="1"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Trầm</a:t>
            </a:r>
            <a:endParaRPr lang="en-US" altLang="en-US" sz="44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cSld>
  <p:clrMapOvr>
    <a:masterClrMapping/>
  </p:clrMapOvr>
  <p:transition spd="slow"/>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60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60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60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300" b="1" dirty="0">
                <a:solidFill>
                  <a:srgbClr val="003399"/>
                </a:solidFill>
              </a:rPr>
              <a:t>Chúa ơi</a:t>
            </a:r>
            <a:r>
              <a:rPr lang="en-US" sz="4300" b="1" dirty="0">
                <a:solidFill>
                  <a:srgbClr val="003399"/>
                </a:solidFill>
              </a:rPr>
              <a:t>!</a:t>
            </a:r>
            <a:r>
              <a:rPr lang="vi-VN" sz="4300" b="1" dirty="0">
                <a:solidFill>
                  <a:srgbClr val="003399"/>
                </a:solidFill>
              </a:rPr>
              <a:t> thân con là thân lúa miến gieo vào lòng đời và mục nát với thời gian. Bông lúa vàng kết thành tấm bánh và thân con trở thành hiến vật nguyện dâng Cha như lễ toàn thiêu.</a:t>
            </a:r>
            <a:endParaRPr lang="en-US" altLang="en-US" sz="4300" b="1" u="sng" dirty="0">
              <a:solidFill>
                <a:srgbClr val="003399"/>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309238206"/>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895350"/>
            <a:ext cx="9144000" cy="3429000"/>
          </a:xfrm>
        </p:spPr>
        <p:txBody>
          <a:bodyPr>
            <a:noAutofit/>
          </a:bodyPr>
          <a:lstStyle/>
          <a:p>
            <a:pPr algn="just"/>
            <a:r>
              <a:rPr lang="en-US" sz="6600" b="1" dirty="0" err="1">
                <a:solidFill>
                  <a:srgbClr val="003399"/>
                </a:solidFill>
                <a:latin typeface="+mn-lt"/>
              </a:rPr>
              <a:t>Chúa</a:t>
            </a:r>
            <a:r>
              <a:rPr lang="en-US" sz="6600" b="1" dirty="0">
                <a:solidFill>
                  <a:srgbClr val="003399"/>
                </a:solidFill>
                <a:latin typeface="+mn-lt"/>
              </a:rPr>
              <a:t> </a:t>
            </a:r>
            <a:r>
              <a:rPr lang="en-US" sz="6600" b="1" dirty="0" err="1">
                <a:solidFill>
                  <a:srgbClr val="003399"/>
                </a:solidFill>
                <a:latin typeface="+mn-lt"/>
              </a:rPr>
              <a:t>nói</a:t>
            </a:r>
            <a:r>
              <a:rPr lang="en-US" sz="6600" b="1" dirty="0">
                <a:solidFill>
                  <a:srgbClr val="003399"/>
                </a:solidFill>
                <a:latin typeface="+mn-lt"/>
              </a:rPr>
              <a:t>: </a:t>
            </a:r>
            <a:r>
              <a:rPr lang="en-US" sz="6600" b="1" dirty="0" err="1">
                <a:solidFill>
                  <a:srgbClr val="003399"/>
                </a:solidFill>
                <a:latin typeface="+mn-lt"/>
              </a:rPr>
              <a:t>Tôi</a:t>
            </a:r>
            <a:r>
              <a:rPr lang="en-US" sz="6600" b="1" dirty="0">
                <a:solidFill>
                  <a:srgbClr val="003399"/>
                </a:solidFill>
                <a:latin typeface="+mn-lt"/>
              </a:rPr>
              <a:t> </a:t>
            </a:r>
            <a:r>
              <a:rPr lang="en-US" sz="6600" b="1" dirty="0" err="1">
                <a:solidFill>
                  <a:srgbClr val="003399"/>
                </a:solidFill>
                <a:latin typeface="+mn-lt"/>
              </a:rPr>
              <a:t>là</a:t>
            </a:r>
            <a:r>
              <a:rPr lang="en-US" sz="6600" b="1" dirty="0">
                <a:solidFill>
                  <a:srgbClr val="003399"/>
                </a:solidFill>
                <a:latin typeface="+mn-lt"/>
              </a:rPr>
              <a:t> </a:t>
            </a:r>
            <a:r>
              <a:rPr lang="en-US" sz="6600" b="1" dirty="0" err="1">
                <a:solidFill>
                  <a:srgbClr val="003399"/>
                </a:solidFill>
                <a:latin typeface="+mn-lt"/>
              </a:rPr>
              <a:t>mục</a:t>
            </a:r>
            <a:r>
              <a:rPr lang="en-US" sz="6600" b="1" dirty="0">
                <a:solidFill>
                  <a:srgbClr val="003399"/>
                </a:solidFill>
                <a:latin typeface="+mn-lt"/>
              </a:rPr>
              <a:t> </a:t>
            </a:r>
            <a:r>
              <a:rPr lang="en-US" sz="6600" b="1" dirty="0" err="1">
                <a:solidFill>
                  <a:srgbClr val="003399"/>
                </a:solidFill>
                <a:latin typeface="+mn-lt"/>
              </a:rPr>
              <a:t>tử</a:t>
            </a:r>
            <a:r>
              <a:rPr lang="en-US" sz="6600" b="1" dirty="0">
                <a:solidFill>
                  <a:srgbClr val="003399"/>
                </a:solidFill>
                <a:latin typeface="+mn-lt"/>
              </a:rPr>
              <a:t> </a:t>
            </a:r>
            <a:r>
              <a:rPr lang="en-US" sz="6600" b="1" dirty="0" err="1">
                <a:solidFill>
                  <a:srgbClr val="003399"/>
                </a:solidFill>
                <a:latin typeface="+mn-lt"/>
              </a:rPr>
              <a:t>tốt</a:t>
            </a:r>
            <a:r>
              <a:rPr lang="en-US" sz="6600" b="1" dirty="0">
                <a:solidFill>
                  <a:srgbClr val="003399"/>
                </a:solidFill>
                <a:latin typeface="+mn-lt"/>
              </a:rPr>
              <a:t> </a:t>
            </a:r>
            <a:r>
              <a:rPr lang="en-US" sz="6600" b="1" dirty="0" err="1">
                <a:solidFill>
                  <a:srgbClr val="003399"/>
                </a:solidFill>
                <a:latin typeface="+mn-lt"/>
              </a:rPr>
              <a:t>lành</a:t>
            </a:r>
            <a:r>
              <a:rPr lang="en-US" sz="6600" b="1" dirty="0">
                <a:solidFill>
                  <a:srgbClr val="003399"/>
                </a:solidFill>
                <a:latin typeface="+mn-lt"/>
              </a:rPr>
              <a:t>. </a:t>
            </a:r>
            <a:r>
              <a:rPr lang="en-US" sz="6600" b="1" dirty="0" err="1">
                <a:solidFill>
                  <a:srgbClr val="003399"/>
                </a:solidFill>
                <a:latin typeface="+mn-lt"/>
              </a:rPr>
              <a:t>Tôi</a:t>
            </a:r>
            <a:r>
              <a:rPr lang="en-US" sz="6600" b="1" dirty="0">
                <a:solidFill>
                  <a:srgbClr val="003399"/>
                </a:solidFill>
                <a:latin typeface="+mn-lt"/>
              </a:rPr>
              <a:t> </a:t>
            </a:r>
            <a:r>
              <a:rPr lang="en-US" sz="6600" b="1" dirty="0" err="1">
                <a:solidFill>
                  <a:srgbClr val="003399"/>
                </a:solidFill>
                <a:latin typeface="+mn-lt"/>
              </a:rPr>
              <a:t>biết</a:t>
            </a:r>
            <a:r>
              <a:rPr lang="en-US" sz="6600" b="1" dirty="0">
                <a:solidFill>
                  <a:srgbClr val="003399"/>
                </a:solidFill>
                <a:latin typeface="+mn-lt"/>
              </a:rPr>
              <a:t> </a:t>
            </a:r>
            <a:r>
              <a:rPr lang="en-US" sz="6600" b="1" dirty="0" err="1">
                <a:solidFill>
                  <a:srgbClr val="003399"/>
                </a:solidFill>
                <a:latin typeface="+mn-lt"/>
              </a:rPr>
              <a:t>các</a:t>
            </a:r>
            <a:r>
              <a:rPr lang="en-US" sz="6600" b="1" dirty="0">
                <a:solidFill>
                  <a:srgbClr val="003399"/>
                </a:solidFill>
                <a:latin typeface="+mn-lt"/>
              </a:rPr>
              <a:t> </a:t>
            </a:r>
            <a:r>
              <a:rPr lang="en-US" sz="6600" b="1" dirty="0" err="1">
                <a:solidFill>
                  <a:srgbClr val="003399"/>
                </a:solidFill>
                <a:latin typeface="+mn-lt"/>
              </a:rPr>
              <a:t>chiên</a:t>
            </a:r>
            <a:r>
              <a:rPr lang="en-US" sz="6600" b="1" dirty="0">
                <a:solidFill>
                  <a:srgbClr val="003399"/>
                </a:solidFill>
                <a:latin typeface="+mn-lt"/>
              </a:rPr>
              <a:t> </a:t>
            </a:r>
            <a:r>
              <a:rPr lang="en-US" sz="6600" b="1" dirty="0" err="1">
                <a:solidFill>
                  <a:srgbClr val="003399"/>
                </a:solidFill>
                <a:latin typeface="+mn-lt"/>
              </a:rPr>
              <a:t>Tôi</a:t>
            </a:r>
            <a:r>
              <a:rPr lang="en-US" sz="6600" b="1" dirty="0">
                <a:solidFill>
                  <a:srgbClr val="003399"/>
                </a:solidFill>
                <a:latin typeface="+mn-lt"/>
              </a:rPr>
              <a:t> </a:t>
            </a:r>
            <a:r>
              <a:rPr lang="en-US" sz="6600" b="1" dirty="0" err="1">
                <a:solidFill>
                  <a:srgbClr val="003399"/>
                </a:solidFill>
                <a:latin typeface="+mn-lt"/>
              </a:rPr>
              <a:t>và</a:t>
            </a:r>
            <a:r>
              <a:rPr lang="en-US" sz="6600" b="1" dirty="0">
                <a:solidFill>
                  <a:srgbClr val="003399"/>
                </a:solidFill>
                <a:latin typeface="+mn-lt"/>
              </a:rPr>
              <a:t> </a:t>
            </a:r>
            <a:r>
              <a:rPr lang="en-US" sz="6600" b="1" dirty="0" err="1">
                <a:solidFill>
                  <a:srgbClr val="003399"/>
                </a:solidFill>
                <a:latin typeface="+mn-lt"/>
              </a:rPr>
              <a:t>các</a:t>
            </a:r>
            <a:r>
              <a:rPr lang="en-US" sz="6600" b="1" dirty="0">
                <a:solidFill>
                  <a:srgbClr val="003399"/>
                </a:solidFill>
                <a:latin typeface="+mn-lt"/>
              </a:rPr>
              <a:t> </a:t>
            </a:r>
            <a:r>
              <a:rPr lang="en-US" sz="6600" b="1" dirty="0" err="1">
                <a:solidFill>
                  <a:srgbClr val="003399"/>
                </a:solidFill>
                <a:latin typeface="+mn-lt"/>
              </a:rPr>
              <a:t>chiên</a:t>
            </a:r>
            <a:r>
              <a:rPr lang="en-US" sz="6600" b="1" dirty="0">
                <a:solidFill>
                  <a:srgbClr val="003399"/>
                </a:solidFill>
                <a:latin typeface="+mn-lt"/>
              </a:rPr>
              <a:t> </a:t>
            </a:r>
            <a:r>
              <a:rPr lang="en-US" sz="6600" b="1" dirty="0" err="1">
                <a:solidFill>
                  <a:srgbClr val="003399"/>
                </a:solidFill>
                <a:latin typeface="+mn-lt"/>
              </a:rPr>
              <a:t>Tôi</a:t>
            </a:r>
            <a:r>
              <a:rPr lang="en-US" sz="6600" b="1" dirty="0">
                <a:solidFill>
                  <a:srgbClr val="003399"/>
                </a:solidFill>
                <a:latin typeface="+mn-lt"/>
              </a:rPr>
              <a:t> </a:t>
            </a:r>
            <a:r>
              <a:rPr lang="en-US" sz="6600" b="1" dirty="0" err="1">
                <a:solidFill>
                  <a:srgbClr val="003399"/>
                </a:solidFill>
                <a:latin typeface="+mn-lt"/>
              </a:rPr>
              <a:t>biết</a:t>
            </a:r>
            <a:r>
              <a:rPr lang="en-US" sz="6600" b="1" dirty="0">
                <a:solidFill>
                  <a:srgbClr val="003399"/>
                </a:solidFill>
                <a:latin typeface="+mn-lt"/>
              </a:rPr>
              <a:t> </a:t>
            </a:r>
            <a:r>
              <a:rPr lang="en-US" sz="6600" b="1" dirty="0" err="1">
                <a:solidFill>
                  <a:srgbClr val="003399"/>
                </a:solidFill>
                <a:latin typeface="+mn-lt"/>
              </a:rPr>
              <a:t>Tôi</a:t>
            </a:r>
            <a:r>
              <a:rPr lang="en-US" sz="6600" b="1" dirty="0">
                <a:solidFill>
                  <a:srgbClr val="003399"/>
                </a:solidFill>
                <a:latin typeface="+mn-lt"/>
              </a:rPr>
              <a:t>.</a:t>
            </a:r>
            <a:endParaRPr lang="en-US" sz="66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
        <p:nvSpPr>
          <p:cNvPr id="3" name="TextBox 2"/>
          <p:cNvSpPr txBox="1"/>
          <p:nvPr/>
        </p:nvSpPr>
        <p:spPr>
          <a:xfrm>
            <a:off x="0" y="0"/>
            <a:ext cx="9144000" cy="707886"/>
          </a:xfrm>
          <a:prstGeom prst="rect">
            <a:avLst/>
          </a:prstGeom>
          <a:noFill/>
        </p:spPr>
        <p:txBody>
          <a:bodyPr wrap="square" rtlCol="0">
            <a:spAutoFit/>
          </a:bodyPr>
          <a:lstStyle/>
          <a:p>
            <a:r>
              <a:rPr lang="en-US" sz="4000" b="1" u="sng">
                <a:solidFill>
                  <a:srgbClr val="FF0000"/>
                </a:solidFill>
                <a:effectLst>
                  <a:outerShdw blurRad="38100" dist="38100" dir="2700000" algn="tl">
                    <a:srgbClr val="000000">
                      <a:alpha val="43137"/>
                    </a:srgbClr>
                  </a:outerShdw>
                </a:effectLst>
                <a:latin typeface="+mj-lt"/>
                <a:cs typeface="Times New Roman" pitchFamily="18" charset="0"/>
              </a:rPr>
              <a:t>Alleluia…Alleluia</a:t>
            </a:r>
            <a:endParaRPr lang="en-US" sz="4000" u="sng">
              <a:solidFill>
                <a:srgbClr val="FF0000"/>
              </a:solidFill>
              <a:latin typeface="+mj-lt"/>
            </a:endParaRPr>
          </a:p>
        </p:txBody>
      </p:sp>
      <p:sp>
        <p:nvSpPr>
          <p:cNvPr id="4" name="TextBox 3"/>
          <p:cNvSpPr txBox="1"/>
          <p:nvPr/>
        </p:nvSpPr>
        <p:spPr>
          <a:xfrm>
            <a:off x="0" y="4498536"/>
            <a:ext cx="9144000" cy="584775"/>
          </a:xfrm>
          <a:prstGeom prst="rect">
            <a:avLst/>
          </a:prstGeom>
          <a:noFill/>
        </p:spPr>
        <p:txBody>
          <a:bodyPr wrap="square" rtlCol="0">
            <a:spAutoFit/>
          </a:bodyPr>
          <a:lstStyle/>
          <a:p>
            <a:pPr algn="r"/>
            <a:r>
              <a:rPr lang="en-US" sz="3200" b="1" u="sng">
                <a:solidFill>
                  <a:srgbClr val="FF0000"/>
                </a:solidFill>
                <a:effectLst>
                  <a:outerShdw blurRad="38100" dist="38100" dir="2700000" algn="tl">
                    <a:srgbClr val="000000">
                      <a:alpha val="43137"/>
                    </a:srgbClr>
                  </a:outerShdw>
                </a:effectLst>
                <a:latin typeface="+mj-lt"/>
                <a:cs typeface="Times New Roman" pitchFamily="18" charset="0"/>
              </a:rPr>
              <a:t>Alleluia…Alleluia</a:t>
            </a:r>
            <a:endParaRPr lang="en-US" sz="3200" u="sng">
              <a:solidFill>
                <a:srgbClr val="FF0000"/>
              </a:solidFill>
              <a:latin typeface="+mj-lt"/>
            </a:endParaRPr>
          </a:p>
        </p:txBody>
      </p:sp>
    </p:spTree>
    <p:extLst>
      <p:ext uri="{BB962C8B-B14F-4D97-AF65-F5344CB8AC3E}">
        <p14:creationId xmlns:p14="http://schemas.microsoft.com/office/powerpoint/2010/main" val="130522043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Content Placeholder 2">
            <a:extLst>
              <a:ext uri="{FF2B5EF4-FFF2-40B4-BE49-F238E27FC236}">
                <a16:creationId xmlns:a16="http://schemas.microsoft.com/office/drawing/2014/main" xmlns=""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lnSpc>
                <a:spcPct val="120000"/>
              </a:lnSpc>
              <a:buNone/>
            </a:pPr>
            <a:r>
              <a:rPr lang="en-US" altLang="en-US" sz="54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Tk1:</a:t>
            </a:r>
            <a:r>
              <a:rPr lang="en-US" altLang="en-US" sz="54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5400" b="1" dirty="0">
                <a:solidFill>
                  <a:srgbClr val="003399"/>
                </a:solidFill>
              </a:rPr>
              <a:t>Ðây thân con đây trí lòng con bao ưu tư vui buồn cuộc sống. Xin dâng Cha như một hiến vật nguyện Chúa Trời thánh hóa đời con.</a:t>
            </a:r>
            <a:endParaRPr lang="en-US" altLang="en-US" sz="54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cSld>
  <p:clrMapOvr>
    <a:masterClrMapping/>
  </p:clrMapOvr>
  <p:transition spd="slow"/>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60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60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60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300" b="1" dirty="0">
                <a:solidFill>
                  <a:srgbClr val="003399"/>
                </a:solidFill>
              </a:rPr>
              <a:t>Chúa ơi</a:t>
            </a:r>
            <a:r>
              <a:rPr lang="en-US" sz="4300" b="1" dirty="0">
                <a:solidFill>
                  <a:srgbClr val="003399"/>
                </a:solidFill>
              </a:rPr>
              <a:t>!</a:t>
            </a:r>
            <a:r>
              <a:rPr lang="vi-VN" sz="4300" b="1" dirty="0">
                <a:solidFill>
                  <a:srgbClr val="003399"/>
                </a:solidFill>
              </a:rPr>
              <a:t> thân con là thân lúa miến gieo vào lòng đời và mục nát với thời gian. Bông lúa vàng kết thành tấm bánh và thân con trở thành hiến vật nguyện dâng Cha như lễ toàn thiêu.</a:t>
            </a:r>
            <a:endParaRPr lang="en-US" altLang="en-US" sz="4300" b="1" u="sng" dirty="0">
              <a:solidFill>
                <a:srgbClr val="003399"/>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76226877"/>
      </p:ext>
    </p:extLst>
  </p:cSld>
  <p:clrMapOvr>
    <a:masterClrMapping/>
  </p:clrMapOvr>
  <p:transition spd="slow"/>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48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Tk2:</a:t>
            </a:r>
            <a:r>
              <a:rPr lang="en-US" altLang="en-US" sz="48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5400" b="1" dirty="0">
                <a:solidFill>
                  <a:srgbClr val="003399"/>
                </a:solidFill>
              </a:rPr>
              <a:t>Ðây tương lai quá khứ đời con bao bâng khuâng với ngàn mộng ước. Xin dâng Cha như một hiến vật nguyện Chúa Trời thánh hóa đời con.</a:t>
            </a:r>
            <a:endParaRPr lang="en-US" altLang="en-US" sz="4800" b="1" u="sng" dirty="0">
              <a:solidFill>
                <a:srgbClr val="003399"/>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4170178146"/>
      </p:ext>
    </p:extLst>
  </p:cSld>
  <p:clrMapOvr>
    <a:masterClrMapping/>
  </p:clrMapOvr>
  <p:transition spd="slow"/>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60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60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60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300" b="1" dirty="0">
                <a:solidFill>
                  <a:srgbClr val="003399"/>
                </a:solidFill>
              </a:rPr>
              <a:t>Chúa ơi</a:t>
            </a:r>
            <a:r>
              <a:rPr lang="en-US" sz="4300" b="1" dirty="0">
                <a:solidFill>
                  <a:srgbClr val="003399"/>
                </a:solidFill>
              </a:rPr>
              <a:t>!</a:t>
            </a:r>
            <a:r>
              <a:rPr lang="vi-VN" sz="4300" b="1" dirty="0">
                <a:solidFill>
                  <a:srgbClr val="003399"/>
                </a:solidFill>
              </a:rPr>
              <a:t> thân con là thân lúa miến gieo vào lòng đời và mục nát với thời gian. Bông lúa vàng kết thành tấm bánh và thân con trở thành hiến vật nguyện dâng Cha như lễ toàn thiêu.</a:t>
            </a:r>
            <a:endParaRPr lang="en-US" altLang="en-US" sz="4300" b="1" u="sng" dirty="0">
              <a:solidFill>
                <a:srgbClr val="003399"/>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885205826"/>
      </p:ext>
    </p:extLst>
  </p:cSld>
  <p:clrMapOvr>
    <a:masterClrMapping/>
  </p:clrMapOvr>
  <p:transition spd="slow"/>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444625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4670979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657850"/>
          </a:xfrm>
        </p:spPr>
        <p:txBody>
          <a:bodyPr>
            <a:noAutofit/>
          </a:bodyPr>
          <a:lstStyle/>
          <a:p>
            <a:pPr marL="27432" indent="0" algn="ctr">
              <a:lnSpc>
                <a:spcPct val="120000"/>
              </a:lnSpc>
              <a:buNone/>
            </a:pPr>
            <a:r>
              <a:rPr lang="en-US" sz="16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60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Ca </a:t>
            </a:r>
            <a:r>
              <a:rPr lang="en-US" sz="60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Nguyện</a:t>
            </a:r>
            <a:r>
              <a:rPr lang="en-US" sz="60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0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Hiệp</a:t>
            </a:r>
            <a:r>
              <a:rPr lang="en-US" sz="60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0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Lễ</a:t>
            </a:r>
            <a:r>
              <a:rPr lang="en-US" sz="60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72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Bài</a:t>
            </a:r>
            <a:r>
              <a:rPr lang="en-US" sz="72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Ca Ng</a:t>
            </a:r>
            <a:r>
              <a:rPr lang="vi-VN" sz="72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ư</a:t>
            </a:r>
            <a:r>
              <a:rPr lang="en-US" sz="72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ời</a:t>
            </a:r>
            <a:r>
              <a:rPr lang="en-US" sz="72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72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Mục</a:t>
            </a:r>
            <a:r>
              <a:rPr lang="en-US" sz="72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72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Tử</a:t>
            </a:r>
            <a:endParaRPr lang="en-US" sz="72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a:p>
            <a:pPr marL="27432" indent="0" algn="ctr">
              <a:lnSpc>
                <a:spcPct val="120000"/>
              </a:lnSpc>
              <a:buNone/>
            </a:pPr>
            <a:r>
              <a:rPr lang="en-US" sz="48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Lm</a:t>
            </a:r>
            <a:r>
              <a:rPr lang="en-US" sz="48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8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Ân</a:t>
            </a:r>
            <a:r>
              <a:rPr lang="en-US" sz="48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8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Đức</a:t>
            </a:r>
            <a:endParaRPr lang="en-US" sz="48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78592162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48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Tk1:</a:t>
            </a:r>
            <a:r>
              <a:rPr lang="en-US" sz="48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900" b="1" dirty="0">
                <a:solidFill>
                  <a:srgbClr val="003399"/>
                </a:solidFill>
              </a:rPr>
              <a:t>Người mục tử nhân lành, dám hiến cuộc đời vì thương mến đoàn chiên. Người tận tình chăn dắt đưa chiên tới nguồn nước trong lành, tới trên đồng cỏ xanh. </a:t>
            </a:r>
            <a:endParaRPr lang="en-US" sz="49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75501489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48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8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800" b="1" dirty="0">
                <a:solidFill>
                  <a:srgbClr val="003399"/>
                </a:solidFill>
              </a:rPr>
              <a:t>Người mục tử nhân lành, khiêm nhu dịu dàng và chan chứa bình an. Người giàu lòng thương xót, âu yếm như mẹ hiền dưỡng nuôi những con dại bé thơ.</a:t>
            </a:r>
            <a:endParaRPr lang="en-US" sz="48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05716667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57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57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7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000" b="1" dirty="0">
                <a:solidFill>
                  <a:srgbClr val="003399"/>
                </a:solidFill>
              </a:rPr>
              <a:t>Ôi Chúa Giê-su, Mục tử nhân lành, đã hiến thân mình để cứu nhân loại. Yêu thương trọn tình yêu thương, hy sinh trọn vẹn hy sinh cho đoàn con được sống được sống dồi dào trong nguồn ơn thánh sáng tươi diệu huyền.</a:t>
            </a:r>
            <a:endParaRPr lang="en-US" sz="57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4605603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03983563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48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Tk2:</a:t>
            </a:r>
            <a:r>
              <a:rPr lang="en-US" sz="48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800" b="1" dirty="0">
                <a:solidFill>
                  <a:srgbClr val="003399"/>
                </a:solidFill>
              </a:rPr>
              <a:t>Người mục tử nhân lành, khôn ngoan tuyệt vời Người đi trước đoàn chiên. Trên đường ngay nẻo chính, đưa chiên qua lũng tối u sầu,qua muôn đèo núi cao. </a:t>
            </a:r>
            <a:endParaRPr lang="en-US" sz="48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44528333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48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8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800" b="1" dirty="0">
                <a:solidFill>
                  <a:srgbClr val="003399"/>
                </a:solidFill>
              </a:rPr>
              <a:t>Người mục tử nhân lành, dám thí mạng mình vì thương mến đoàn chiên. Không ngại chi nguy khó, đưa dẫn chiên xa miền sói hoang, tới chân trời hỉ hoan.</a:t>
            </a:r>
            <a:endParaRPr lang="en-US" sz="48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34815853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57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57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7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000" b="1" dirty="0">
                <a:solidFill>
                  <a:srgbClr val="003399"/>
                </a:solidFill>
              </a:rPr>
              <a:t>Ôi Chúa Giê-su, Mục tử nhân lành, đã hiến thân mình để cứu nhân loại. Yêu thương trọn tình yêu thương, hy sinh trọn vẹn hy sinh cho đoàn con được sống được sống dồi dào trong nguồn ơn thánh sáng tươi diệu huyền.</a:t>
            </a:r>
            <a:endParaRPr lang="en-US" sz="57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73206455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5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Tk3:</a:t>
            </a:r>
            <a:r>
              <a:rPr lang="en-US" sz="54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dirty="0"/>
              <a:t> </a:t>
            </a:r>
            <a:r>
              <a:rPr lang="vi-VN" sz="4800" b="1" dirty="0">
                <a:solidFill>
                  <a:srgbClr val="003399"/>
                </a:solidFill>
              </a:rPr>
              <a:t>Người mục tử nhân lành, khoan dung dịu dàng lòng thanh thoát bình and. Tất cả cho Thiên Chúa,noi gương Đấng Mục Tử nhân lành luôn thi hành ý Cha. </a:t>
            </a:r>
            <a:endParaRPr lang="en-US" sz="54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46880904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49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9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900" b="1" dirty="0">
                <a:solidFill>
                  <a:srgbClr val="003399"/>
                </a:solidFill>
              </a:rPr>
              <a:t>Người mục tử nhân lành, sống chết một đời vì thương mến đoàn chiên. Kiên trì không lay chuyển, tin tưởng không thất vọng, khổ đau không bao giờ thở than.</a:t>
            </a:r>
            <a:endParaRPr lang="en-US" sz="49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84265748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57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57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7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000" b="1" dirty="0">
                <a:solidFill>
                  <a:srgbClr val="003399"/>
                </a:solidFill>
              </a:rPr>
              <a:t>Ôi Chúa Giê-su, Mục tử nhân lành, đã hiến thân mình để cứu nhân loại. Yêu thương trọn tình yêu thương, hy sinh trọn vẹn hy sinh cho đoàn con được sống được sống dồi dào trong nguồn ơn thánh sáng tươi diệu huyền.</a:t>
            </a:r>
            <a:endParaRPr lang="en-US" sz="57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68262618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718"/>
            <a:ext cx="9144000" cy="5120063"/>
          </a:xfrm>
          <a:prstGeom prst="rect">
            <a:avLst/>
          </a:prstGeom>
        </p:spPr>
      </p:pic>
    </p:spTree>
    <p:extLst>
      <p:ext uri="{BB962C8B-B14F-4D97-AF65-F5344CB8AC3E}">
        <p14:creationId xmlns:p14="http://schemas.microsoft.com/office/powerpoint/2010/main" val="194693762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4670979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a:noFill/>
        </p:spPr>
        <p:txBody>
          <a:bodyPr>
            <a:noAutofit/>
          </a:bodyPr>
          <a:lstStyle/>
          <a:p>
            <a:pPr marL="27432" indent="0" algn="just">
              <a:lnSpc>
                <a:spcPct val="130000"/>
              </a:lnSpc>
              <a:buNone/>
            </a:pPr>
            <a:endParaRPr lang="en-US" b="1" dirty="0">
              <a:solidFill>
                <a:srgbClr val="FF0000"/>
              </a:solidFill>
              <a:effectLst>
                <a:outerShdw blurRad="38100" dist="38100" dir="2700000" algn="tl">
                  <a:srgbClr val="000000">
                    <a:alpha val="43137"/>
                  </a:srgbClr>
                </a:outerShdw>
              </a:effectLst>
              <a:latin typeface="+mj-lt"/>
              <a:cs typeface="Times New Roman" pitchFamily="18" charset="0"/>
            </a:endParaRPr>
          </a:p>
          <a:p>
            <a:pPr marL="27432" indent="0" algn="ctr">
              <a:lnSpc>
                <a:spcPct val="130000"/>
              </a:lnSpc>
              <a:buNone/>
            </a:pPr>
            <a:r>
              <a:rPr lang="en-US" sz="6000" b="1" u="sng" dirty="0">
                <a:solidFill>
                  <a:srgbClr val="FF0000"/>
                </a:solidFill>
                <a:effectLst>
                  <a:outerShdw blurRad="38100" dist="38100" dir="2700000" algn="tl">
                    <a:srgbClr val="000000">
                      <a:alpha val="43137"/>
                    </a:srgbClr>
                  </a:outerShdw>
                </a:effectLst>
                <a:latin typeface="+mj-lt"/>
                <a:cs typeface="Times New Roman" pitchFamily="18" charset="0"/>
              </a:rPr>
              <a:t>Ca </a:t>
            </a:r>
            <a:r>
              <a:rPr lang="en-US" sz="6000" b="1" u="sng" dirty="0" err="1">
                <a:solidFill>
                  <a:srgbClr val="FF0000"/>
                </a:solidFill>
                <a:effectLst>
                  <a:outerShdw blurRad="38100" dist="38100" dir="2700000" algn="tl">
                    <a:srgbClr val="000000">
                      <a:alpha val="43137"/>
                    </a:srgbClr>
                  </a:outerShdw>
                </a:effectLst>
                <a:latin typeface="+mj-lt"/>
                <a:cs typeface="Times New Roman" pitchFamily="18" charset="0"/>
              </a:rPr>
              <a:t>kết</a:t>
            </a:r>
            <a:r>
              <a:rPr lang="en-US" sz="6000" b="1" u="sng"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6000" b="1" u="sng" dirty="0" err="1">
                <a:solidFill>
                  <a:srgbClr val="FF0000"/>
                </a:solidFill>
                <a:effectLst>
                  <a:outerShdw blurRad="38100" dist="38100" dir="2700000" algn="tl">
                    <a:srgbClr val="000000">
                      <a:alpha val="43137"/>
                    </a:srgbClr>
                  </a:outerShdw>
                </a:effectLst>
                <a:latin typeface="+mj-lt"/>
                <a:cs typeface="Times New Roman" pitchFamily="18" charset="0"/>
              </a:rPr>
              <a:t>lễ</a:t>
            </a:r>
            <a:endParaRPr lang="en-US" sz="6000" b="1" u="sng" dirty="0">
              <a:solidFill>
                <a:srgbClr val="FF0000"/>
              </a:solidFill>
              <a:effectLst>
                <a:outerShdw blurRad="38100" dist="38100" dir="2700000" algn="tl">
                  <a:srgbClr val="000000">
                    <a:alpha val="43137"/>
                  </a:srgbClr>
                </a:outerShdw>
              </a:effectLst>
              <a:latin typeface="+mj-lt"/>
              <a:cs typeface="Times New Roman" pitchFamily="18" charset="0"/>
            </a:endParaRPr>
          </a:p>
          <a:p>
            <a:pPr marL="0" indent="0" algn="ctr">
              <a:lnSpc>
                <a:spcPct val="120000"/>
              </a:lnSpc>
              <a:buNone/>
            </a:pPr>
            <a:r>
              <a:rPr lang="en-US" sz="5400" b="1" dirty="0" err="1">
                <a:solidFill>
                  <a:srgbClr val="FF0000"/>
                </a:solidFill>
                <a:latin typeface="+mj-lt"/>
                <a:cs typeface="Times New Roman" panose="02020603050405020304" pitchFamily="18" charset="0"/>
              </a:rPr>
              <a:t>Tâm</a:t>
            </a:r>
            <a:r>
              <a:rPr lang="en-US" sz="5400" b="1" dirty="0">
                <a:solidFill>
                  <a:srgbClr val="FF0000"/>
                </a:solidFill>
                <a:latin typeface="+mj-lt"/>
                <a:cs typeface="Times New Roman" panose="02020603050405020304" pitchFamily="18" charset="0"/>
              </a:rPr>
              <a:t> </a:t>
            </a:r>
            <a:r>
              <a:rPr lang="en-US" sz="5400" b="1" dirty="0" err="1">
                <a:solidFill>
                  <a:srgbClr val="FF0000"/>
                </a:solidFill>
                <a:latin typeface="+mj-lt"/>
                <a:cs typeface="Times New Roman" panose="02020603050405020304" pitchFamily="18" charset="0"/>
              </a:rPr>
              <a:t>Tình</a:t>
            </a:r>
            <a:r>
              <a:rPr lang="en-US" sz="5400" b="1" dirty="0">
                <a:solidFill>
                  <a:srgbClr val="FF0000"/>
                </a:solidFill>
                <a:latin typeface="+mj-lt"/>
                <a:cs typeface="Times New Roman" panose="02020603050405020304" pitchFamily="18" charset="0"/>
              </a:rPr>
              <a:t> </a:t>
            </a:r>
            <a:r>
              <a:rPr lang="en-US" sz="5400" b="1" dirty="0" err="1">
                <a:solidFill>
                  <a:srgbClr val="FF0000"/>
                </a:solidFill>
                <a:latin typeface="+mj-lt"/>
                <a:cs typeface="Times New Roman" panose="02020603050405020304" pitchFamily="18" charset="0"/>
              </a:rPr>
              <a:t>Hiến</a:t>
            </a:r>
            <a:r>
              <a:rPr lang="en-US" sz="5400" b="1" dirty="0">
                <a:solidFill>
                  <a:srgbClr val="FF0000"/>
                </a:solidFill>
                <a:latin typeface="+mj-lt"/>
                <a:cs typeface="Times New Roman" panose="02020603050405020304" pitchFamily="18" charset="0"/>
              </a:rPr>
              <a:t> </a:t>
            </a:r>
            <a:r>
              <a:rPr lang="en-US" sz="5400" b="1" dirty="0" err="1">
                <a:solidFill>
                  <a:srgbClr val="FF0000"/>
                </a:solidFill>
                <a:latin typeface="+mj-lt"/>
                <a:cs typeface="Times New Roman" panose="02020603050405020304" pitchFamily="18" charset="0"/>
              </a:rPr>
              <a:t>Dâng</a:t>
            </a:r>
            <a:endParaRPr lang="en-US" sz="5400" b="1" dirty="0">
              <a:solidFill>
                <a:srgbClr val="FF0000"/>
              </a:solidFill>
              <a:latin typeface="+mj-lt"/>
              <a:cs typeface="Times New Roman" panose="02020603050405020304" pitchFamily="18" charset="0"/>
            </a:endParaRPr>
          </a:p>
          <a:p>
            <a:pPr marL="0" indent="0" algn="ctr">
              <a:lnSpc>
                <a:spcPct val="120000"/>
              </a:lnSpc>
              <a:buNone/>
            </a:pPr>
            <a:r>
              <a:rPr lang="en-US" sz="3600" b="1" dirty="0" err="1">
                <a:solidFill>
                  <a:srgbClr val="FF00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Oanh</a:t>
            </a:r>
            <a:r>
              <a:rPr lang="en-US" sz="3600" b="1" dirty="0">
                <a:solidFill>
                  <a:srgbClr val="FF00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3600" b="1" dirty="0" err="1">
                <a:solidFill>
                  <a:srgbClr val="FF00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Sông</a:t>
            </a:r>
            <a:r>
              <a:rPr lang="en-US" sz="3600" b="1" dirty="0">
                <a:solidFill>
                  <a:srgbClr val="FF00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Lam</a:t>
            </a:r>
          </a:p>
        </p:txBody>
      </p:sp>
    </p:spTree>
    <p:extLst>
      <p:ext uri="{BB962C8B-B14F-4D97-AF65-F5344CB8AC3E}">
        <p14:creationId xmlns:p14="http://schemas.microsoft.com/office/powerpoint/2010/main" val="340037666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4278094"/>
          </a:xfrm>
          <a:prstGeom prst="rect">
            <a:avLst/>
          </a:prstGeom>
        </p:spPr>
        <p:txBody>
          <a:bodyPr wrap="square">
            <a:spAutoFit/>
          </a:bodyPr>
          <a:lstStyle/>
          <a:p>
            <a:pPr algn="just"/>
            <a:r>
              <a:rPr lang="en-US" sz="6800" b="1" u="sng" dirty="0" err="1">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Đk</a:t>
            </a:r>
            <a:r>
              <a:rPr lang="en-US" sz="68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68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6800" b="1" dirty="0">
                <a:solidFill>
                  <a:srgbClr val="003399"/>
                </a:solidFill>
                <a:latin typeface="+mj-lt"/>
              </a:rPr>
              <a:t>Biết lấy gì cảm mến, biết lấy chi báo đền hồng ân Chúa cao vời Chúa đã làm cho con.</a:t>
            </a:r>
            <a:endParaRPr lang="en-US" sz="68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400" b="1">
                <a:solidFill>
                  <a:srgbClr val="003399"/>
                </a:solidFill>
                <a:effectLst>
                  <a:outerShdw blurRad="38100" dist="38100" dir="2700000" algn="tl">
                    <a:srgbClr val="000000">
                      <a:alpha val="43137"/>
                    </a:srgbClr>
                  </a:outerShdw>
                </a:effectLst>
                <a:latin typeface="+mj-lt"/>
              </a:rPr>
              <a:t>Lạy Chúa Thánh Thần là Ánh sáng Chân lý vẹn toàn,</a:t>
            </a:r>
            <a:r>
              <a:rPr lang="en-US" sz="5400" b="1">
                <a:solidFill>
                  <a:srgbClr val="FF0000"/>
                </a:solidFill>
                <a:effectLst>
                  <a:outerShdw blurRad="38100" dist="38100" dir="2700000" algn="tl">
                    <a:srgbClr val="000000">
                      <a:alpha val="43137"/>
                    </a:srgbClr>
                  </a:outerShdw>
                </a:effectLst>
                <a:latin typeface="+mj-lt"/>
              </a:rPr>
              <a:t> </a:t>
            </a:r>
            <a:r>
              <a:rPr lang="vi-VN" sz="5400" b="1">
                <a:solidFill>
                  <a:srgbClr val="003399"/>
                </a:solidFill>
                <a:effectLst>
                  <a:outerShdw blurRad="38100" dist="38100" dir="2700000" algn="tl">
                    <a:srgbClr val="000000">
                      <a:alpha val="43137"/>
                    </a:srgbClr>
                  </a:outerShdw>
                </a:effectLst>
                <a:latin typeface="+mj-lt"/>
              </a:rPr>
              <a:t>húa ban những ân huệ thích hợp cho từng thời đại,</a:t>
            </a:r>
            <a:r>
              <a:rPr lang="en-US" sz="5400" b="1">
                <a:solidFill>
                  <a:srgbClr val="003399"/>
                </a:solidFill>
                <a:effectLst>
                  <a:outerShdw blurRad="38100" dist="38100" dir="2700000" algn="tl">
                    <a:srgbClr val="000000">
                      <a:alpha val="43137"/>
                    </a:srgbClr>
                  </a:outerShdw>
                </a:effectLst>
                <a:latin typeface="+mj-lt"/>
              </a:rPr>
              <a:t> </a:t>
            </a:r>
            <a:r>
              <a:rPr lang="vi-VN" sz="5400" b="1">
                <a:solidFill>
                  <a:srgbClr val="003399"/>
                </a:solidFill>
                <a:effectLst>
                  <a:outerShdw blurRad="38100" dist="38100" dir="2700000" algn="tl">
                    <a:srgbClr val="000000">
                      <a:alpha val="43137"/>
                    </a:srgbClr>
                  </a:outerShdw>
                </a:effectLst>
                <a:latin typeface="+mj-lt"/>
              </a:rPr>
              <a:t>và dùng nhiều cách thế kỳ diệu để hướng dẫn Hội Thánh,</a:t>
            </a:r>
            <a:endParaRPr lang="en-US" sz="5400" b="1">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446867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42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Tk1:</a:t>
            </a:r>
            <a:r>
              <a:rPr lang="en-US" sz="42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4400" b="1" dirty="0">
                <a:solidFill>
                  <a:srgbClr val="003399"/>
                </a:solidFill>
              </a:rPr>
              <a:t>Thương con từ ngàn xưa một tình yêu chan chứa. Và chọn con đi làm đuốc sáng chiếu soi trần gian. Cho con say tình mến và này con xin đến. Một đời trung trinh làm muối đất ướp cho mặn đời</a:t>
            </a:r>
            <a:r>
              <a:rPr lang="en-US" sz="4400" b="1" dirty="0">
                <a:solidFill>
                  <a:srgbClr val="003399"/>
                </a:solidFill>
              </a:rPr>
              <a:t>.</a:t>
            </a:r>
            <a:endParaRPr lang="en-US" sz="42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32900578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4278094"/>
          </a:xfrm>
          <a:prstGeom prst="rect">
            <a:avLst/>
          </a:prstGeom>
        </p:spPr>
        <p:txBody>
          <a:bodyPr wrap="square">
            <a:spAutoFit/>
          </a:bodyPr>
          <a:lstStyle/>
          <a:p>
            <a:pPr algn="just"/>
            <a:r>
              <a:rPr lang="en-US" sz="6800" b="1" u="sng" dirty="0" err="1">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Đk</a:t>
            </a:r>
            <a:r>
              <a:rPr lang="en-US" sz="68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68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6800" b="1" dirty="0">
                <a:solidFill>
                  <a:srgbClr val="003399"/>
                </a:solidFill>
                <a:latin typeface="+mj-lt"/>
              </a:rPr>
              <a:t>Biết lấy gì cảm mến, biết lấy chi báo đền hồng ân Chúa cao vời Chúa đã làm cho con.</a:t>
            </a:r>
            <a:endParaRPr lang="en-US" sz="68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57136308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467097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5900" b="1">
                <a:solidFill>
                  <a:srgbClr val="003399"/>
                </a:solidFill>
                <a:effectLst>
                  <a:outerShdw blurRad="38100" dist="38100" dir="2700000" algn="tl">
                    <a:srgbClr val="000000">
                      <a:alpha val="43137"/>
                    </a:srgbClr>
                  </a:outerShdw>
                </a:effectLst>
                <a:latin typeface="+mj-lt"/>
              </a:rPr>
              <a:t>này chúng con đang </a:t>
            </a:r>
            <a:r>
              <a:rPr lang="en-US" sz="5900" b="1">
                <a:solidFill>
                  <a:srgbClr val="003399"/>
                </a:solidFill>
                <a:effectLst>
                  <a:outerShdw blurRad="38100" dist="38100" dir="2700000" algn="tl">
                    <a:srgbClr val="000000">
                      <a:alpha val="43137"/>
                    </a:srgbClr>
                  </a:outerShdw>
                </a:effectLst>
                <a:latin typeface="+mj-lt"/>
                <a:cs typeface="Times New Roman" pitchFamily="18" charset="0"/>
              </a:rPr>
              <a:t>chúng</a:t>
            </a:r>
            <a:r>
              <a:rPr lang="vi-VN" sz="5900" b="1">
                <a:solidFill>
                  <a:srgbClr val="003399"/>
                </a:solidFill>
                <a:effectLst>
                  <a:outerShdw blurRad="38100" dist="38100" dir="2700000" algn="tl">
                    <a:srgbClr val="000000">
                      <a:alpha val="43137"/>
                    </a:srgbClr>
                  </a:outerShdw>
                </a:effectLst>
                <a:latin typeface="+mj-lt"/>
              </a:rPr>
              <a:t> lời cầu nguyện cho các</a:t>
            </a:r>
            <a:br>
              <a:rPr lang="vi-VN" sz="5900" b="1">
                <a:solidFill>
                  <a:srgbClr val="003399"/>
                </a:solidFill>
                <a:effectLst>
                  <a:outerShdw blurRad="38100" dist="38100" dir="2700000" algn="tl">
                    <a:srgbClr val="000000">
                      <a:alpha val="43137"/>
                    </a:srgbClr>
                  </a:outerShdw>
                </a:effectLst>
                <a:latin typeface="+mj-lt"/>
              </a:rPr>
            </a:br>
            <a:r>
              <a:rPr lang="en-US" sz="5900" b="1">
                <a:solidFill>
                  <a:srgbClr val="003399"/>
                </a:solidFill>
                <a:effectLst>
                  <a:outerShdw blurRad="38100" dist="38100" dir="2700000" algn="tl">
                    <a:srgbClr val="000000">
                      <a:alpha val="43137"/>
                    </a:srgbClr>
                  </a:outerShdw>
                </a:effectLst>
                <a:latin typeface="+mj-lt"/>
                <a:cs typeface="Times New Roman" pitchFamily="18" charset="0"/>
              </a:rPr>
              <a:t>Giám mục, </a:t>
            </a:r>
            <a:r>
              <a:rPr lang="vi-VN" sz="5900" b="1">
                <a:solidFill>
                  <a:srgbClr val="003399"/>
                </a:solidFill>
                <a:effectLst>
                  <a:outerShdw blurRad="38100" dist="38100" dir="2700000" algn="tl">
                    <a:srgbClr val="000000">
                      <a:alpha val="43137"/>
                    </a:srgbClr>
                  </a:outerShdw>
                </a:effectLst>
                <a:latin typeface="+mj-lt"/>
              </a:rPr>
              <a:t>và những người tham dự Thượng Hội đồng Giám mục thế giới.</a:t>
            </a:r>
            <a:endParaRPr lang="en-US" sz="5900" b="1">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5923804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2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2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614</TotalTime>
  <Words>1900</Words>
  <Application>Microsoft Office PowerPoint</Application>
  <PresentationFormat>On-screen Show (16:9)</PresentationFormat>
  <Paragraphs>119</Paragraphs>
  <Slides>82</Slides>
  <Notes>0</Notes>
  <HiddenSlides>0</HiddenSlides>
  <MMClips>0</MMClips>
  <ScaleCrop>false</ScaleCrop>
  <HeadingPairs>
    <vt:vector size="4" baseType="variant">
      <vt:variant>
        <vt:lpstr>Theme</vt:lpstr>
      </vt:variant>
      <vt:variant>
        <vt:i4>15</vt:i4>
      </vt:variant>
      <vt:variant>
        <vt:lpstr>Slide Titles</vt:lpstr>
      </vt:variant>
      <vt:variant>
        <vt:i4>82</vt:i4>
      </vt:variant>
    </vt:vector>
  </HeadingPairs>
  <TitlesOfParts>
    <vt:vector size="97" baseType="lpstr">
      <vt:lpstr>Office Theme</vt:lpstr>
      <vt:lpstr>7_Office Theme</vt:lpstr>
      <vt:lpstr>10_Office Theme</vt:lpstr>
      <vt:lpstr>36_Default Design</vt:lpstr>
      <vt:lpstr>37_Default Design</vt:lpstr>
      <vt:lpstr>3_Office Theme</vt:lpstr>
      <vt:lpstr>4_Office Theme</vt:lpstr>
      <vt:lpstr>5_Office Theme</vt:lpstr>
      <vt:lpstr>6_Office Theme</vt:lpstr>
      <vt:lpstr>9_Office Theme</vt:lpstr>
      <vt:lpstr>11_Office Theme</vt:lpstr>
      <vt:lpstr>12_Office Theme</vt:lpstr>
      <vt:lpstr>21_Office Theme</vt:lpstr>
      <vt:lpstr>23_Office Theme</vt:lpstr>
      <vt:lpstr>27_Office Theme</vt:lpstr>
      <vt:lpstr>PowerPoint Presentation</vt:lpstr>
      <vt:lpstr>Tập Hát Cộng Đoàn</vt:lpstr>
      <vt:lpstr>Đk: Chúa chăn nuôi tôi nên đời tôi chẳng thiếu thốn chi. Chúa ở cùng tôi thì đời tôi đâu còn sợ gì.</vt:lpstr>
      <vt:lpstr>Tk1: Có Chúa đưa dẫn bước tôi đi, nên tôi chẳng thiếu thốn chi. Trên đồng cỏ xanh rì, Ngài thả tôi đi nằm nghỉ. Trong nguồn nước chỗ nghỉ ngơi, Ngài cho tôi vào uống, Ngài lo bồi dưỡng lại tâm hồn tôi. </vt:lpstr>
      <vt:lpstr>Đk: Chúa chăn nuôi tôi nên đời tôi chẳng thiếu thốn chi. Chúa ở cùng tôi thì đời tôi đâu còn sợ gì.</vt:lpstr>
      <vt:lpstr>Chúa nói: Tôi là mục tử tốt lành. Tôi biết các chiên Tôi và các chiên Tôi biết Tôi.</vt:lpstr>
      <vt:lpstr>PowerPoint Presentation</vt:lpstr>
      <vt:lpstr>Lạy Chúa Thánh Thần là Ánh sáng Chân lý vẹn toàn, húa ban những ân huệ thích hợp cho từng thời đại, và dùng nhiều cách thế kỳ diệu để hướng dẫn Hội Thánh,</vt:lpstr>
      <vt:lpstr>này chúng con đang chúng lời cầu nguyện cho các Giám mục, và những người tham dự Thượng Hội đồng Giám mục thế giới.</vt:lpstr>
      <vt:lpstr>Xin Chúa làm nên cuộc Hiện Xuống mới trong đời sống Hội Thánh, xin tuôn tràn trên các Mục tử  ơn khôn ngoan và thông hiểu,  gìn giữ các ngài luôn hiệp thông với nhau trong Chúa,</vt:lpstr>
      <vt:lpstr>để các ngài cùng nhau tìm hiểu những điều đẹp ý Chúa, và hướng dẫn đoàn Dân Chúa thực thi những điều Chúa truyền dạy.</vt:lpstr>
      <vt:lpstr>Các giáo phận Việt Nam chúng con, luôn muốn cùng chung nhịp bước với Hội Thánh hoàn vũ, xin cho chúng con biết đồng cảm với nỗi thao thức của các Mục tử trên toàn thế giới, ngày càng ý thức hơn về tình hiệp thông,</vt:lpstr>
      <vt:lpstr>thái độ tham gia và lòng nhiệt thành trong sứ vụ của Hội Thánh, Nhờ lời chuyển cầu của Đức Trinh Nữ Maria, Nữ Vương các Tông đồ và là Mẹ của Hội Thánh,</vt:lpstr>
      <vt:lpstr>Chúng con dâng lời khẩn cầu lên Chúa, là đấng hoạt động mọi nơi mọi thời, trong sự hiệp thông với Chúa Cha và Chúa Con, luôn mãi mãi đến muôn đời. Amen.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 </vt:lpstr>
      <vt:lpstr> </vt:lpstr>
      <vt:lpstr>Đk: Chúa chăn nuôi tôi nên đời tôi chẳng thiếu thốn chi. Chúa ở cùng tôi thì đời tôi đâu còn sợ gì.</vt:lpstr>
      <vt:lpstr>Tk1: Có Chúa đưa dẫn bước tôi đi, nên tôi chẳng thiếu thốn chi. Trên đồng cỏ xanh rì, Ngài thả tôi đi nằm nghỉ. Trong nguồn nước chỗ nghỉ ngơi, Ngài cho tôi vào uống, Ngài lo bồi dưỡng lại tâm hồn tôi. </vt:lpstr>
      <vt:lpstr>Đk: Chúa chăn nuôi tôi nên đời tôi chẳng thiếu thốn chi. Chúa ở cùng tôi thì đời tôi đâu còn sợ gì.</vt:lpstr>
      <vt:lpstr>Tk2: Chúa dẫn tôi bước trên đường lành, uy danh Ngài là sức mạnh. Tôi chẳng lắng lo gì, vì có Chúa ở cùng tôi. Cho dù thung lũng tối tăm, thì roi với gậy Chúa là chính niềm an bình cho hồn tôi.</vt:lpstr>
      <vt:lpstr>Đk: Chúa chăn nuôi tôi nên đời tôi chẳng thiếu thốn chi. Chúa ở cùng tôi thì đời tôi đâu còn sợ gì.</vt:lpstr>
      <vt:lpstr>Tk3: Chúa đã dọn sẵn cho bàn tiệc, ngay trước mặt kẻ đối phương. Trên đầu Chúa xức dầu, rượu hồng tươi ôi đầy dư. Nhân từ ân sủng Chúa ban theo tôi suốt đời sống, và trong nhà Chúa Trời tôi định cư. </vt:lpstr>
      <vt:lpstr>Đk: Chúa chăn nuôi tôi nên đời tôi chẳng thiếu thốn chi. Chúa ở cùng tôi thì đời tôi đâu còn sợ gì.</vt:lpstr>
      <vt:lpstr> </vt:lpstr>
      <vt:lpstr>Chúa nói: Tôi là mục tử tốt lành. Tôi biết các chiên Tôi và các chiên Tôi biết Tôi.</vt:lpstr>
      <vt:lpstr> </vt:lpstr>
      <vt:lpstr> </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Hùng Nam</dc:creator>
  <cp:lastModifiedBy>Hung Nam</cp:lastModifiedBy>
  <cp:revision>109</cp:revision>
  <dcterms:created xsi:type="dcterms:W3CDTF">2021-05-09T08:36:44Z</dcterms:created>
  <dcterms:modified xsi:type="dcterms:W3CDTF">2023-04-19T06:26:43Z</dcterms:modified>
</cp:coreProperties>
</file>