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032" r:id="rId14"/>
    <p:sldMasterId id="2147484080" r:id="rId15"/>
    <p:sldMasterId id="2147484164" r:id="rId16"/>
    <p:sldMasterId id="2147484176" r:id="rId17"/>
    <p:sldMasterId id="2147484200" r:id="rId18"/>
    <p:sldMasterId id="2147484212" r:id="rId19"/>
    <p:sldMasterId id="2147484224" r:id="rId20"/>
    <p:sldMasterId id="2147484236" r:id="rId21"/>
  </p:sldMasterIdLst>
  <p:notesMasterIdLst>
    <p:notesMasterId r:id="rId119"/>
  </p:notesMasterIdLst>
  <p:sldIdLst>
    <p:sldId id="256" r:id="rId22"/>
    <p:sldId id="9877" r:id="rId23"/>
    <p:sldId id="9935" r:id="rId24"/>
    <p:sldId id="9936" r:id="rId25"/>
    <p:sldId id="9950" r:id="rId26"/>
    <p:sldId id="9937" r:id="rId27"/>
    <p:sldId id="9941" r:id="rId28"/>
    <p:sldId id="9838" r:id="rId29"/>
    <p:sldId id="9839" r:id="rId30"/>
    <p:sldId id="9840" r:id="rId31"/>
    <p:sldId id="9841" r:id="rId32"/>
    <p:sldId id="9842" r:id="rId33"/>
    <p:sldId id="9843" r:id="rId34"/>
    <p:sldId id="9844" r:id="rId35"/>
    <p:sldId id="9845" r:id="rId36"/>
    <p:sldId id="9942" r:id="rId37"/>
    <p:sldId id="2146" r:id="rId38"/>
    <p:sldId id="9520" r:id="rId39"/>
    <p:sldId id="9927" r:id="rId40"/>
    <p:sldId id="1982" r:id="rId41"/>
    <p:sldId id="9903" r:id="rId42"/>
    <p:sldId id="9928" r:id="rId43"/>
    <p:sldId id="9929" r:id="rId44"/>
    <p:sldId id="9943" r:id="rId45"/>
    <p:sldId id="9846" r:id="rId46"/>
    <p:sldId id="9847" r:id="rId47"/>
    <p:sldId id="9848" r:id="rId48"/>
    <p:sldId id="9849" r:id="rId49"/>
    <p:sldId id="9850" r:id="rId50"/>
    <p:sldId id="9851" r:id="rId51"/>
    <p:sldId id="9852" r:id="rId52"/>
    <p:sldId id="9853" r:id="rId53"/>
    <p:sldId id="9944" r:id="rId54"/>
    <p:sldId id="9855" r:id="rId55"/>
    <p:sldId id="9856" r:id="rId56"/>
    <p:sldId id="9857" r:id="rId57"/>
    <p:sldId id="9858" r:id="rId58"/>
    <p:sldId id="9859" r:id="rId59"/>
    <p:sldId id="9860" r:id="rId60"/>
    <p:sldId id="9861" r:id="rId61"/>
    <p:sldId id="9862" r:id="rId62"/>
    <p:sldId id="9883" r:id="rId63"/>
    <p:sldId id="9835" r:id="rId64"/>
    <p:sldId id="9863" r:id="rId65"/>
    <p:sldId id="9864" r:id="rId66"/>
    <p:sldId id="9931" r:id="rId67"/>
    <p:sldId id="9866" r:id="rId68"/>
    <p:sldId id="9932" r:id="rId69"/>
    <p:sldId id="9868" r:id="rId70"/>
    <p:sldId id="9933" r:id="rId71"/>
    <p:sldId id="9930" r:id="rId72"/>
    <p:sldId id="9934" r:id="rId73"/>
    <p:sldId id="9884" r:id="rId74"/>
    <p:sldId id="9837" r:id="rId75"/>
    <p:sldId id="9756" r:id="rId76"/>
    <p:sldId id="9899" r:id="rId77"/>
    <p:sldId id="9885" r:id="rId78"/>
    <p:sldId id="9886" r:id="rId79"/>
    <p:sldId id="9887" r:id="rId80"/>
    <p:sldId id="9888" r:id="rId81"/>
    <p:sldId id="9889" r:id="rId82"/>
    <p:sldId id="9890" r:id="rId83"/>
    <p:sldId id="9891" r:id="rId84"/>
    <p:sldId id="9892" r:id="rId85"/>
    <p:sldId id="9893" r:id="rId86"/>
    <p:sldId id="9894" r:id="rId87"/>
    <p:sldId id="9895" r:id="rId88"/>
    <p:sldId id="9896" r:id="rId89"/>
    <p:sldId id="9897" r:id="rId90"/>
    <p:sldId id="9898" r:id="rId91"/>
    <p:sldId id="9902" r:id="rId92"/>
    <p:sldId id="9804" r:id="rId93"/>
    <p:sldId id="9805" r:id="rId94"/>
    <p:sldId id="9806" r:id="rId95"/>
    <p:sldId id="9945" r:id="rId96"/>
    <p:sldId id="9946" r:id="rId97"/>
    <p:sldId id="9947" r:id="rId98"/>
    <p:sldId id="9669" r:id="rId99"/>
    <p:sldId id="9901" r:id="rId100"/>
    <p:sldId id="9384" r:id="rId101"/>
    <p:sldId id="2344" r:id="rId102"/>
    <p:sldId id="9826" r:id="rId103"/>
    <p:sldId id="9920" r:id="rId104"/>
    <p:sldId id="9692" r:id="rId105"/>
    <p:sldId id="9914" r:id="rId106"/>
    <p:sldId id="9948" r:id="rId107"/>
    <p:sldId id="9807" r:id="rId108"/>
    <p:sldId id="9790" r:id="rId109"/>
    <p:sldId id="9949" r:id="rId110"/>
    <p:sldId id="9900" r:id="rId111"/>
    <p:sldId id="9514" r:id="rId112"/>
    <p:sldId id="9828" r:id="rId113"/>
    <p:sldId id="317" r:id="rId114"/>
    <p:sldId id="370" r:id="rId115"/>
    <p:sldId id="9388" r:id="rId116"/>
    <p:sldId id="9389" r:id="rId117"/>
    <p:sldId id="9513"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403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70368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36137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0.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a:solidFill>
                  <a:srgbClr val="003399"/>
                </a:solidFill>
                <a:effectLst/>
                <a:latin typeface="+mj-lt"/>
                <a:cs typeface="Times New Roman" pitchFamily="18" charset="0"/>
              </a:rPr>
              <a:t>chung</a:t>
            </a:r>
            <a:r>
              <a:rPr lang="vi-VN" sz="5900" b="0" dirty="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a:solidFill>
                  <a:srgbClr val="FF0000"/>
                </a:solidFill>
                <a:effectLst/>
                <a:latin typeface="+mj-lt"/>
                <a:ea typeface="Tahoma" pitchFamily="34" charset="0"/>
                <a:cs typeface="Times New Roman" pitchFamily="18" charset="0"/>
              </a:rPr>
              <a:t>Vinh Danh Chúa Ba Ngôi</a:t>
            </a:r>
          </a:p>
          <a:p>
            <a:pPr marL="27432" indent="0" algn="ctr">
              <a:lnSpc>
                <a:spcPct val="120000"/>
              </a:lnSpc>
              <a:buNone/>
            </a:pPr>
            <a:r>
              <a:rPr lang="en-US" sz="5400" b="0">
                <a:solidFill>
                  <a:srgbClr val="003399"/>
                </a:solidFill>
                <a:effectLst/>
                <a:latin typeface="+mj-lt"/>
                <a:ea typeface="Tahoma" pitchFamily="34" charset="0"/>
                <a:cs typeface="Times New Roman" pitchFamily="18" charset="0"/>
              </a:rPr>
              <a:t>Đỗ Vy Hạ</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0" u="sng" dirty="0">
                <a:solidFill>
                  <a:srgbClr val="FF0000"/>
                </a:solidFill>
                <a:effectLst/>
                <a:latin typeface="+mj-lt"/>
                <a:ea typeface="Tahoma" pitchFamily="34" charset="0"/>
                <a:cs typeface="Times New Roman" pitchFamily="18" charset="0"/>
              </a:rPr>
              <a:t>Tk1:</a:t>
            </a:r>
            <a:r>
              <a:rPr lang="en-US" sz="5300" b="0">
                <a:effectLst/>
                <a:latin typeface="+mj-lt"/>
              </a:rPr>
              <a:t> </a:t>
            </a:r>
            <a:r>
              <a:rPr lang="vi-VN" sz="5300" b="0">
                <a:solidFill>
                  <a:srgbClr val="003399"/>
                </a:solidFill>
                <a:effectLst/>
                <a:latin typeface="+mj-lt"/>
              </a:rPr>
              <a:t>Trong tâm tình đơn sơ con tiến vào đền thánh Chúa Trời, xin dâng lời chúc tụng Ngài là Ðấng tác sinh muôn loài. </a:t>
            </a:r>
            <a:endParaRPr lang="vi-VN" sz="5300" b="0"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a:solidFill>
                  <a:srgbClr val="FF0000"/>
                </a:solidFill>
                <a:effectLst/>
                <a:latin typeface="+mj-lt"/>
                <a:ea typeface="Tahoma" pitchFamily="34" charset="0"/>
                <a:cs typeface="Times New Roman" pitchFamily="18" charset="0"/>
              </a:rPr>
              <a:t>**:</a:t>
            </a:r>
            <a:r>
              <a:rPr lang="en-US" sz="5200" b="0">
                <a:effectLst/>
                <a:latin typeface="+mj-lt"/>
              </a:rPr>
              <a:t> </a:t>
            </a:r>
            <a:r>
              <a:rPr lang="vi-VN" sz="5200" b="0">
                <a:solidFill>
                  <a:srgbClr val="003399"/>
                </a:solidFill>
                <a:effectLst/>
                <a:latin typeface="+mj-lt"/>
              </a:rPr>
              <a:t>Con tâm thành tri ân tình thương Chúa biết bao cao vời. Ngài đã hướng dẫn con vào đời, cho con được gọi Ngài là Cha</a:t>
            </a:r>
            <a:r>
              <a:rPr lang="en-US" sz="5200" b="0">
                <a:solidFill>
                  <a:srgbClr val="003399"/>
                </a:solidFill>
                <a:effectLst/>
                <a:latin typeface="+mj-lt"/>
              </a:rPr>
              <a:t>.</a:t>
            </a:r>
            <a:endParaRPr lang="vi-VN" sz="5200" b="0" dirty="0">
              <a:solidFill>
                <a:srgbClr val="003399"/>
              </a:solidFill>
              <a:effectLst/>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a:solidFill>
                  <a:srgbClr val="FF0000"/>
                </a:solidFill>
                <a:effectLst/>
                <a:cs typeface="Times New Roman" pitchFamily="18" charset="0"/>
              </a:rPr>
              <a:t>Tập</a:t>
            </a:r>
            <a:r>
              <a:rPr lang="en-US" sz="6600" b="0" dirty="0">
                <a:solidFill>
                  <a:srgbClr val="FF0000"/>
                </a:solidFill>
                <a:effectLst/>
                <a:cs typeface="Times New Roman" pitchFamily="18" charset="0"/>
              </a:rPr>
              <a:t> </a:t>
            </a:r>
            <a:r>
              <a:rPr lang="en-US" sz="6600" b="0" dirty="0" err="1">
                <a:solidFill>
                  <a:srgbClr val="FF0000"/>
                </a:solidFill>
                <a:effectLst/>
                <a:cs typeface="Times New Roman" pitchFamily="18" charset="0"/>
              </a:rPr>
              <a:t>Hát</a:t>
            </a:r>
            <a:r>
              <a:rPr lang="en-US" sz="6600" b="0" dirty="0">
                <a:solidFill>
                  <a:srgbClr val="FF0000"/>
                </a:solidFill>
                <a:effectLst/>
                <a:cs typeface="Times New Roman" pitchFamily="18" charset="0"/>
              </a:rPr>
              <a:t> </a:t>
            </a:r>
            <a:r>
              <a:rPr lang="en-US" sz="6600" b="0" dirty="0" err="1">
                <a:solidFill>
                  <a:srgbClr val="FF0000"/>
                </a:solidFill>
                <a:effectLst/>
                <a:cs typeface="Times New Roman" pitchFamily="18" charset="0"/>
              </a:rPr>
              <a:t>Cộng</a:t>
            </a:r>
            <a:r>
              <a:rPr lang="en-US" sz="6600" b="0" dirty="0">
                <a:solidFill>
                  <a:srgbClr val="FF0000"/>
                </a:solidFill>
                <a:effectLst/>
                <a:cs typeface="Times New Roman" pitchFamily="18" charset="0"/>
              </a:rPr>
              <a:t> </a:t>
            </a:r>
            <a:r>
              <a:rPr lang="en-US" sz="6600" b="0" dirty="0" err="1">
                <a:solidFill>
                  <a:srgbClr val="FF0000"/>
                </a:solidFill>
                <a:effectLst/>
                <a:cs typeface="Times New Roman" pitchFamily="18" charset="0"/>
              </a:rPr>
              <a:t>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a:solidFill>
                  <a:srgbClr val="FF0000"/>
                </a:solidFill>
                <a:effectLst/>
                <a:latin typeface="+mj-lt"/>
                <a:ea typeface="Tahoma" pitchFamily="34" charset="0"/>
                <a:cs typeface="Times New Roman" pitchFamily="18" charset="0"/>
              </a:rPr>
              <a:t>:</a:t>
            </a:r>
            <a:r>
              <a:rPr lang="en-US" sz="4800" b="0">
                <a:solidFill>
                  <a:srgbClr val="003399"/>
                </a:solidFill>
                <a:effectLst/>
                <a:latin typeface="+mj-lt"/>
                <a:ea typeface="Tahoma" pitchFamily="34" charset="0"/>
                <a:cs typeface="Times New Roman" pitchFamily="18" charset="0"/>
              </a:rPr>
              <a:t> </a:t>
            </a:r>
            <a:r>
              <a:rPr lang="vi-VN" sz="4800" b="0">
                <a:solidFill>
                  <a:srgbClr val="003399"/>
                </a:solidFill>
                <a:effectLst/>
                <a:latin typeface="+mj-lt"/>
              </a:rPr>
              <a:t>Vinh danh Chúa Cha uy hùng toàn năng. Vinh danh Chúa Con cứu độ nhân trần. Vinh danh Thánh Linh chính nguồn ủi an. Vinh danh Ba Ngôi đến tận ngàn thu</a:t>
            </a:r>
            <a:r>
              <a:rPr lang="en-US" sz="4800" b="0">
                <a:solidFill>
                  <a:srgbClr val="003399"/>
                </a:solidFill>
                <a:effectLst/>
                <a:latin typeface="+mj-lt"/>
              </a:rPr>
              <a:t>.</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a:solidFill>
                  <a:srgbClr val="FF0000"/>
                </a:solidFill>
                <a:effectLst/>
                <a:latin typeface="+mj-lt"/>
                <a:ea typeface="Tahoma" pitchFamily="34" charset="0"/>
                <a:cs typeface="Times New Roman" pitchFamily="18" charset="0"/>
              </a:rPr>
              <a:t>Tk2:</a:t>
            </a:r>
            <a:r>
              <a:rPr lang="en-US" sz="5200" b="0">
                <a:effectLst/>
                <a:latin typeface="+mj-lt"/>
              </a:rPr>
              <a:t> </a:t>
            </a:r>
            <a:r>
              <a:rPr lang="vi-VN" sz="5200" b="0">
                <a:solidFill>
                  <a:srgbClr val="003399"/>
                </a:solidFill>
                <a:effectLst/>
                <a:latin typeface="+mj-lt"/>
              </a:rPr>
              <a:t>Trong tâm tình tin yêu con bước vào phục bái kính thờ. Chính Chúa là sức mạnh, là nguồn sống nơi con nương nhờ.</a:t>
            </a:r>
            <a:endParaRPr lang="vi-VN" sz="5200" b="0" dirty="0">
              <a:solidFill>
                <a:srgbClr val="003399"/>
              </a:solidFill>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a:solidFill>
                  <a:srgbClr val="FF0000"/>
                </a:solidFill>
                <a:effectLst/>
                <a:latin typeface="+mj-lt"/>
                <a:ea typeface="Tahoma" pitchFamily="34" charset="0"/>
                <a:cs typeface="Times New Roman" pitchFamily="18" charset="0"/>
              </a:rPr>
              <a:t>**:</a:t>
            </a:r>
            <a:r>
              <a:rPr lang="en-US" sz="5200" b="0">
                <a:effectLst/>
                <a:latin typeface="+mj-lt"/>
              </a:rPr>
              <a:t> </a:t>
            </a:r>
            <a:r>
              <a:rPr lang="vi-VN" sz="5200" b="0">
                <a:solidFill>
                  <a:srgbClr val="003399"/>
                </a:solidFill>
                <a:effectLst/>
                <a:latin typeface="+mj-lt"/>
              </a:rPr>
              <a:t>Xin dâng trọn đời con tựa em bé nép bên tay mẹ. Tìm giòng sữa mát thơm đậm đà Chúa hãy thương hộ phù chở che.</a:t>
            </a:r>
            <a:endParaRPr lang="vi-VN" sz="5200" b="0" dirty="0">
              <a:solidFill>
                <a:srgbClr val="003399"/>
              </a:solidFill>
              <a:effectLst/>
              <a:latin typeface="+mj-lt"/>
            </a:endParaRPr>
          </a:p>
        </p:txBody>
      </p:sp>
    </p:spTree>
    <p:extLst>
      <p:ext uri="{BB962C8B-B14F-4D97-AF65-F5344CB8AC3E}">
        <p14:creationId xmlns:p14="http://schemas.microsoft.com/office/powerpoint/2010/main" val="305943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a:solidFill>
                  <a:srgbClr val="FF0000"/>
                </a:solidFill>
                <a:effectLst/>
                <a:latin typeface="+mj-lt"/>
                <a:ea typeface="Tahoma" pitchFamily="34" charset="0"/>
                <a:cs typeface="Times New Roman" pitchFamily="18" charset="0"/>
              </a:rPr>
              <a:t>:</a:t>
            </a:r>
            <a:r>
              <a:rPr lang="en-US" sz="4800" b="0">
                <a:solidFill>
                  <a:srgbClr val="003399"/>
                </a:solidFill>
                <a:effectLst/>
                <a:latin typeface="+mj-lt"/>
                <a:ea typeface="Tahoma" pitchFamily="34" charset="0"/>
                <a:cs typeface="Times New Roman" pitchFamily="18" charset="0"/>
              </a:rPr>
              <a:t> </a:t>
            </a:r>
            <a:r>
              <a:rPr lang="vi-VN" sz="4800" b="0">
                <a:solidFill>
                  <a:srgbClr val="003399"/>
                </a:solidFill>
                <a:effectLst/>
                <a:latin typeface="+mj-lt"/>
              </a:rPr>
              <a:t>Vinh danh Chúa Cha uy hùng toàn năng. Vinh danh Chúa Con cứu độ nhân trần. Vinh danh Thánh Linh chính nguồn ủi an. Vinh danh Ba Ngôi đến tận ngàn thu</a:t>
            </a:r>
            <a:r>
              <a:rPr lang="en-US" sz="4800" b="0">
                <a:solidFill>
                  <a:srgbClr val="003399"/>
                </a:solidFill>
                <a:effectLst/>
                <a:latin typeface="+mj-lt"/>
              </a:rPr>
              <a:t>.</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DANH</a:t>
            </a:r>
          </a:p>
          <a:p>
            <a:pPr eaLnBrk="1" hangingPunct="1">
              <a:lnSpc>
                <a:spcPct val="150000"/>
              </a:lnSpc>
            </a:pPr>
            <a:r>
              <a:rPr lang="en-US" sz="7200" b="0" i="1">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C00000"/>
                </a:solidFill>
                <a:effectLst/>
                <a:latin typeface="+mj-lt"/>
                <a:cs typeface="Times New Roman" panose="02020603050405020304" pitchFamily="18" charset="0"/>
              </a:rPr>
              <a:t>Chủ tế: </a:t>
            </a:r>
            <a:r>
              <a:rPr lang="vi-VN" sz="5400" b="0" i="1">
                <a:solidFill>
                  <a:srgbClr val="C00000"/>
                </a:solidFill>
                <a:effectLst/>
                <a:latin typeface="+mj-lt"/>
                <a:cs typeface="Times New Roman" panose="02020603050405020304" pitchFamily="18" charset="0"/>
              </a:rPr>
              <a:t>Vinh danh Thiên Chúa trên các tầng trời. </a:t>
            </a:r>
            <a:r>
              <a:rPr lang="vi-VN" sz="5400" b="0">
                <a:solidFill>
                  <a:srgbClr val="002060"/>
                </a:solidFill>
                <a:effectLst/>
                <a:latin typeface="+mj-lt"/>
                <a:cs typeface="Times New Roman" panose="02020603050405020304" pitchFamily="18" charset="0"/>
              </a:rPr>
              <a:t>Và bình an dưới thế, bình an dưới thế cho người thiện tâm. </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2060"/>
                </a:solidFill>
                <a:effectLst/>
                <a:latin typeface="+mj-lt"/>
              </a:rPr>
              <a:t/>
            </a:r>
            <a:br>
              <a:rPr lang="en-US" b="0">
                <a:solidFill>
                  <a:srgbClr val="002060"/>
                </a:solidFill>
                <a:effectLst/>
                <a:latin typeface="+mj-lt"/>
              </a:rPr>
            </a:br>
            <a:endParaRPr lang="en-US" b="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206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2060"/>
                </a:solidFill>
                <a:effectLst/>
                <a:latin typeface="+mj-lt"/>
              </a:rPr>
              <a:t/>
            </a:r>
            <a:br>
              <a:rPr lang="en-US" sz="4000" b="0">
                <a:solidFill>
                  <a:srgbClr val="002060"/>
                </a:solidFill>
                <a:effectLst/>
                <a:latin typeface="+mj-lt"/>
              </a:rPr>
            </a:br>
            <a:endParaRPr lang="en-US" sz="4000" b="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C00000"/>
                </a:solidFill>
                <a:effectLst/>
                <a:latin typeface="+mj-lt"/>
                <a:cs typeface="Times New Roman" panose="02020603050405020304" pitchFamily="18" charset="0"/>
              </a:rPr>
              <a:t>Vì lạy Chúa Giê-su Ki-tô, </a:t>
            </a:r>
            <a:r>
              <a:rPr lang="en-US" sz="4400" b="0">
                <a:solidFill>
                  <a:srgbClr val="00206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C00000"/>
                </a:solidFill>
                <a:effectLst/>
                <a:latin typeface="+mj-lt"/>
                <a:cs typeface="Times New Roman" panose="02020603050405020304" pitchFamily="18" charset="0"/>
              </a:rPr>
              <a:t>A-men. A-men. </a:t>
            </a:r>
            <a:endParaRPr lang="vi-VN" sz="4400" b="0" u="sng">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chúc tụng Chúa. </a:t>
            </a:r>
            <a:br>
              <a:rPr lang="en-US" sz="5000" b="0">
                <a:solidFill>
                  <a:srgbClr val="003399"/>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Chúa,            </a:t>
            </a:r>
            <a:r>
              <a:rPr lang="en-US" sz="4800" b="0">
                <a:solidFill>
                  <a:srgbClr val="FF00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6748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Xuất Hành</a:t>
            </a: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a:solidFill>
                  <a:srgbClr val="FFFF00"/>
                </a:solidFill>
              </a:rPr>
              <a:t>Đức Chúa! Đức Chúa! Thiên Chúa</a:t>
            </a:r>
          </a:p>
          <a:p>
            <a:r>
              <a:rPr lang="en-US" sz="3600">
                <a:solidFill>
                  <a:srgbClr val="FFFF00"/>
                </a:solidFill>
              </a:rPr>
              <a:t>Nhân hậu và từ bi.</a:t>
            </a:r>
          </a:p>
        </p:txBody>
      </p:sp>
    </p:spTree>
    <p:extLst>
      <p:ext uri="{BB962C8B-B14F-4D97-AF65-F5344CB8AC3E}">
        <p14:creationId xmlns:p14="http://schemas.microsoft.com/office/powerpoint/2010/main" val="3707224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a:solidFill>
                  <a:srgbClr val="FF0000"/>
                </a:solidFill>
                <a:effectLst/>
                <a:latin typeface="+mj-lt"/>
                <a:cs typeface="Tahoma" pitchFamily="34" charset="0"/>
              </a:rPr>
              <a:t>Đáp Ca</a:t>
            </a:r>
          </a:p>
          <a:p>
            <a:pPr eaLnBrk="1" hangingPunct="1">
              <a:lnSpc>
                <a:spcPct val="105000"/>
              </a:lnSpc>
              <a:defRPr/>
            </a:pPr>
            <a:r>
              <a:rPr lang="en-US" sz="4800" b="0">
                <a:solidFill>
                  <a:srgbClr val="FF0000"/>
                </a:solidFill>
                <a:effectLst/>
                <a:latin typeface="+mj-lt"/>
                <a:cs typeface="Tahoma" pitchFamily="34" charset="0"/>
              </a:rPr>
              <a:t>Tôn Vình Chúa</a:t>
            </a:r>
          </a:p>
          <a:p>
            <a:pPr eaLnBrk="1" hangingPunct="1">
              <a:lnSpc>
                <a:spcPct val="105000"/>
              </a:lnSpc>
              <a:defRPr/>
            </a:pPr>
            <a:r>
              <a:rPr lang="en-US" sz="4800" b="0">
                <a:solidFill>
                  <a:srgbClr val="FF0000"/>
                </a:solidFill>
                <a:effectLst/>
                <a:latin typeface="+mj-lt"/>
                <a:cs typeface="Tahoma" pitchFamily="34" charset="0"/>
              </a:rPr>
              <a:t>Chúa Nhật Lễ Chúa Ba Ngôi</a:t>
            </a:r>
          </a:p>
          <a:p>
            <a:pPr eaLnBrk="1" hangingPunct="1">
              <a:lnSpc>
                <a:spcPct val="105000"/>
              </a:lnSpc>
              <a:defRPr/>
            </a:pPr>
            <a:r>
              <a:rPr lang="en-US" sz="4800" b="0" i="1">
                <a:solidFill>
                  <a:srgbClr val="003399"/>
                </a:solidFill>
                <a:effectLst/>
                <a:latin typeface="+mj-lt"/>
                <a:cs typeface="Tahoma" pitchFamily="34" charset="0"/>
              </a:rPr>
              <a:t>Lm. Kim Long</a:t>
            </a:r>
          </a:p>
          <a:p>
            <a:pPr eaLnBrk="1" hangingPunct="1">
              <a:lnSpc>
                <a:spcPct val="105000"/>
              </a:lnSpc>
              <a:defRPr/>
            </a:pPr>
            <a:r>
              <a:rPr lang="en-US" sz="4800" b="0" i="1">
                <a:solidFill>
                  <a:srgbClr val="003399"/>
                </a:solidFill>
                <a:effectLst/>
                <a:latin typeface="+mj-lt"/>
                <a:cs typeface="Tahoma" pitchFamily="34" charset="0"/>
              </a:rPr>
              <a:t>04 câu</a:t>
            </a:r>
            <a:endParaRPr lang="en-US" sz="4400" b="0" i="1">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a:solidFill>
                  <a:srgbClr val="FF0000"/>
                </a:solidFill>
                <a:effectLst/>
                <a:latin typeface="+mn-lt"/>
                <a:cs typeface="Times New Roman" pitchFamily="18" charset="0"/>
              </a:rPr>
              <a:t>Tk2:</a:t>
            </a:r>
            <a:r>
              <a:rPr lang="en-US" sz="5400" b="0">
                <a:solidFill>
                  <a:srgbClr val="FF0000"/>
                </a:solidFill>
                <a:effectLst/>
                <a:latin typeface="+mn-lt"/>
                <a:cs typeface="Times New Roman" pitchFamily="18" charset="0"/>
              </a:rPr>
              <a:t> </a:t>
            </a:r>
            <a:r>
              <a:rPr lang="vi-VN" sz="5400" b="0">
                <a:solidFill>
                  <a:srgbClr val="003399"/>
                </a:solidFill>
                <a:effectLst/>
                <a:latin typeface="+mn-lt"/>
              </a:rPr>
              <a:t>Tôn vinh Chúa từ trong thánh điện ngợp ánh quang, xin dâng lời tán dương muôn đời. Chúc tụng Ngàitrên ngai báu cửu trùng vút cao, xin dâng lời tán dương muôn đời.</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u="sng">
                <a:solidFill>
                  <a:srgbClr val="FF0000"/>
                </a:solidFill>
                <a:effectLst/>
                <a:cs typeface="Times New Roman" pitchFamily="18" charset="0"/>
              </a:rPr>
              <a:t>:</a:t>
            </a:r>
            <a:r>
              <a:rPr lang="en-US" sz="5400" b="0">
                <a:solidFill>
                  <a:srgbClr val="003399"/>
                </a:solidFill>
                <a:effectLst/>
                <a:cs typeface="Times New Roman" pitchFamily="18" charset="0"/>
              </a:rPr>
              <a:t> </a:t>
            </a:r>
            <a:r>
              <a:rPr lang="vi-VN" sz="5400" b="0">
                <a:solidFill>
                  <a:srgbClr val="003399"/>
                </a:solidFill>
                <a:effectLst/>
              </a:rPr>
              <a:t>Tôn vinh Chúa ngự trên các thần hộ giá đây, xin dâng lời tán dương muôn đời. Chúc tụng Ngài luôn coi thấu lòng vực thẳm sâu,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vi-VN" sz="8800" b="0" dirty="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338993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0000"/>
                </a:solidFill>
                <a:effectLst/>
                <a:cs typeface="Times New Roman" pitchFamily="18" charset="0"/>
              </a:rPr>
              <a:t>Tk4:</a:t>
            </a:r>
            <a:r>
              <a:rPr lang="en-US" sz="5400" b="0">
                <a:solidFill>
                  <a:srgbClr val="003399"/>
                </a:solidFill>
                <a:effectLst/>
                <a:cs typeface="Times New Roman" pitchFamily="18" charset="0"/>
              </a:rPr>
              <a:t> </a:t>
            </a:r>
            <a:r>
              <a:rPr lang="vi-VN" sz="5400" b="0">
                <a:solidFill>
                  <a:srgbClr val="003399"/>
                </a:solidFill>
                <a:effectLst/>
              </a:rPr>
              <a:t>Tôn vinh Chúa tận trên các vòm trời vút cao, xin dâng lời tán dương muôn đời. Chúc tụng Ngài, muôn muôn giống vật Ngài tác sinh,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Bài trích thư thứ hai của thánh Phaolô Tông Đồ</a:t>
            </a:r>
          </a:p>
          <a:p>
            <a:r>
              <a:rPr lang="en-US" sz="2800">
                <a:solidFill>
                  <a:srgbClr val="FFFF00"/>
                </a:solidFill>
              </a:rPr>
              <a:t>Gửi tín hữu Cô-rin-tô</a:t>
            </a: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a:solidFill>
                  <a:srgbClr val="FF0000"/>
                </a:solidFill>
                <a:effectLst/>
                <a:latin typeface="+mj-lt"/>
                <a:cs typeface="Times New Roman" pitchFamily="18" charset="0"/>
              </a:rPr>
              <a:t>Alleluia-alleluia:</a:t>
            </a:r>
            <a:r>
              <a:rPr lang="en-US" sz="5200" b="0">
                <a:solidFill>
                  <a:srgbClr val="0000CC"/>
                </a:solidFill>
                <a:effectLst/>
                <a:latin typeface="+mj-lt"/>
                <a:cs typeface="Times New Roman" pitchFamily="18" charset="0"/>
              </a:rPr>
              <a:t> </a:t>
            </a:r>
            <a:r>
              <a:rPr lang="en-US" sz="5200" b="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a:solidFill>
                  <a:srgbClr val="FF0000"/>
                </a:solidFill>
                <a:effectLst/>
                <a:latin typeface="+mj-lt"/>
                <a:cs typeface="Times New Roman" pitchFamily="18" charset="0"/>
              </a:rPr>
              <a:t>Alleluia-alleluia:</a:t>
            </a:r>
            <a:r>
              <a:rPr lang="en-US" sz="5200" b="0">
                <a:solidFill>
                  <a:srgbClr val="0000CC"/>
                </a:solidFill>
                <a:effectLst/>
                <a:latin typeface="+mj-lt"/>
                <a:cs typeface="Times New Roman" pitchFamily="18" charset="0"/>
              </a:rPr>
              <a:t> </a:t>
            </a:r>
            <a:r>
              <a:rPr lang="en-US" sz="5200" b="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269984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a:bodyPr>
          <a:lstStyle/>
          <a:p>
            <a:r>
              <a:rPr lang="en-US" sz="5400" b="0" dirty="0">
                <a:solidFill>
                  <a:srgbClr val="003399"/>
                </a:solidFill>
                <a:effectLst/>
                <a:latin typeface="+mj-lt"/>
                <a:cs typeface="Times New Roman" pitchFamily="18" charset="0"/>
              </a:rPr>
              <a:t>Ca </a:t>
            </a:r>
            <a:r>
              <a:rPr lang="en-US" sz="5400" b="0" dirty="0" err="1">
                <a:solidFill>
                  <a:srgbClr val="003399"/>
                </a:solidFill>
                <a:effectLst/>
                <a:latin typeface="+mj-lt"/>
                <a:cs typeface="Times New Roman" pitchFamily="18" charset="0"/>
              </a:rPr>
              <a:t>Dâng</a:t>
            </a:r>
            <a:r>
              <a:rPr lang="en-US" sz="5400" b="0" dirty="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b="0" dirty="0" err="1">
                <a:solidFill>
                  <a:srgbClr val="C00000"/>
                </a:solidFill>
                <a:effectLst/>
                <a:cs typeface="Times New Roman" pitchFamily="18" charset="0"/>
              </a:rPr>
              <a:t>Kính</a:t>
            </a:r>
            <a:r>
              <a:rPr lang="en-US" sz="3600" b="0" dirty="0">
                <a:solidFill>
                  <a:srgbClr val="C00000"/>
                </a:solidFill>
                <a:effectLst/>
                <a:cs typeface="Times New Roman" pitchFamily="18" charset="0"/>
              </a:rPr>
              <a:t> </a:t>
            </a:r>
            <a:r>
              <a:rPr lang="en-US" sz="3600" b="0" dirty="0" err="1">
                <a:solidFill>
                  <a:srgbClr val="C00000"/>
                </a:solidFill>
                <a:effectLst/>
                <a:cs typeface="Times New Roman" pitchFamily="18" charset="0"/>
              </a:rPr>
              <a:t>Dâng</a:t>
            </a:r>
            <a:r>
              <a:rPr lang="en-US" sz="3600" b="0" dirty="0">
                <a:solidFill>
                  <a:srgbClr val="C00000"/>
                </a:solidFill>
                <a:effectLst/>
                <a:cs typeface="Times New Roman" pitchFamily="18" charset="0"/>
              </a:rPr>
              <a:t> Ba </a:t>
            </a:r>
            <a:r>
              <a:rPr lang="en-US" sz="3600" b="0" dirty="0" err="1">
                <a:solidFill>
                  <a:srgbClr val="C00000"/>
                </a:solidFill>
                <a:effectLst/>
                <a:cs typeface="Times New Roman" pitchFamily="18" charset="0"/>
              </a:rPr>
              <a:t>Ngôi</a:t>
            </a:r>
            <a:r>
              <a:rPr lang="en-US" sz="3600" b="0" dirty="0">
                <a:solidFill>
                  <a:srgbClr val="C00000"/>
                </a:solidFill>
                <a:effectLst/>
                <a:cs typeface="Times New Roman" pitchFamily="18" charset="0"/>
              </a:rPr>
              <a:t/>
            </a:r>
            <a:br>
              <a:rPr lang="en-US" sz="3600" b="0" dirty="0">
                <a:solidFill>
                  <a:srgbClr val="C00000"/>
                </a:solidFill>
                <a:effectLst/>
                <a:cs typeface="Times New Roman" pitchFamily="18" charset="0"/>
              </a:rPr>
            </a:br>
            <a:r>
              <a:rPr lang="en-US" sz="3600" b="0" dirty="0" err="1">
                <a:solidFill>
                  <a:srgbClr val="C00000"/>
                </a:solidFill>
                <a:effectLst/>
                <a:cs typeface="Times New Roman" pitchFamily="18" charset="0"/>
              </a:rPr>
              <a:t>Lm</a:t>
            </a:r>
            <a:r>
              <a:rPr lang="en-US" sz="3600" b="0" dirty="0">
                <a:solidFill>
                  <a:srgbClr val="C00000"/>
                </a:solidFill>
                <a:effectLst/>
                <a:cs typeface="Times New Roman" pitchFamily="18" charset="0"/>
              </a:rPr>
              <a:t>. Tri </a:t>
            </a:r>
            <a:r>
              <a:rPr lang="en-US" sz="3600" b="0" dirty="0" err="1">
                <a:solidFill>
                  <a:srgbClr val="C00000"/>
                </a:solidFill>
                <a:effectLst/>
                <a:cs typeface="Times New Roman" pitchFamily="18" charset="0"/>
              </a:rPr>
              <a:t>Văn</a:t>
            </a:r>
            <a:r>
              <a:rPr lang="en-US" sz="3600" b="0" dirty="0">
                <a:solidFill>
                  <a:srgbClr val="C00000"/>
                </a:solidFill>
                <a:effectLst/>
                <a:cs typeface="Times New Roman" pitchFamily="18" charset="0"/>
              </a:rPr>
              <a:t> Vinh</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66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3399"/>
                </a:solidFill>
                <a:effectLst/>
              </a:rPr>
              <a:t>Ba Ngôi con kính dâng lên Ngài ngày tươi khi ánh mai rạng soi. Câu kinh con hát ca dâng Ngài, ước nguyện được Chúa yêu suốt đời.</a:t>
            </a:r>
            <a:endParaRPr lang="en-US" altLang="en-US" sz="66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6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0" dirty="0">
                <a:solidFill>
                  <a:srgbClr val="003399"/>
                </a:solidFill>
                <a:effectLst/>
                <a:latin typeface="+mj-lt"/>
                <a:ea typeface="Tahoma" panose="020B0604030504040204" pitchFamily="34" charset="0"/>
                <a:cs typeface="Times New Roman" panose="02020603050405020304" pitchFamily="18" charset="0"/>
              </a:rPr>
              <a:t> </a:t>
            </a:r>
            <a:r>
              <a:rPr lang="vi-VN" sz="5600" b="0" dirty="0">
                <a:solidFill>
                  <a:srgbClr val="003399"/>
                </a:solidFill>
                <a:effectLst/>
              </a:rPr>
              <a:t>Xin dâng lòng mến chan hòa, xin dâng hồn xác tâm tư. Vang lên câu hát cung đàn, suốt đời ca chúc Danh Ngài.</a:t>
            </a:r>
            <a:endParaRPr lang="en-US" altLang="en-US" sz="56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0"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3399"/>
                </a:solidFill>
                <a:effectLst/>
              </a:rPr>
              <a:t>Ba Ngôi con kính dâng lên Ngài rượu nho và bánh thơm hiệp dâng. Dâng lên Thịt Máu Chúa Chiên Con, gánh tội đền thay lỗi gian trần.</a:t>
            </a:r>
            <a:endParaRPr lang="vi-VN" sz="4000" b="0" dirty="0">
              <a:solidFill>
                <a:srgbClr val="003399"/>
              </a:solidFill>
              <a:effectLst/>
              <a:latin typeface="+mj-lt"/>
              <a:cs typeface="Times New Roman" panose="02020603050405020304" pitchFamily="18" charset="0"/>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6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0" dirty="0">
                <a:solidFill>
                  <a:srgbClr val="003399"/>
                </a:solidFill>
                <a:effectLst/>
                <a:latin typeface="+mj-lt"/>
                <a:ea typeface="Tahoma" panose="020B0604030504040204" pitchFamily="34" charset="0"/>
                <a:cs typeface="Times New Roman" panose="02020603050405020304" pitchFamily="18" charset="0"/>
              </a:rPr>
              <a:t> </a:t>
            </a:r>
            <a:r>
              <a:rPr lang="vi-VN" sz="5600" b="0" dirty="0">
                <a:solidFill>
                  <a:srgbClr val="003399"/>
                </a:solidFill>
                <a:effectLst/>
              </a:rPr>
              <a:t>Xin dâng lòng mến chan hòa, xin dâng hồn xác tâm tư. Vang lên câu hát cung đàn, suốt đời ca chúc Danh Ngài.</a:t>
            </a:r>
            <a:endParaRPr lang="en-US" altLang="en-US" sz="56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6946758"/>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0" u="sng" dirty="0">
                <a:solidFill>
                  <a:srgbClr val="FF0000"/>
                </a:solidFill>
                <a:effectLst/>
                <a:latin typeface="+mj-lt"/>
                <a:ea typeface="Tahoma" panose="020B0604030504040204" pitchFamily="34" charset="0"/>
                <a:cs typeface="Times New Roman" panose="02020603050405020304" pitchFamily="18" charset="0"/>
              </a:rPr>
              <a:t>Tk3:</a:t>
            </a:r>
            <a:r>
              <a:rPr lang="en-US" altLang="en-US" sz="4400" b="0" dirty="0">
                <a:solidFill>
                  <a:srgbClr val="003399"/>
                </a:solidFill>
                <a:effectLst/>
                <a:latin typeface="+mj-lt"/>
                <a:ea typeface="Tahoma" panose="020B0604030504040204" pitchFamily="34" charset="0"/>
                <a:cs typeface="Times New Roman" panose="02020603050405020304" pitchFamily="18" charset="0"/>
              </a:rPr>
              <a:t> </a:t>
            </a:r>
            <a:r>
              <a:rPr lang="en-US" sz="5400" b="0" dirty="0">
                <a:solidFill>
                  <a:srgbClr val="003399"/>
                </a:solidFill>
                <a:effectLst/>
              </a:rPr>
              <a:t>Ba </a:t>
            </a:r>
            <a:r>
              <a:rPr lang="en-US" sz="5400" b="0" dirty="0" err="1">
                <a:solidFill>
                  <a:srgbClr val="003399"/>
                </a:solidFill>
                <a:effectLst/>
              </a:rPr>
              <a:t>Ngôi</a:t>
            </a:r>
            <a:r>
              <a:rPr lang="en-US" sz="5400" b="0" dirty="0">
                <a:solidFill>
                  <a:srgbClr val="003399"/>
                </a:solidFill>
                <a:effectLst/>
              </a:rPr>
              <a:t> con </a:t>
            </a:r>
            <a:r>
              <a:rPr lang="en-US" sz="5400" b="0" dirty="0" err="1">
                <a:solidFill>
                  <a:srgbClr val="003399"/>
                </a:solidFill>
                <a:effectLst/>
              </a:rPr>
              <a:t>kính</a:t>
            </a:r>
            <a:r>
              <a:rPr lang="en-US" sz="5400" b="0" dirty="0">
                <a:solidFill>
                  <a:srgbClr val="003399"/>
                </a:solidFill>
                <a:effectLst/>
              </a:rPr>
              <a:t> </a:t>
            </a:r>
            <a:r>
              <a:rPr lang="en-US" sz="5400" b="0" dirty="0" err="1">
                <a:solidFill>
                  <a:srgbClr val="003399"/>
                </a:solidFill>
                <a:effectLst/>
              </a:rPr>
              <a:t>dâng</a:t>
            </a:r>
            <a:r>
              <a:rPr lang="en-US" sz="5400" b="0" dirty="0">
                <a:solidFill>
                  <a:srgbClr val="003399"/>
                </a:solidFill>
                <a:effectLst/>
              </a:rPr>
              <a:t> </a:t>
            </a:r>
            <a:r>
              <a:rPr lang="en-US" sz="5400" b="0" dirty="0" err="1">
                <a:solidFill>
                  <a:srgbClr val="003399"/>
                </a:solidFill>
                <a:effectLst/>
              </a:rPr>
              <a:t>lên</a:t>
            </a:r>
            <a:r>
              <a:rPr lang="en-US" sz="5400" b="0" dirty="0">
                <a:solidFill>
                  <a:srgbClr val="003399"/>
                </a:solidFill>
                <a:effectLst/>
              </a:rPr>
              <a:t> </a:t>
            </a:r>
            <a:r>
              <a:rPr lang="en-US" sz="5400" b="0" dirty="0" err="1">
                <a:solidFill>
                  <a:srgbClr val="003399"/>
                </a:solidFill>
                <a:effectLst/>
              </a:rPr>
              <a:t>Ngài</a:t>
            </a:r>
            <a:r>
              <a:rPr lang="en-US" sz="5400" b="0" dirty="0">
                <a:solidFill>
                  <a:srgbClr val="003399"/>
                </a:solidFill>
                <a:effectLst/>
              </a:rPr>
              <a:t> </a:t>
            </a:r>
            <a:r>
              <a:rPr lang="en-US" sz="5400" b="0" dirty="0" err="1">
                <a:solidFill>
                  <a:srgbClr val="003399"/>
                </a:solidFill>
                <a:effectLst/>
              </a:rPr>
              <a:t>niềm</a:t>
            </a:r>
            <a:r>
              <a:rPr lang="en-US" sz="5400" b="0" dirty="0">
                <a:solidFill>
                  <a:srgbClr val="003399"/>
                </a:solidFill>
                <a:effectLst/>
              </a:rPr>
              <a:t> </a:t>
            </a:r>
            <a:r>
              <a:rPr lang="en-US" sz="5400" b="0" dirty="0" err="1">
                <a:solidFill>
                  <a:srgbClr val="003399"/>
                </a:solidFill>
                <a:effectLst/>
              </a:rPr>
              <a:t>vui</a:t>
            </a:r>
            <a:r>
              <a:rPr lang="en-US" sz="5400" b="0" dirty="0">
                <a:solidFill>
                  <a:srgbClr val="003399"/>
                </a:solidFill>
                <a:effectLst/>
              </a:rPr>
              <a:t> </a:t>
            </a:r>
            <a:r>
              <a:rPr lang="en-US" sz="5400" b="0" dirty="0" err="1">
                <a:solidFill>
                  <a:srgbClr val="003399"/>
                </a:solidFill>
                <a:effectLst/>
              </a:rPr>
              <a:t>cùng</a:t>
            </a:r>
            <a:r>
              <a:rPr lang="en-US" sz="5400" b="0" dirty="0">
                <a:solidFill>
                  <a:srgbClr val="003399"/>
                </a:solidFill>
                <a:effectLst/>
              </a:rPr>
              <a:t> </a:t>
            </a:r>
            <a:r>
              <a:rPr lang="en-US" sz="5400" b="0" dirty="0" err="1">
                <a:solidFill>
                  <a:srgbClr val="003399"/>
                </a:solidFill>
                <a:effectLst/>
              </a:rPr>
              <a:t>với</a:t>
            </a:r>
            <a:r>
              <a:rPr lang="en-US" sz="5400" b="0" dirty="0">
                <a:solidFill>
                  <a:srgbClr val="003399"/>
                </a:solidFill>
                <a:effectLst/>
              </a:rPr>
              <a:t> </a:t>
            </a:r>
            <a:r>
              <a:rPr lang="en-US" sz="5400" b="0" dirty="0" err="1">
                <a:solidFill>
                  <a:srgbClr val="003399"/>
                </a:solidFill>
                <a:effectLst/>
              </a:rPr>
              <a:t>muôn</a:t>
            </a:r>
            <a:r>
              <a:rPr lang="en-US" sz="5400" b="0" dirty="0">
                <a:solidFill>
                  <a:srgbClr val="003399"/>
                </a:solidFill>
                <a:effectLst/>
              </a:rPr>
              <a:t> </a:t>
            </a:r>
            <a:r>
              <a:rPr lang="en-US" sz="5400" b="0" dirty="0" err="1">
                <a:solidFill>
                  <a:srgbClr val="003399"/>
                </a:solidFill>
                <a:effectLst/>
              </a:rPr>
              <a:t>sầu</a:t>
            </a:r>
            <a:r>
              <a:rPr lang="en-US" sz="5400" b="0" dirty="0">
                <a:solidFill>
                  <a:srgbClr val="003399"/>
                </a:solidFill>
                <a:effectLst/>
              </a:rPr>
              <a:t> </a:t>
            </a:r>
            <a:r>
              <a:rPr lang="en-US" sz="5400" b="0" dirty="0" err="1">
                <a:solidFill>
                  <a:srgbClr val="003399"/>
                </a:solidFill>
                <a:effectLst/>
              </a:rPr>
              <a:t>đau</a:t>
            </a:r>
            <a:r>
              <a:rPr lang="en-US" sz="5400" b="0" dirty="0">
                <a:solidFill>
                  <a:srgbClr val="003399"/>
                </a:solidFill>
                <a:effectLst/>
              </a:rPr>
              <a:t>. Hy </a:t>
            </a:r>
            <a:r>
              <a:rPr lang="en-US" sz="5400" b="0" dirty="0" err="1">
                <a:solidFill>
                  <a:srgbClr val="003399"/>
                </a:solidFill>
                <a:effectLst/>
              </a:rPr>
              <a:t>sinh</a:t>
            </a:r>
            <a:r>
              <a:rPr lang="en-US" sz="5400" b="0" dirty="0">
                <a:solidFill>
                  <a:srgbClr val="003399"/>
                </a:solidFill>
                <a:effectLst/>
              </a:rPr>
              <a:t> </a:t>
            </a:r>
            <a:r>
              <a:rPr lang="en-US" sz="5400" b="0" dirty="0" err="1">
                <a:solidFill>
                  <a:srgbClr val="003399"/>
                </a:solidFill>
                <a:effectLst/>
              </a:rPr>
              <a:t>và</a:t>
            </a:r>
            <a:r>
              <a:rPr lang="en-US" sz="5400" b="0" dirty="0">
                <a:solidFill>
                  <a:srgbClr val="003399"/>
                </a:solidFill>
                <a:effectLst/>
              </a:rPr>
              <a:t> </a:t>
            </a:r>
            <a:r>
              <a:rPr lang="en-US" sz="5400" b="0" dirty="0" err="1">
                <a:solidFill>
                  <a:srgbClr val="003399"/>
                </a:solidFill>
                <a:effectLst/>
              </a:rPr>
              <a:t>khó</a:t>
            </a:r>
            <a:r>
              <a:rPr lang="en-US" sz="5400" b="0" dirty="0">
                <a:solidFill>
                  <a:srgbClr val="003399"/>
                </a:solidFill>
                <a:effectLst/>
              </a:rPr>
              <a:t> </a:t>
            </a:r>
            <a:r>
              <a:rPr lang="en-US" sz="5400" b="0" dirty="0" err="1">
                <a:solidFill>
                  <a:srgbClr val="003399"/>
                </a:solidFill>
                <a:effectLst/>
              </a:rPr>
              <a:t>khăn</a:t>
            </a:r>
            <a:r>
              <a:rPr lang="en-US" sz="5400" b="0" dirty="0">
                <a:solidFill>
                  <a:srgbClr val="003399"/>
                </a:solidFill>
                <a:effectLst/>
              </a:rPr>
              <a:t> </a:t>
            </a:r>
            <a:r>
              <a:rPr lang="en-US" sz="5400" b="0" dirty="0" err="1">
                <a:solidFill>
                  <a:srgbClr val="003399"/>
                </a:solidFill>
                <a:effectLst/>
              </a:rPr>
              <a:t>trong</a:t>
            </a:r>
            <a:r>
              <a:rPr lang="en-US" sz="5400" b="0" dirty="0">
                <a:solidFill>
                  <a:srgbClr val="003399"/>
                </a:solidFill>
                <a:effectLst/>
              </a:rPr>
              <a:t> </a:t>
            </a:r>
            <a:r>
              <a:rPr lang="en-US" sz="5400" b="0" dirty="0" err="1">
                <a:solidFill>
                  <a:srgbClr val="003399"/>
                </a:solidFill>
                <a:effectLst/>
              </a:rPr>
              <a:t>đời</a:t>
            </a:r>
            <a:r>
              <a:rPr lang="en-US" sz="5400" b="0" dirty="0">
                <a:solidFill>
                  <a:srgbClr val="003399"/>
                </a:solidFill>
                <a:effectLst/>
              </a:rPr>
              <a:t>, </a:t>
            </a:r>
            <a:r>
              <a:rPr lang="en-US" sz="5400" b="0" dirty="0" err="1">
                <a:solidFill>
                  <a:srgbClr val="003399"/>
                </a:solidFill>
                <a:effectLst/>
              </a:rPr>
              <a:t>kết</a:t>
            </a:r>
            <a:r>
              <a:rPr lang="en-US" sz="5400" b="0" dirty="0">
                <a:solidFill>
                  <a:srgbClr val="003399"/>
                </a:solidFill>
                <a:effectLst/>
              </a:rPr>
              <a:t> </a:t>
            </a:r>
            <a:r>
              <a:rPr lang="en-US" sz="5400" b="0" dirty="0" err="1">
                <a:solidFill>
                  <a:srgbClr val="003399"/>
                </a:solidFill>
                <a:effectLst/>
              </a:rPr>
              <a:t>hiệp</a:t>
            </a:r>
            <a:r>
              <a:rPr lang="en-US" sz="5400" b="0" dirty="0">
                <a:solidFill>
                  <a:srgbClr val="003399"/>
                </a:solidFill>
                <a:effectLst/>
              </a:rPr>
              <a:t> </a:t>
            </a:r>
            <a:r>
              <a:rPr lang="en-US" sz="5400" b="0" dirty="0" err="1">
                <a:solidFill>
                  <a:srgbClr val="003399"/>
                </a:solidFill>
                <a:effectLst/>
              </a:rPr>
              <a:t>cùng</a:t>
            </a:r>
            <a:r>
              <a:rPr lang="en-US" sz="5400" b="0" dirty="0">
                <a:solidFill>
                  <a:srgbClr val="003399"/>
                </a:solidFill>
                <a:effectLst/>
              </a:rPr>
              <a:t> </a:t>
            </a:r>
            <a:r>
              <a:rPr lang="en-US" sz="5400" b="0" dirty="0" err="1">
                <a:solidFill>
                  <a:srgbClr val="003399"/>
                </a:solidFill>
                <a:effectLst/>
              </a:rPr>
              <a:t>hy</a:t>
            </a:r>
            <a:r>
              <a:rPr lang="en-US" sz="5400" b="0" dirty="0">
                <a:solidFill>
                  <a:srgbClr val="003399"/>
                </a:solidFill>
                <a:effectLst/>
              </a:rPr>
              <a:t> </a:t>
            </a:r>
            <a:r>
              <a:rPr lang="en-US" sz="5400" b="0" dirty="0" err="1">
                <a:solidFill>
                  <a:srgbClr val="003399"/>
                </a:solidFill>
                <a:effectLst/>
              </a:rPr>
              <a:t>lễ</a:t>
            </a:r>
            <a:r>
              <a:rPr lang="en-US" sz="5400" b="0" dirty="0">
                <a:solidFill>
                  <a:srgbClr val="003399"/>
                </a:solidFill>
                <a:effectLst/>
              </a:rPr>
              <a:t> </a:t>
            </a:r>
            <a:r>
              <a:rPr lang="en-US" sz="5400" b="0" dirty="0" err="1">
                <a:solidFill>
                  <a:srgbClr val="003399"/>
                </a:solidFill>
                <a:effectLst/>
              </a:rPr>
              <a:t>bàn</a:t>
            </a:r>
            <a:r>
              <a:rPr lang="en-US" sz="5400" b="0" dirty="0">
                <a:solidFill>
                  <a:srgbClr val="003399"/>
                </a:solidFill>
                <a:effectLst/>
              </a:rPr>
              <a:t> </a:t>
            </a:r>
            <a:r>
              <a:rPr lang="en-US" sz="5400" b="0" dirty="0" err="1">
                <a:solidFill>
                  <a:srgbClr val="003399"/>
                </a:solidFill>
                <a:effectLst/>
              </a:rPr>
              <a:t>thờ</a:t>
            </a:r>
            <a:r>
              <a:rPr lang="en-US" sz="5400" b="0" dirty="0">
                <a:solidFill>
                  <a:srgbClr val="003399"/>
                </a:solidFill>
                <a:effectLst/>
              </a:rPr>
              <a:t>.</a:t>
            </a:r>
            <a:endParaRPr lang="vi-VN" sz="4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3369543"/>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6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0" dirty="0">
                <a:solidFill>
                  <a:srgbClr val="003399"/>
                </a:solidFill>
                <a:effectLst/>
                <a:latin typeface="+mj-lt"/>
                <a:ea typeface="Tahoma" panose="020B0604030504040204" pitchFamily="34" charset="0"/>
                <a:cs typeface="Times New Roman" panose="02020603050405020304" pitchFamily="18" charset="0"/>
              </a:rPr>
              <a:t> </a:t>
            </a:r>
            <a:r>
              <a:rPr lang="vi-VN" sz="5600" b="0" dirty="0">
                <a:solidFill>
                  <a:srgbClr val="003399"/>
                </a:solidFill>
                <a:effectLst/>
              </a:rPr>
              <a:t>Xin dâng lòng mến chan hòa, xin dâng hồn xác tâm tư. Vang lên câu hát cung đàn, suốt đời ca chúc Danh Ngài.</a:t>
            </a:r>
            <a:endParaRPr lang="en-US" altLang="en-US" sz="56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4066012"/>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Ca </a:t>
            </a:r>
            <a:r>
              <a:rPr lang="en-US" sz="5400" b="0" dirty="0" err="1">
                <a:solidFill>
                  <a:srgbClr val="FF0000"/>
                </a:solidFill>
                <a:effectLst/>
                <a:latin typeface="+mj-lt"/>
                <a:ea typeface="Tahoma" pitchFamily="34" charset="0"/>
                <a:cs typeface="Times New Roman" pitchFamily="18" charset="0"/>
              </a:rPr>
              <a:t>Nguyện</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Hiệp</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MẦU NHIỆM BA NGÔI</a:t>
            </a:r>
          </a:p>
          <a:p>
            <a:pPr marL="27432" indent="0" algn="ctr">
              <a:lnSpc>
                <a:spcPct val="120000"/>
              </a:lnSpc>
              <a:buNone/>
            </a:pPr>
            <a:r>
              <a:rPr lang="en-US" sz="5400" b="0" i="1" dirty="0" err="1">
                <a:solidFill>
                  <a:srgbClr val="003399"/>
                </a:solidFill>
                <a:effectLst/>
                <a:latin typeface="+mj-lt"/>
                <a:ea typeface="Tahoma" pitchFamily="34" charset="0"/>
                <a:cs typeface="Times New Roman" pitchFamily="18" charset="0"/>
              </a:rPr>
              <a:t>Thành</a:t>
            </a:r>
            <a:r>
              <a:rPr lang="en-US" sz="5400" b="0" i="1" dirty="0">
                <a:solidFill>
                  <a:srgbClr val="003399"/>
                </a:solidFill>
                <a:effectLst/>
                <a:latin typeface="+mj-lt"/>
                <a:ea typeface="Tahoma" pitchFamily="34" charset="0"/>
                <a:cs typeface="Times New Roman" pitchFamily="18" charset="0"/>
              </a:rPr>
              <a:t> Nam</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8000" b="0" u="sng" dirty="0">
                <a:solidFill>
                  <a:srgbClr val="FF0000"/>
                </a:solidFill>
                <a:effectLst/>
                <a:latin typeface="+mj-lt"/>
                <a:ea typeface="Tahoma" pitchFamily="34" charset="0"/>
                <a:cs typeface="Times New Roman" pitchFamily="18" charset="0"/>
              </a:rPr>
              <a:t>Tk1:</a:t>
            </a:r>
            <a:r>
              <a:rPr lang="en-US" sz="8000" b="0" dirty="0">
                <a:solidFill>
                  <a:srgbClr val="003399"/>
                </a:solidFill>
                <a:effectLst/>
                <a:latin typeface="+mj-lt"/>
                <a:ea typeface="Tahoma" pitchFamily="34" charset="0"/>
                <a:cs typeface="Times New Roman" pitchFamily="18" charset="0"/>
              </a:rPr>
              <a:t> </a:t>
            </a:r>
            <a:r>
              <a:rPr lang="vi-VN" sz="8000" b="0" dirty="0">
                <a:effectLst/>
                <a:latin typeface="+mj-lt"/>
              </a:rPr>
              <a:t> </a:t>
            </a:r>
            <a:r>
              <a:rPr lang="vi-VN" sz="6000" b="0" dirty="0">
                <a:solidFill>
                  <a:srgbClr val="003399"/>
                </a:solidFill>
                <a:effectLst/>
              </a:rPr>
              <a:t>Vạn vật hiện hữu là do Chúa Cha tác thành. Chuộc tội nhân thế là Cứu Chúa Ngôi Hai. </a:t>
            </a:r>
            <a:endParaRPr lang="en-US" sz="8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rPr>
              <a:t>Thánh Thần tình yêu, nhờ tình Cha nâng đỡ. Hết muôn muôn loài sống nhờ ơn Cha ban.</a:t>
            </a:r>
            <a:endParaRPr lang="en-US" sz="5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rPr>
              <a:t>Xin cho Danh Thánh Cha rạng ngời, hôm nay và đến muôn đời. Xin cho triều đại Cha mau đến, hiển trị trên ngàn muôn muôn nơi.</a:t>
            </a:r>
            <a:endParaRPr lang="en-US" sz="5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067800" cy="4914900"/>
          </a:xfrm>
        </p:spPr>
        <p:txBody>
          <a:bodyPr>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Tk2:</a:t>
            </a:r>
            <a:r>
              <a:rPr lang="en-US" sz="4800" b="0" dirty="0">
                <a:solidFill>
                  <a:srgbClr val="003399"/>
                </a:solidFill>
                <a:effectLst/>
                <a:latin typeface="+mj-lt"/>
                <a:ea typeface="Tahoma" pitchFamily="34" charset="0"/>
                <a:cs typeface="Times New Roman" pitchFamily="18" charset="0"/>
              </a:rPr>
              <a:t> </a:t>
            </a:r>
            <a:r>
              <a:rPr lang="vi-VN" sz="5400" b="0" dirty="0">
                <a:solidFill>
                  <a:srgbClr val="003399"/>
                </a:solidFill>
                <a:effectLst/>
              </a:rPr>
              <a:t>Ngàn vạn sinh linh được Cha dưỡng nuôi đêm ngày. Tình Người chan chứa nhuần thấm khắp dương gian. </a:t>
            </a:r>
            <a:endParaRPr lang="en-US" sz="48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0" u="sng" dirty="0">
                <a:solidFill>
                  <a:srgbClr val="FF0000"/>
                </a:solidFill>
                <a:effectLst/>
                <a:latin typeface="+mj-lt"/>
                <a:ea typeface="Tahoma" pitchFamily="34" charset="0"/>
                <a:cs typeface="Times New Roman" pitchFamily="18" charset="0"/>
              </a:rPr>
              <a:t>**:</a:t>
            </a:r>
            <a:r>
              <a:rPr lang="en-US" sz="6000" b="0" dirty="0">
                <a:solidFill>
                  <a:srgbClr val="003399"/>
                </a:solidFill>
                <a:effectLst/>
                <a:latin typeface="+mj-lt"/>
                <a:ea typeface="Tahoma" pitchFamily="34" charset="0"/>
                <a:cs typeface="Times New Roman" pitchFamily="18" charset="0"/>
              </a:rPr>
              <a:t> </a:t>
            </a:r>
            <a:r>
              <a:rPr lang="vi-VN" sz="6000" b="0" dirty="0">
                <a:solidFill>
                  <a:srgbClr val="003399"/>
                </a:solidFill>
                <a:effectLst/>
              </a:rPr>
              <a:t>Tháng ngày bình yên, nhờ tình Cha nâng đỡ. Hết muôn muôn loài sống nhờ ơn Cha ban.</a:t>
            </a:r>
            <a:endParaRPr lang="en-US" sz="6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rPr>
              <a:t>Xin cho Danh Thánh Cha rạng ngời, hôm nay và đến muôn đời. Xin cho triều đại Cha mau đến, hiển trị trên ngàn muôn muôn nơi.</a:t>
            </a:r>
            <a:endParaRPr lang="en-US" sz="5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979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Tk3:</a:t>
            </a:r>
            <a:r>
              <a:rPr lang="en-US" sz="4800" b="0" dirty="0">
                <a:solidFill>
                  <a:srgbClr val="003399"/>
                </a:solidFill>
                <a:effectLst/>
                <a:latin typeface="+mj-lt"/>
                <a:ea typeface="Tahoma" pitchFamily="34" charset="0"/>
                <a:cs typeface="Times New Roman" pitchFamily="18" charset="0"/>
              </a:rPr>
              <a:t> </a:t>
            </a:r>
            <a:r>
              <a:rPr lang="en-US" sz="6000" b="0" dirty="0" err="1">
                <a:solidFill>
                  <a:srgbClr val="003399"/>
                </a:solidFill>
                <a:effectLst/>
              </a:rPr>
              <a:t>Hiệp</a:t>
            </a:r>
            <a:r>
              <a:rPr lang="en-US" sz="6000" b="0" dirty="0">
                <a:solidFill>
                  <a:srgbClr val="003399"/>
                </a:solidFill>
                <a:effectLst/>
              </a:rPr>
              <a:t> </a:t>
            </a:r>
            <a:r>
              <a:rPr lang="en-US" sz="6000" b="0" dirty="0" err="1">
                <a:solidFill>
                  <a:srgbClr val="003399"/>
                </a:solidFill>
                <a:effectLst/>
              </a:rPr>
              <a:t>cùng</a:t>
            </a:r>
            <a:r>
              <a:rPr lang="en-US" sz="6000" b="0" dirty="0">
                <a:solidFill>
                  <a:srgbClr val="003399"/>
                </a:solidFill>
                <a:effectLst/>
              </a:rPr>
              <a:t> </a:t>
            </a:r>
            <a:r>
              <a:rPr lang="en-US" sz="6000" b="0" dirty="0" err="1">
                <a:solidFill>
                  <a:srgbClr val="003399"/>
                </a:solidFill>
                <a:effectLst/>
              </a:rPr>
              <a:t>Ngôi</a:t>
            </a:r>
            <a:r>
              <a:rPr lang="en-US" sz="6000" b="0" dirty="0">
                <a:solidFill>
                  <a:srgbClr val="003399"/>
                </a:solidFill>
                <a:effectLst/>
              </a:rPr>
              <a:t> Hai </a:t>
            </a:r>
            <a:r>
              <a:rPr lang="en-US" sz="6000" b="0" dirty="0" err="1">
                <a:solidFill>
                  <a:srgbClr val="003399"/>
                </a:solidFill>
                <a:effectLst/>
              </a:rPr>
              <a:t>là</a:t>
            </a:r>
            <a:r>
              <a:rPr lang="en-US" sz="6000" b="0" dirty="0">
                <a:solidFill>
                  <a:srgbClr val="003399"/>
                </a:solidFill>
                <a:effectLst/>
              </a:rPr>
              <a:t> ta </a:t>
            </a:r>
            <a:r>
              <a:rPr lang="en-US" sz="6000" b="0" dirty="0" err="1">
                <a:solidFill>
                  <a:srgbClr val="003399"/>
                </a:solidFill>
                <a:effectLst/>
              </a:rPr>
              <a:t>sống</a:t>
            </a:r>
            <a:r>
              <a:rPr lang="en-US" sz="6000" b="0" dirty="0">
                <a:solidFill>
                  <a:srgbClr val="003399"/>
                </a:solidFill>
                <a:effectLst/>
              </a:rPr>
              <a:t> </a:t>
            </a:r>
            <a:r>
              <a:rPr lang="en-US" sz="6000" b="0" dirty="0" err="1">
                <a:solidFill>
                  <a:srgbClr val="003399"/>
                </a:solidFill>
                <a:effectLst/>
              </a:rPr>
              <a:t>trong</a:t>
            </a:r>
            <a:r>
              <a:rPr lang="en-US" sz="6000" b="0" dirty="0">
                <a:solidFill>
                  <a:srgbClr val="003399"/>
                </a:solidFill>
                <a:effectLst/>
              </a:rPr>
              <a:t> Cha </a:t>
            </a:r>
            <a:r>
              <a:rPr lang="en-US" sz="6000" b="0" dirty="0" err="1">
                <a:solidFill>
                  <a:srgbClr val="003399"/>
                </a:solidFill>
                <a:effectLst/>
              </a:rPr>
              <a:t>Ngài</a:t>
            </a:r>
            <a:r>
              <a:rPr lang="en-US" sz="6000" b="0" dirty="0">
                <a:solidFill>
                  <a:srgbClr val="003399"/>
                </a:solidFill>
                <a:effectLst/>
              </a:rPr>
              <a:t>. </a:t>
            </a:r>
            <a:r>
              <a:rPr lang="en-US" sz="6000" b="0" dirty="0" err="1">
                <a:solidFill>
                  <a:srgbClr val="003399"/>
                </a:solidFill>
                <a:effectLst/>
              </a:rPr>
              <a:t>Cùng</a:t>
            </a:r>
            <a:r>
              <a:rPr lang="en-US" sz="6000" b="0" dirty="0">
                <a:solidFill>
                  <a:srgbClr val="003399"/>
                </a:solidFill>
                <a:effectLst/>
              </a:rPr>
              <a:t> </a:t>
            </a:r>
            <a:r>
              <a:rPr lang="en-US" sz="6000" b="0" dirty="0" err="1">
                <a:solidFill>
                  <a:srgbClr val="003399"/>
                </a:solidFill>
                <a:effectLst/>
              </a:rPr>
              <a:t>Nguồn</a:t>
            </a:r>
            <a:r>
              <a:rPr lang="en-US" sz="6000" b="0" dirty="0">
                <a:solidFill>
                  <a:srgbClr val="003399"/>
                </a:solidFill>
                <a:effectLst/>
              </a:rPr>
              <a:t> </a:t>
            </a:r>
            <a:r>
              <a:rPr lang="en-US" sz="6000" b="0" dirty="0" err="1">
                <a:solidFill>
                  <a:srgbClr val="003399"/>
                </a:solidFill>
                <a:effectLst/>
              </a:rPr>
              <a:t>Sức</a:t>
            </a:r>
            <a:r>
              <a:rPr lang="en-US" sz="6000" b="0" dirty="0">
                <a:solidFill>
                  <a:srgbClr val="003399"/>
                </a:solidFill>
                <a:effectLst/>
              </a:rPr>
              <a:t> </a:t>
            </a:r>
            <a:r>
              <a:rPr lang="en-US" sz="6000" b="0" dirty="0" err="1">
                <a:solidFill>
                  <a:srgbClr val="003399"/>
                </a:solidFill>
                <a:effectLst/>
              </a:rPr>
              <a:t>Sống</a:t>
            </a:r>
            <a:r>
              <a:rPr lang="en-US" sz="6000" b="0" dirty="0">
                <a:solidFill>
                  <a:srgbClr val="003399"/>
                </a:solidFill>
                <a:effectLst/>
              </a:rPr>
              <a:t> </a:t>
            </a:r>
            <a:r>
              <a:rPr lang="en-US" sz="6000" b="0" dirty="0" err="1">
                <a:solidFill>
                  <a:srgbClr val="003399"/>
                </a:solidFill>
                <a:effectLst/>
              </a:rPr>
              <a:t>là</a:t>
            </a:r>
            <a:r>
              <a:rPr lang="en-US" sz="6000" b="0" dirty="0">
                <a:solidFill>
                  <a:srgbClr val="003399"/>
                </a:solidFill>
                <a:effectLst/>
              </a:rPr>
              <a:t> </a:t>
            </a:r>
            <a:r>
              <a:rPr lang="en-US" sz="6000" b="0" dirty="0" err="1">
                <a:solidFill>
                  <a:srgbClr val="003399"/>
                </a:solidFill>
                <a:effectLst/>
              </a:rPr>
              <a:t>Chính</a:t>
            </a:r>
            <a:r>
              <a:rPr lang="en-US" sz="6000" b="0" dirty="0">
                <a:solidFill>
                  <a:srgbClr val="003399"/>
                </a:solidFill>
                <a:effectLst/>
              </a:rPr>
              <a:t> </a:t>
            </a:r>
            <a:r>
              <a:rPr lang="en-US" sz="6000" b="0" dirty="0" err="1">
                <a:solidFill>
                  <a:srgbClr val="003399"/>
                </a:solidFill>
                <a:effectLst/>
              </a:rPr>
              <a:t>Chúa</a:t>
            </a:r>
            <a:r>
              <a:rPr lang="en-US" sz="6000" b="0" dirty="0">
                <a:solidFill>
                  <a:srgbClr val="003399"/>
                </a:solidFill>
                <a:effectLst/>
              </a:rPr>
              <a:t> </a:t>
            </a:r>
            <a:r>
              <a:rPr lang="en-US" sz="6000" b="0" dirty="0" err="1">
                <a:solidFill>
                  <a:srgbClr val="003399"/>
                </a:solidFill>
                <a:effectLst/>
              </a:rPr>
              <a:t>Ngôi</a:t>
            </a:r>
            <a:r>
              <a:rPr lang="en-US" sz="6000" b="0" dirty="0">
                <a:solidFill>
                  <a:srgbClr val="003399"/>
                </a:solidFill>
                <a:effectLst/>
              </a:rPr>
              <a:t> Ba.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0" u="sng" dirty="0">
                <a:solidFill>
                  <a:srgbClr val="FF0000"/>
                </a:solidFill>
                <a:effectLst/>
                <a:latin typeface="+mj-lt"/>
                <a:ea typeface="Tahoma" pitchFamily="34" charset="0"/>
                <a:cs typeface="Times New Roman" pitchFamily="18" charset="0"/>
              </a:rPr>
              <a:t>***:</a:t>
            </a:r>
            <a:r>
              <a:rPr lang="en-US" sz="6000" b="0" dirty="0">
                <a:solidFill>
                  <a:srgbClr val="003399"/>
                </a:solidFill>
                <a:effectLst/>
                <a:latin typeface="+mj-lt"/>
                <a:ea typeface="Tahoma" pitchFamily="34" charset="0"/>
                <a:cs typeface="Times New Roman" pitchFamily="18" charset="0"/>
              </a:rPr>
              <a:t> </a:t>
            </a:r>
            <a:r>
              <a:rPr lang="en-US" sz="6000" b="0" dirty="0" err="1">
                <a:solidFill>
                  <a:srgbClr val="003399"/>
                </a:solidFill>
                <a:effectLst/>
              </a:rPr>
              <a:t>Chính</a:t>
            </a:r>
            <a:r>
              <a:rPr lang="en-US" sz="6000" b="0" dirty="0">
                <a:solidFill>
                  <a:srgbClr val="003399"/>
                </a:solidFill>
                <a:effectLst/>
              </a:rPr>
              <a:t> </a:t>
            </a:r>
            <a:r>
              <a:rPr lang="en-US" sz="6000" b="0" dirty="0" err="1">
                <a:solidFill>
                  <a:srgbClr val="003399"/>
                </a:solidFill>
                <a:effectLst/>
              </a:rPr>
              <a:t>Ngài</a:t>
            </a:r>
            <a:r>
              <a:rPr lang="en-US" sz="6000" b="0" dirty="0">
                <a:solidFill>
                  <a:srgbClr val="003399"/>
                </a:solidFill>
                <a:effectLst/>
              </a:rPr>
              <a:t> </a:t>
            </a:r>
            <a:r>
              <a:rPr lang="en-US" sz="6000" b="0" dirty="0" err="1">
                <a:solidFill>
                  <a:srgbClr val="003399"/>
                </a:solidFill>
                <a:effectLst/>
              </a:rPr>
              <a:t>ngày</a:t>
            </a:r>
            <a:r>
              <a:rPr lang="en-US" sz="6000" b="0" dirty="0">
                <a:solidFill>
                  <a:srgbClr val="003399"/>
                </a:solidFill>
                <a:effectLst/>
              </a:rPr>
              <a:t> </a:t>
            </a:r>
            <a:r>
              <a:rPr lang="en-US" sz="6000" b="0" dirty="0" err="1">
                <a:solidFill>
                  <a:srgbClr val="003399"/>
                </a:solidFill>
                <a:effectLst/>
              </a:rPr>
              <a:t>đêm</a:t>
            </a:r>
            <a:r>
              <a:rPr lang="en-US" sz="6000" b="0" dirty="0">
                <a:solidFill>
                  <a:srgbClr val="003399"/>
                </a:solidFill>
                <a:effectLst/>
              </a:rPr>
              <a:t> </a:t>
            </a:r>
            <a:r>
              <a:rPr lang="en-US" sz="6000" b="0" dirty="0" err="1">
                <a:solidFill>
                  <a:srgbClr val="003399"/>
                </a:solidFill>
                <a:effectLst/>
              </a:rPr>
              <a:t>gọi</a:t>
            </a:r>
            <a:r>
              <a:rPr lang="en-US" sz="6000" b="0" dirty="0">
                <a:solidFill>
                  <a:srgbClr val="003399"/>
                </a:solidFill>
                <a:effectLst/>
              </a:rPr>
              <a:t> </a:t>
            </a:r>
            <a:r>
              <a:rPr lang="en-US" sz="6000" b="0" dirty="0" err="1">
                <a:solidFill>
                  <a:srgbClr val="003399"/>
                </a:solidFill>
                <a:effectLst/>
              </a:rPr>
              <a:t>mời</a:t>
            </a:r>
            <a:r>
              <a:rPr lang="en-US" sz="6000" b="0" dirty="0">
                <a:solidFill>
                  <a:srgbClr val="003399"/>
                </a:solidFill>
                <a:effectLst/>
              </a:rPr>
              <a:t> ta </a:t>
            </a:r>
            <a:r>
              <a:rPr lang="en-US" sz="6000" b="0" dirty="0" err="1">
                <a:solidFill>
                  <a:srgbClr val="003399"/>
                </a:solidFill>
                <a:effectLst/>
              </a:rPr>
              <a:t>yêu</a:t>
            </a:r>
            <a:r>
              <a:rPr lang="en-US" sz="6000" b="0" dirty="0">
                <a:solidFill>
                  <a:srgbClr val="003399"/>
                </a:solidFill>
                <a:effectLst/>
              </a:rPr>
              <a:t> </a:t>
            </a:r>
            <a:r>
              <a:rPr lang="en-US" sz="6000" b="0" dirty="0" err="1">
                <a:solidFill>
                  <a:srgbClr val="003399"/>
                </a:solidFill>
                <a:effectLst/>
              </a:rPr>
              <a:t>mến</a:t>
            </a:r>
            <a:r>
              <a:rPr lang="en-US" sz="6000" b="0" dirty="0">
                <a:solidFill>
                  <a:srgbClr val="003399"/>
                </a:solidFill>
                <a:effectLst/>
              </a:rPr>
              <a:t>, </a:t>
            </a:r>
            <a:r>
              <a:rPr lang="en-US" sz="6000" b="0" dirty="0" err="1">
                <a:solidFill>
                  <a:srgbClr val="003399"/>
                </a:solidFill>
                <a:effectLst/>
              </a:rPr>
              <a:t>kết</a:t>
            </a:r>
            <a:r>
              <a:rPr lang="en-US" sz="6000" b="0" dirty="0">
                <a:solidFill>
                  <a:srgbClr val="003399"/>
                </a:solidFill>
                <a:effectLst/>
              </a:rPr>
              <a:t> </a:t>
            </a:r>
            <a:r>
              <a:rPr lang="en-US" sz="6000" b="0" dirty="0" err="1">
                <a:solidFill>
                  <a:srgbClr val="003399"/>
                </a:solidFill>
                <a:effectLst/>
              </a:rPr>
              <a:t>liên</a:t>
            </a:r>
            <a:r>
              <a:rPr lang="en-US" sz="6000" b="0" dirty="0">
                <a:solidFill>
                  <a:srgbClr val="003399"/>
                </a:solidFill>
                <a:effectLst/>
              </a:rPr>
              <a:t> </a:t>
            </a:r>
            <a:r>
              <a:rPr lang="en-US" sz="6000" b="0" dirty="0" err="1">
                <a:solidFill>
                  <a:srgbClr val="003399"/>
                </a:solidFill>
                <a:effectLst/>
              </a:rPr>
              <a:t>thân</a:t>
            </a:r>
            <a:r>
              <a:rPr lang="en-US" sz="6000" b="0" dirty="0">
                <a:solidFill>
                  <a:srgbClr val="003399"/>
                </a:solidFill>
                <a:effectLst/>
              </a:rPr>
              <a:t> </a:t>
            </a:r>
            <a:r>
              <a:rPr lang="en-US" sz="6000" b="0" dirty="0" err="1">
                <a:solidFill>
                  <a:srgbClr val="003399"/>
                </a:solidFill>
                <a:effectLst/>
              </a:rPr>
              <a:t>tình</a:t>
            </a:r>
            <a:r>
              <a:rPr lang="en-US" sz="6000" b="0" dirty="0">
                <a:solidFill>
                  <a:srgbClr val="003399"/>
                </a:solidFill>
                <a:effectLst/>
              </a:rPr>
              <a:t> </a:t>
            </a:r>
            <a:r>
              <a:rPr lang="en-US" sz="6000" b="0" dirty="0" err="1">
                <a:solidFill>
                  <a:srgbClr val="003399"/>
                </a:solidFill>
                <a:effectLst/>
              </a:rPr>
              <a:t>với</a:t>
            </a:r>
            <a:r>
              <a:rPr lang="en-US" sz="6000" b="0" dirty="0">
                <a:solidFill>
                  <a:srgbClr val="003399"/>
                </a:solidFill>
                <a:effectLst/>
              </a:rPr>
              <a:t> </a:t>
            </a:r>
            <a:r>
              <a:rPr lang="en-US" sz="6000" b="0" dirty="0" err="1">
                <a:solidFill>
                  <a:srgbClr val="003399"/>
                </a:solidFill>
                <a:effectLst/>
              </a:rPr>
              <a:t>Ngài</a:t>
            </a:r>
            <a:r>
              <a:rPr lang="en-US" sz="6000" b="0" dirty="0">
                <a:solidFill>
                  <a:srgbClr val="003399"/>
                </a:solidFill>
                <a:effectLst/>
              </a:rPr>
              <a:t> </a:t>
            </a:r>
            <a:r>
              <a:rPr lang="en-US" sz="6000" b="0" dirty="0" err="1">
                <a:solidFill>
                  <a:srgbClr val="003399"/>
                </a:solidFill>
                <a:effectLst/>
              </a:rPr>
              <a:t>trong</a:t>
            </a:r>
            <a:r>
              <a:rPr lang="en-US" sz="6000" b="0" dirty="0">
                <a:solidFill>
                  <a:srgbClr val="003399"/>
                </a:solidFill>
                <a:effectLst/>
              </a:rPr>
              <a:t> </a:t>
            </a:r>
            <a:r>
              <a:rPr lang="en-US" sz="6000" b="0" dirty="0" err="1">
                <a:solidFill>
                  <a:srgbClr val="003399"/>
                </a:solidFill>
                <a:effectLst/>
              </a:rPr>
              <a:t>anh</a:t>
            </a:r>
            <a:r>
              <a:rPr lang="en-US" sz="6000" b="0" dirty="0">
                <a:solidFill>
                  <a:srgbClr val="003399"/>
                </a:solidFill>
                <a:effectLst/>
              </a:rPr>
              <a:t> </a:t>
            </a:r>
            <a:r>
              <a:rPr lang="en-US" sz="6000" b="0" dirty="0" err="1">
                <a:solidFill>
                  <a:srgbClr val="003399"/>
                </a:solidFill>
                <a:effectLst/>
              </a:rPr>
              <a:t>em</a:t>
            </a:r>
            <a:r>
              <a:rPr lang="en-US" sz="6000" b="0" dirty="0">
                <a:solidFill>
                  <a:srgbClr val="003399"/>
                </a:solidFill>
                <a:effectLst/>
              </a:rPr>
              <a:t>.</a:t>
            </a:r>
            <a:endParaRPr lang="en-US" sz="6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rPr>
              <a:t>Xin cho Danh Thánh Cha rạng ngời, hôm nay và đến muôn đời. Xin cho triều đại Cha mau đến, hiển trị trên ngàn muôn muôn nơi.</a:t>
            </a:r>
            <a:endParaRPr lang="en-US" sz="5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006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a:solidFill>
                  <a:srgbClr val="003399"/>
                </a:solidFill>
                <a:effectLst/>
                <a:latin typeface="+mj-lt"/>
              </a:rPr>
              <a:t>húa</a:t>
            </a:r>
            <a:r>
              <a:rPr lang="vi-VN" sz="5400" b="0" dirty="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93209"/>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Làm</a:t>
            </a:r>
            <a:r>
              <a:rPr lang="en-US" sz="8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Dấu</a:t>
            </a:r>
            <a:endParaRPr lang="en-US" sz="8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Minh Trang</a:t>
            </a:r>
          </a:p>
        </p:txBody>
      </p:sp>
    </p:spTree>
    <p:extLst>
      <p:ext uri="{BB962C8B-B14F-4D97-AF65-F5344CB8AC3E}">
        <p14:creationId xmlns:p14="http://schemas.microsoft.com/office/powerpoint/2010/main" val="3565395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Autofit/>
          </a:bodyPr>
          <a:lstStyle/>
          <a:p>
            <a:pPr algn="just"/>
            <a:r>
              <a:rPr lang="en-US" sz="4800" b="0" u="sng" smtClean="0">
                <a:solidFill>
                  <a:srgbClr val="FF0000"/>
                </a:solidFill>
                <a:effectLst/>
                <a:cs typeface="Times New Roman" pitchFamily="18" charset="0"/>
              </a:rPr>
              <a:t>Tk1</a:t>
            </a:r>
            <a:r>
              <a:rPr lang="vi-VN" sz="4800" b="0" u="sng" dirty="0">
                <a:solidFill>
                  <a:srgbClr val="FF0000"/>
                </a:solidFill>
                <a:effectLst/>
                <a:cs typeface="Times New Roman" pitchFamily="18" charset="0"/>
              </a:rPr>
              <a:t>:</a:t>
            </a:r>
            <a:r>
              <a:rPr lang="vi-VN" sz="4800" b="0" dirty="0">
                <a:solidFill>
                  <a:srgbClr val="003399"/>
                </a:solidFill>
                <a:effectLst/>
                <a:cs typeface="Times New Roman" pitchFamily="18" charset="0"/>
              </a:rPr>
              <a:t> </a:t>
            </a:r>
            <a:r>
              <a:rPr lang="en-US" b="0" dirty="0" err="1">
                <a:solidFill>
                  <a:srgbClr val="003399"/>
                </a:solidFill>
                <a:effectLst/>
                <a:cs typeface="Times New Roman" pitchFamily="18" charset="0"/>
              </a:rPr>
              <a:t>Khi</a:t>
            </a:r>
            <a:r>
              <a:rPr lang="en-US" b="0" dirty="0">
                <a:solidFill>
                  <a:srgbClr val="003399"/>
                </a:solidFill>
                <a:effectLst/>
                <a:cs typeface="Times New Roman" pitchFamily="18" charset="0"/>
              </a:rPr>
              <a:t> con </a:t>
            </a:r>
            <a:r>
              <a:rPr lang="en-US" b="0" dirty="0" err="1">
                <a:solidFill>
                  <a:srgbClr val="003399"/>
                </a:solidFill>
                <a:effectLst/>
                <a:cs typeface="Times New Roman" pitchFamily="18" charset="0"/>
              </a:rPr>
              <a:t>đặt</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tay</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lên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trán</a:t>
            </a:r>
            <a:r>
              <a:rPr lang="en-US" b="0" dirty="0">
                <a:solidFill>
                  <a:srgbClr val="003399"/>
                </a:solidFill>
                <a:effectLst/>
                <a:cs typeface="Times New Roman" pitchFamily="18" charset="0"/>
              </a:rPr>
              <a:t/>
            </a:r>
            <a:br>
              <a:rPr lang="en-US" b="0" dirty="0">
                <a:solidFill>
                  <a:srgbClr val="003399"/>
                </a:solidFill>
                <a:effectLst/>
                <a:cs typeface="Times New Roman" pitchFamily="18" charset="0"/>
              </a:rPr>
            </a:br>
            <a:r>
              <a:rPr lang="en-US" b="0" dirty="0" err="1">
                <a:solidFill>
                  <a:srgbClr val="003399"/>
                </a:solidFill>
                <a:effectLst/>
                <a:cs typeface="Times New Roman" pitchFamily="18" charset="0"/>
              </a:rPr>
              <a:t>làm</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dấu</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Thánh</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Giá</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trên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đầu</a:t>
            </a:r>
            <a:r>
              <a:rPr lang="en-US" b="0" dirty="0">
                <a:solidFill>
                  <a:srgbClr val="003399"/>
                </a:solidFill>
                <a:effectLst/>
                <a:cs typeface="Times New Roman" pitchFamily="18" charset="0"/>
              </a:rPr>
              <a:t>. Con tin </a:t>
            </a:r>
            <a:r>
              <a:rPr lang="en-US" b="0" dirty="0" err="1">
                <a:solidFill>
                  <a:srgbClr val="003399"/>
                </a:solidFill>
                <a:effectLst/>
                <a:cs typeface="Times New Roman" pitchFamily="18" charset="0"/>
              </a:rPr>
              <a:t>một</a:t>
            </a:r>
            <a:r>
              <a:rPr lang="en-US" b="0" dirty="0">
                <a:solidFill>
                  <a:srgbClr val="003399"/>
                </a:solidFill>
                <a:effectLst/>
                <a:cs typeface="Times New Roman" pitchFamily="18" charset="0"/>
              </a:rPr>
              <a:t> Cha </a:t>
            </a:r>
            <a:r>
              <a:rPr lang="en-US" b="0" dirty="0" err="1">
                <a:solidFill>
                  <a:srgbClr val="003399"/>
                </a:solidFill>
                <a:effectLst/>
                <a:cs typeface="Times New Roman" pitchFamily="18" charset="0"/>
              </a:rPr>
              <a:t>nhân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ái</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là</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Thiên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Chúa</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của</a:t>
            </a:r>
            <a:r>
              <a:rPr lang="en-US" b="0" dirty="0">
                <a:solidFill>
                  <a:srgbClr val="003399"/>
                </a:solidFill>
                <a:effectLst/>
                <a:cs typeface="Times New Roman" pitchFamily="18" charset="0"/>
              </a:rPr>
              <a:t> con, </a:t>
            </a:r>
            <a:r>
              <a:rPr lang="en-US" b="0" dirty="0" err="1">
                <a:solidFill>
                  <a:srgbClr val="003399"/>
                </a:solidFill>
                <a:effectLst/>
                <a:cs typeface="Times New Roman" pitchFamily="18" charset="0"/>
              </a:rPr>
              <a:t>khi</a:t>
            </a:r>
            <a:r>
              <a:rPr lang="en-US" b="0" dirty="0">
                <a:solidFill>
                  <a:srgbClr val="003399"/>
                </a:solidFill>
                <a:effectLst/>
                <a:cs typeface="Times New Roman" pitchFamily="18" charset="0"/>
              </a:rPr>
              <a:t> con </a:t>
            </a:r>
            <a:r>
              <a:rPr lang="en-US" b="0" dirty="0" err="1">
                <a:solidFill>
                  <a:srgbClr val="003399"/>
                </a:solidFill>
                <a:effectLst/>
                <a:cs typeface="Times New Roman" pitchFamily="18" charset="0"/>
              </a:rPr>
              <a:t>đặt</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tay</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lên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ngực</a:t>
            </a:r>
            <a:r>
              <a:rPr lang="en-US" b="0" dirty="0">
                <a:solidFill>
                  <a:srgbClr val="003399"/>
                </a:solidFill>
                <a:effectLst/>
                <a:cs typeface="Times New Roman" pitchFamily="18" charset="0"/>
              </a:rPr>
              <a:t> tin </a:t>
            </a:r>
            <a:r>
              <a:rPr lang="en-US" b="0" dirty="0" err="1">
                <a:solidFill>
                  <a:srgbClr val="003399"/>
                </a:solidFill>
                <a:effectLst/>
                <a:cs typeface="Times New Roman" pitchFamily="18" charset="0"/>
              </a:rPr>
              <a:t>Ngôi</a:t>
            </a:r>
            <a:r>
              <a:rPr lang="en-US" b="0" dirty="0">
                <a:solidFill>
                  <a:srgbClr val="003399"/>
                </a:solidFill>
                <a:effectLst/>
                <a:cs typeface="Times New Roman" pitchFamily="18" charset="0"/>
              </a:rPr>
              <a:t> Hai </a:t>
            </a:r>
            <a:r>
              <a:rPr lang="en-US" b="0" dirty="0" err="1">
                <a:solidFill>
                  <a:srgbClr val="003399"/>
                </a:solidFill>
                <a:effectLst/>
                <a:cs typeface="Times New Roman" pitchFamily="18" charset="0"/>
              </a:rPr>
              <a:t>xuống</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thế</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làm</a:t>
            </a:r>
            <a:r>
              <a:rPr lang="en-US" b="0" dirty="0">
                <a:solidFill>
                  <a:srgbClr val="003399"/>
                </a:solidFill>
                <a:effectLst/>
                <a:cs typeface="Times New Roman" pitchFamily="18" charset="0"/>
              </a:rPr>
              <a:t> ng</a:t>
            </a:r>
            <a:r>
              <a:rPr lang="vi-VN" b="0" dirty="0">
                <a:solidFill>
                  <a:srgbClr val="003399"/>
                </a:solidFill>
                <a:effectLst/>
                <a:cs typeface="Times New Roman" pitchFamily="18" charset="0"/>
              </a:rPr>
              <a:t>ư</a:t>
            </a:r>
            <a:r>
              <a:rPr lang="en-US" b="0" dirty="0" err="1">
                <a:solidFill>
                  <a:srgbClr val="003399"/>
                </a:solidFill>
                <a:effectLst/>
                <a:cs typeface="Times New Roman" pitchFamily="18" charset="0"/>
              </a:rPr>
              <a:t>ời</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làm</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dấu</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trên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hai</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vai</a:t>
            </a:r>
            <a:r>
              <a:rPr lang="en-US" b="0" dirty="0">
                <a:solidFill>
                  <a:srgbClr val="003399"/>
                </a:solidFill>
                <a:effectLst/>
                <a:cs typeface="Times New Roman" pitchFamily="18" charset="0"/>
              </a:rPr>
              <a:t> tin </a:t>
            </a:r>
            <a:r>
              <a:rPr lang="en-US" b="0" dirty="0" err="1">
                <a:solidFill>
                  <a:srgbClr val="003399"/>
                </a:solidFill>
                <a:effectLst/>
                <a:cs typeface="Times New Roman" pitchFamily="18" charset="0"/>
              </a:rPr>
              <a:t>Thánh</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Thần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nguồn</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suối</a:t>
            </a:r>
            <a:r>
              <a:rPr lang="en-US" b="0" dirty="0">
                <a:solidFill>
                  <a:srgbClr val="003399"/>
                </a:solidFill>
                <a:effectLst/>
                <a:cs typeface="Times New Roman" pitchFamily="18" charset="0"/>
              </a:rPr>
              <a:t> </a:t>
            </a:r>
            <a:r>
              <a:rPr lang="en-US" b="0" dirty="0" err="1">
                <a:solidFill>
                  <a:srgbClr val="003399"/>
                </a:solidFill>
                <a:effectLst/>
                <a:cs typeface="Times New Roman" pitchFamily="18" charset="0"/>
              </a:rPr>
              <a:t>tình</a:t>
            </a:r>
            <a:r>
              <a:rPr lang="en-US" b="0" dirty="0">
                <a:solidFill>
                  <a:srgbClr val="003399"/>
                </a:solidFill>
                <a:effectLst/>
                <a:cs typeface="Times New Roman" pitchFamily="18" charset="0"/>
              </a:rPr>
              <a:t> </a:t>
            </a:r>
            <a:r>
              <a:rPr lang="en-US" b="0" err="1">
                <a:solidFill>
                  <a:srgbClr val="003399"/>
                </a:solidFill>
                <a:effectLst/>
                <a:cs typeface="Times New Roman" pitchFamily="18" charset="0"/>
              </a:rPr>
              <a:t>yêu</a:t>
            </a:r>
            <a:r>
              <a:rPr lang="en-US" b="0" smtClean="0">
                <a:solidFill>
                  <a:srgbClr val="003399"/>
                </a:solidFill>
                <a:effectLst/>
                <a:cs typeface="Times New Roman" pitchFamily="18" charset="0"/>
              </a:rPr>
              <a:t>.</a:t>
            </a:r>
            <a:endParaRPr lang="vi-VN" sz="5400" b="0" dirty="0">
              <a:solidFill>
                <a:srgbClr val="003399"/>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0000"/>
                </a:solidFill>
                <a:effectLst/>
                <a:cs typeface="Times New Roman" pitchFamily="18" charset="0"/>
              </a:rPr>
              <a:t>Đk</a:t>
            </a:r>
            <a:r>
              <a:rPr lang="vi-VN" sz="6600" b="0" u="sng" dirty="0">
                <a:solidFill>
                  <a:srgbClr val="FF0000"/>
                </a:solidFill>
                <a:effectLst/>
                <a:cs typeface="Times New Roman" pitchFamily="18" charset="0"/>
              </a:rPr>
              <a:t>:</a:t>
            </a:r>
            <a:r>
              <a:rPr lang="vi-VN"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Ôi</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dấu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Thánh</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dấu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ấn</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của</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tình</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yêu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cao</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siêu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thay</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Một</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Chúa</a:t>
            </a:r>
            <a:r>
              <a:rPr lang="en-US" sz="6600" b="0" dirty="0">
                <a:solidFill>
                  <a:srgbClr val="003399"/>
                </a:solidFill>
                <a:effectLst/>
                <a:cs typeface="Times New Roman" pitchFamily="18" charset="0"/>
              </a:rPr>
              <a:t> Ba </a:t>
            </a:r>
            <a:r>
              <a:rPr lang="en-US" sz="6600" b="0" dirty="0" err="1">
                <a:solidFill>
                  <a:srgbClr val="003399"/>
                </a:solidFill>
                <a:effectLst/>
                <a:cs typeface="Times New Roman" pitchFamily="18" charset="0"/>
              </a:rPr>
              <a:t>Ngôi</a:t>
            </a:r>
            <a:r>
              <a:rPr lang="en-US" sz="6600" b="0" dirty="0">
                <a:solidFill>
                  <a:srgbClr val="003399"/>
                </a:solidFill>
                <a:effectLst/>
                <a:cs typeface="Times New Roman" pitchFamily="18" charset="0"/>
              </a:rPr>
              <a:t>. </a:t>
            </a:r>
            <a:endParaRPr lang="vi-VN" sz="6600" b="0" dirty="0">
              <a:solidFill>
                <a:srgbClr val="003399"/>
              </a:solidFill>
              <a:effectLs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b="0" u="sng">
                <a:solidFill>
                  <a:srgbClr val="FF0000"/>
                </a:solidFill>
                <a:effectLst/>
                <a:cs typeface="Times New Roman" pitchFamily="18" charset="0"/>
              </a:rPr>
              <a:t>Tk2</a:t>
            </a:r>
            <a:r>
              <a:rPr lang="vi-VN" b="0" u="sng" dirty="0">
                <a:solidFill>
                  <a:srgbClr val="FF0000"/>
                </a:solidFill>
                <a:effectLst/>
                <a:cs typeface="Times New Roman" pitchFamily="18" charset="0"/>
              </a:rPr>
              <a:t>:</a:t>
            </a:r>
            <a:r>
              <a:rPr lang="vi-VN" sz="5400" b="0" dirty="0">
                <a:solidFill>
                  <a:srgbClr val="003399"/>
                </a:solidFill>
                <a:effectLst/>
                <a:cs typeface="Times New Roman" pitchFamily="18" charset="0"/>
              </a:rPr>
              <a:t> </a:t>
            </a:r>
            <a:r>
              <a:rPr lang="en-US" sz="4600" b="0" dirty="0">
                <a:solidFill>
                  <a:srgbClr val="003399"/>
                </a:solidFill>
                <a:effectLst/>
                <a:cs typeface="Times New Roman" pitchFamily="18" charset="0"/>
              </a:rPr>
              <a:t>Vinh </a:t>
            </a:r>
            <a:r>
              <a:rPr lang="en-US" sz="4600" b="0" dirty="0" err="1">
                <a:solidFill>
                  <a:srgbClr val="003399"/>
                </a:solidFill>
                <a:effectLst/>
                <a:cs typeface="Times New Roman" pitchFamily="18" charset="0"/>
              </a:rPr>
              <a:t>danh</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một</a:t>
            </a:r>
            <a:r>
              <a:rPr lang="en-US" sz="4600" b="0" dirty="0">
                <a:solidFill>
                  <a:srgbClr val="003399"/>
                </a:solidFill>
                <a:effectLst/>
                <a:cs typeface="Times New Roman" pitchFamily="18" charset="0"/>
              </a:rPr>
              <a:t> Cha </a:t>
            </a:r>
            <a:r>
              <a:rPr lang="en-US" sz="4600" b="0" dirty="0" err="1">
                <a:solidFill>
                  <a:srgbClr val="003399"/>
                </a:solidFill>
                <a:effectLst/>
                <a:cs typeface="Times New Roman" pitchFamily="18" charset="0"/>
              </a:rPr>
              <a:t>nhân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ái</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là</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Đấng</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tạo</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tác</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muôn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loài</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Ngôi</a:t>
            </a:r>
            <a:r>
              <a:rPr lang="en-US" sz="4600" b="0" dirty="0">
                <a:solidFill>
                  <a:srgbClr val="003399"/>
                </a:solidFill>
                <a:effectLst/>
                <a:cs typeface="Times New Roman" pitchFamily="18" charset="0"/>
              </a:rPr>
              <a:t> Con </a:t>
            </a:r>
            <a:r>
              <a:rPr lang="en-US" sz="4600" b="0" dirty="0" err="1">
                <a:solidFill>
                  <a:srgbClr val="003399"/>
                </a:solidFill>
                <a:effectLst/>
                <a:cs typeface="Times New Roman" pitchFamily="18" charset="0"/>
              </a:rPr>
              <a:t>hạ</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sinh</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nhân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thế</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để</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cứu</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rỗi</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trần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gian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Ngôi</a:t>
            </a:r>
            <a:r>
              <a:rPr lang="en-US" sz="4600" b="0" dirty="0">
                <a:solidFill>
                  <a:srgbClr val="003399"/>
                </a:solidFill>
                <a:effectLst/>
                <a:cs typeface="Times New Roman" pitchFamily="18" charset="0"/>
              </a:rPr>
              <a:t> Ba </a:t>
            </a:r>
            <a:r>
              <a:rPr lang="en-US" sz="4600" b="0" dirty="0" err="1">
                <a:solidFill>
                  <a:srgbClr val="003399"/>
                </a:solidFill>
                <a:effectLst/>
                <a:cs typeface="Times New Roman" pitchFamily="18" charset="0"/>
              </a:rPr>
              <a:t>truyền</a:t>
            </a:r>
            <a:r>
              <a:rPr lang="en-US" sz="4600" b="0" dirty="0">
                <a:solidFill>
                  <a:srgbClr val="003399"/>
                </a:solidFill>
                <a:effectLst/>
                <a:cs typeface="Times New Roman" pitchFamily="18" charset="0"/>
              </a:rPr>
              <a:t> ban </a:t>
            </a:r>
            <a:r>
              <a:rPr lang="en-US" sz="4600" b="0" dirty="0" err="1">
                <a:solidFill>
                  <a:srgbClr val="003399"/>
                </a:solidFill>
                <a:effectLst/>
                <a:cs typeface="Times New Roman" pitchFamily="18" charset="0"/>
              </a:rPr>
              <a:t>sức</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mạnh</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cho</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tâm</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linh</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thánh</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hóa</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từng</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ngày</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Cùng</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chúc</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khen</a:t>
            </a:r>
            <a:r>
              <a:rPr lang="en-US" sz="4600" b="0" dirty="0">
                <a:solidFill>
                  <a:srgbClr val="003399"/>
                </a:solidFill>
                <a:effectLst/>
                <a:cs typeface="Times New Roman" pitchFamily="18" charset="0"/>
              </a:rPr>
              <a:t> Ba </a:t>
            </a:r>
            <a:r>
              <a:rPr lang="en-US" sz="4600" b="0" dirty="0" err="1">
                <a:solidFill>
                  <a:srgbClr val="003399"/>
                </a:solidFill>
                <a:effectLst/>
                <a:cs typeface="Times New Roman" pitchFamily="18" charset="0"/>
              </a:rPr>
              <a:t>ngôi</a:t>
            </a:r>
            <a:r>
              <a:rPr lang="en-US" sz="4600" b="0" dirty="0">
                <a:solidFill>
                  <a:srgbClr val="003399"/>
                </a:solidFill>
                <a:effectLst/>
                <a:cs typeface="Times New Roman" pitchFamily="18" charset="0"/>
              </a:rPr>
              <a:t> tr</a:t>
            </a:r>
            <a:r>
              <a:rPr lang="vi-VN" sz="4600" b="0" dirty="0">
                <a:solidFill>
                  <a:srgbClr val="003399"/>
                </a:solidFill>
                <a:effectLst/>
                <a:cs typeface="Times New Roman" pitchFamily="18" charset="0"/>
              </a:rPr>
              <a:t>ư</a:t>
            </a:r>
            <a:r>
              <a:rPr lang="en-US" sz="4600" b="0" dirty="0" err="1">
                <a:solidFill>
                  <a:srgbClr val="003399"/>
                </a:solidFill>
                <a:effectLst/>
                <a:cs typeface="Times New Roman" pitchFamily="18" charset="0"/>
              </a:rPr>
              <a:t>ớc</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muôn</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đời</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và</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mãi</a:t>
            </a:r>
            <a:r>
              <a:rPr lang="en-US" sz="4600" b="0" dirty="0">
                <a:solidFill>
                  <a:srgbClr val="003399"/>
                </a:solidFill>
                <a:effectLst/>
                <a:cs typeface="Times New Roman" pitchFamily="18" charset="0"/>
              </a:rPr>
              <a:t> </a:t>
            </a:r>
            <a:r>
              <a:rPr lang="en-US" sz="4600" b="0" dirty="0" err="1">
                <a:solidFill>
                  <a:srgbClr val="003399"/>
                </a:solidFill>
                <a:effectLst/>
                <a:cs typeface="Times New Roman" pitchFamily="18" charset="0"/>
              </a:rPr>
              <a:t>về</a:t>
            </a:r>
            <a:r>
              <a:rPr lang="en-US" sz="4600" b="0" dirty="0">
                <a:solidFill>
                  <a:srgbClr val="003399"/>
                </a:solidFill>
                <a:effectLst/>
                <a:cs typeface="Times New Roman" pitchFamily="18" charset="0"/>
              </a:rPr>
              <a:t> </a:t>
            </a:r>
            <a:r>
              <a:rPr lang="en-US" sz="4600" b="0" err="1">
                <a:solidFill>
                  <a:srgbClr val="003399"/>
                </a:solidFill>
                <a:effectLst/>
                <a:cs typeface="Times New Roman" pitchFamily="18" charset="0"/>
              </a:rPr>
              <a:t>sau</a:t>
            </a:r>
            <a:r>
              <a:rPr lang="en-US" sz="4600" b="0">
                <a:solidFill>
                  <a:srgbClr val="003399"/>
                </a:solidFill>
                <a:effectLst/>
                <a:cs typeface="Times New Roman" pitchFamily="18" charset="0"/>
              </a:rPr>
              <a:t>.</a:t>
            </a:r>
            <a:endParaRPr lang="vi-VN" sz="4600" b="0" dirty="0">
              <a:solidFill>
                <a:srgbClr val="003399"/>
              </a:solidFill>
              <a:effectLst/>
              <a:cs typeface="Times New Roman" pitchFamily="18" charset="0"/>
            </a:endParaRPr>
          </a:p>
        </p:txBody>
      </p:sp>
    </p:spTree>
    <p:extLst>
      <p:ext uri="{BB962C8B-B14F-4D97-AF65-F5344CB8AC3E}">
        <p14:creationId xmlns:p14="http://schemas.microsoft.com/office/powerpoint/2010/main" val="377390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0000"/>
                </a:solidFill>
                <a:effectLst/>
                <a:cs typeface="Times New Roman" pitchFamily="18" charset="0"/>
              </a:rPr>
              <a:t>Đk</a:t>
            </a:r>
            <a:r>
              <a:rPr lang="vi-VN" sz="6600" b="0" u="sng" dirty="0">
                <a:solidFill>
                  <a:srgbClr val="FF0000"/>
                </a:solidFill>
                <a:effectLst/>
                <a:cs typeface="Times New Roman" pitchFamily="18" charset="0"/>
              </a:rPr>
              <a:t>:</a:t>
            </a:r>
            <a:r>
              <a:rPr lang="vi-VN"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Ôi</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dấu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Thánh</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dấu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ấn</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của</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tình</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yêu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cao</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siêu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thay</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mầu</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nhiệm</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Một</a:t>
            </a:r>
            <a:r>
              <a:rPr lang="en-US" sz="6600" b="0" dirty="0">
                <a:solidFill>
                  <a:srgbClr val="003399"/>
                </a:solidFill>
                <a:effectLst/>
                <a:cs typeface="Times New Roman" pitchFamily="18" charset="0"/>
              </a:rPr>
              <a:t> </a:t>
            </a:r>
            <a:r>
              <a:rPr lang="en-US" sz="6600" b="0" dirty="0" err="1">
                <a:solidFill>
                  <a:srgbClr val="003399"/>
                </a:solidFill>
                <a:effectLst/>
                <a:cs typeface="Times New Roman" pitchFamily="18" charset="0"/>
              </a:rPr>
              <a:t>Chúa</a:t>
            </a:r>
            <a:r>
              <a:rPr lang="en-US" sz="6600" b="0" dirty="0">
                <a:solidFill>
                  <a:srgbClr val="003399"/>
                </a:solidFill>
                <a:effectLst/>
                <a:cs typeface="Times New Roman" pitchFamily="18" charset="0"/>
              </a:rPr>
              <a:t> Ba </a:t>
            </a:r>
            <a:r>
              <a:rPr lang="en-US" sz="6600" b="0" dirty="0" err="1">
                <a:solidFill>
                  <a:srgbClr val="003399"/>
                </a:solidFill>
                <a:effectLst/>
                <a:cs typeface="Times New Roman" pitchFamily="18" charset="0"/>
              </a:rPr>
              <a:t>Ngôi</a:t>
            </a:r>
            <a:r>
              <a:rPr lang="en-US" sz="6600" b="0" dirty="0">
                <a:solidFill>
                  <a:srgbClr val="003399"/>
                </a:solidFill>
                <a:effectLst/>
                <a:cs typeface="Times New Roman" pitchFamily="18" charset="0"/>
              </a:rPr>
              <a:t>. </a:t>
            </a:r>
            <a:endParaRPr lang="vi-VN" sz="6600" b="0" dirty="0">
              <a:solidFill>
                <a:srgbClr val="003399"/>
              </a:solidFill>
              <a:effectLst/>
              <a:cs typeface="Times New Roman" pitchFamily="18" charset="0"/>
            </a:endParaRPr>
          </a:p>
        </p:txBody>
      </p:sp>
    </p:spTree>
    <p:extLst>
      <p:ext uri="{BB962C8B-B14F-4D97-AF65-F5344CB8AC3E}">
        <p14:creationId xmlns:p14="http://schemas.microsoft.com/office/powerpoint/2010/main" val="3249479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1913</Words>
  <Application>Microsoft Office PowerPoint</Application>
  <PresentationFormat>On-screen Show (16:9)</PresentationFormat>
  <Paragraphs>139</Paragraphs>
  <Slides>97</Slides>
  <Notes>4</Notes>
  <HiddenSlides>0</HiddenSlides>
  <MMClips>0</MMClips>
  <ScaleCrop>false</ScaleCrop>
  <HeadingPairs>
    <vt:vector size="4" baseType="variant">
      <vt:variant>
        <vt:lpstr>Theme</vt:lpstr>
      </vt:variant>
      <vt:variant>
        <vt:i4>21</vt:i4>
      </vt:variant>
      <vt:variant>
        <vt:lpstr>Slide Titles</vt:lpstr>
      </vt:variant>
      <vt:variant>
        <vt:i4>97</vt:i4>
      </vt:variant>
    </vt:vector>
  </HeadingPairs>
  <TitlesOfParts>
    <vt:vector size="118"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4_Office Theme</vt:lpstr>
      <vt:lpstr>13_Office Theme</vt:lpstr>
      <vt:lpstr>15_Office Theme</vt:lpstr>
      <vt:lpstr>16_Office Theme</vt:lpstr>
      <vt:lpstr>8_Office Theme</vt:lpstr>
      <vt:lpstr>6_Office Theme</vt:lpstr>
      <vt:lpstr>PowerPoint Presentation</vt:lpstr>
      <vt:lpstr>Tập Hát Cộng Đoàn</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Kính Dâng Ba Ngôi Lm. Tri Văn Vinh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Khi con đặt tay lên trán làm dấu Thánh Giá trên đầu. Con tin một Cha nhân ái là Thiên Chúa của con, khi con đặt tay lên ngực tin Ngôi Hai xuống thế làm người, làm dấu trên hai vai tin Thánh Thần nguồn suối tình yêu.</vt:lpstr>
      <vt:lpstr>Đk: Ôi dấu Thánh nhiệm mầu, dấu ấn của tình yêu, cao siêu thay nhiệm mầu, mầu nhiệm: Một Chúa Ba Ngôi. </vt:lpstr>
      <vt:lpstr>Tk2: Vinh danh một Cha nhân ái là Đấng tạo tác muôn loài, Ngôi Con hạ sinh nhân thế để cứu rỗi trần gian. Ngôi Ba truyền ban sức mạnh cho tâm linh thánh hóa từng ngày. Cùng chúc khen Ba ngôi trước muôn đời và mãi về sau.</vt:lpstr>
      <vt:lpstr>Đk: Ôi dấu Thánh nhiệm mầu, dấu ấn của tình yêu, cao siêu thay nhiệm mầu, mầu nhiệm: Một Chúa Ba Ngôi.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144</cp:revision>
  <dcterms:created xsi:type="dcterms:W3CDTF">2021-05-09T08:36:44Z</dcterms:created>
  <dcterms:modified xsi:type="dcterms:W3CDTF">2023-06-01T08:42:14Z</dcterms:modified>
</cp:coreProperties>
</file>