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52" r:id="rId5"/>
    <p:sldMasterId id="2147483764" r:id="rId6"/>
    <p:sldMasterId id="2147483776" r:id="rId7"/>
    <p:sldMasterId id="2147483800" r:id="rId8"/>
    <p:sldMasterId id="2147483812" r:id="rId9"/>
    <p:sldMasterId id="2147483824" r:id="rId10"/>
    <p:sldMasterId id="2147483884" r:id="rId11"/>
    <p:sldMasterId id="2147483896" r:id="rId12"/>
    <p:sldMasterId id="2147484004" r:id="rId13"/>
    <p:sldMasterId id="2147484016" r:id="rId14"/>
    <p:sldMasterId id="2147484028" r:id="rId15"/>
    <p:sldMasterId id="2147484040" r:id="rId16"/>
    <p:sldMasterId id="2147484136" r:id="rId17"/>
    <p:sldMasterId id="2147484148" r:id="rId18"/>
    <p:sldMasterId id="2147484160" r:id="rId19"/>
    <p:sldMasterId id="2147484172" r:id="rId20"/>
    <p:sldMasterId id="2147484184" r:id="rId21"/>
    <p:sldMasterId id="2147484196" r:id="rId22"/>
    <p:sldMasterId id="2147484208" r:id="rId23"/>
    <p:sldMasterId id="2147484220" r:id="rId24"/>
    <p:sldMasterId id="2147484232" r:id="rId25"/>
    <p:sldMasterId id="2147484244" r:id="rId26"/>
    <p:sldMasterId id="2147484256" r:id="rId27"/>
    <p:sldMasterId id="2147484268" r:id="rId28"/>
    <p:sldMasterId id="2147484280" r:id="rId29"/>
    <p:sldMasterId id="2147484292" r:id="rId30"/>
  </p:sldMasterIdLst>
  <p:notesMasterIdLst>
    <p:notesMasterId r:id="rId126"/>
  </p:notesMasterIdLst>
  <p:sldIdLst>
    <p:sldId id="256" r:id="rId31"/>
    <p:sldId id="359" r:id="rId32"/>
    <p:sldId id="9743" r:id="rId33"/>
    <p:sldId id="9744" r:id="rId34"/>
    <p:sldId id="9745" r:id="rId35"/>
    <p:sldId id="9785" r:id="rId36"/>
    <p:sldId id="9777" r:id="rId37"/>
    <p:sldId id="9778" r:id="rId38"/>
    <p:sldId id="9779" r:id="rId39"/>
    <p:sldId id="9780" r:id="rId40"/>
    <p:sldId id="9781" r:id="rId41"/>
    <p:sldId id="9782" r:id="rId42"/>
    <p:sldId id="9783" r:id="rId43"/>
    <p:sldId id="9784" r:id="rId44"/>
    <p:sldId id="9686" r:id="rId45"/>
    <p:sldId id="2146" r:id="rId46"/>
    <p:sldId id="1982" r:id="rId47"/>
    <p:sldId id="1986" r:id="rId48"/>
    <p:sldId id="9787" r:id="rId49"/>
    <p:sldId id="9746" r:id="rId50"/>
    <p:sldId id="9788" r:id="rId51"/>
    <p:sldId id="9687" r:id="rId52"/>
    <p:sldId id="9756" r:id="rId53"/>
    <p:sldId id="9757" r:id="rId54"/>
    <p:sldId id="9758" r:id="rId55"/>
    <p:sldId id="9759" r:id="rId56"/>
    <p:sldId id="9760" r:id="rId57"/>
    <p:sldId id="9761" r:id="rId58"/>
    <p:sldId id="9762" r:id="rId59"/>
    <p:sldId id="9763" r:id="rId60"/>
    <p:sldId id="9764" r:id="rId61"/>
    <p:sldId id="9635" r:id="rId62"/>
    <p:sldId id="9636" r:id="rId63"/>
    <p:sldId id="9637" r:id="rId64"/>
    <p:sldId id="9638" r:id="rId65"/>
    <p:sldId id="9639" r:id="rId66"/>
    <p:sldId id="9640" r:id="rId67"/>
    <p:sldId id="9641" r:id="rId68"/>
    <p:sldId id="9642" r:id="rId69"/>
    <p:sldId id="9688" r:id="rId70"/>
    <p:sldId id="2361" r:id="rId71"/>
    <p:sldId id="9690" r:id="rId72"/>
    <p:sldId id="261" r:id="rId73"/>
    <p:sldId id="262" r:id="rId74"/>
    <p:sldId id="9766" r:id="rId75"/>
    <p:sldId id="9674" r:id="rId76"/>
    <p:sldId id="9767" r:id="rId77"/>
    <p:sldId id="9671" r:id="rId78"/>
    <p:sldId id="9768" r:id="rId79"/>
    <p:sldId id="9765" r:id="rId80"/>
    <p:sldId id="9584" r:id="rId81"/>
    <p:sldId id="9658" r:id="rId82"/>
    <p:sldId id="9659" r:id="rId83"/>
    <p:sldId id="9644" r:id="rId84"/>
    <p:sldId id="9645" r:id="rId85"/>
    <p:sldId id="9646" r:id="rId86"/>
    <p:sldId id="9647" r:id="rId87"/>
    <p:sldId id="9648" r:id="rId88"/>
    <p:sldId id="9649" r:id="rId89"/>
    <p:sldId id="9650" r:id="rId90"/>
    <p:sldId id="9651" r:id="rId91"/>
    <p:sldId id="9652" r:id="rId92"/>
    <p:sldId id="9653" r:id="rId93"/>
    <p:sldId id="9654" r:id="rId94"/>
    <p:sldId id="9655" r:id="rId95"/>
    <p:sldId id="9656" r:id="rId96"/>
    <p:sldId id="9692" r:id="rId97"/>
    <p:sldId id="9786" r:id="rId98"/>
    <p:sldId id="1134" r:id="rId99"/>
    <p:sldId id="1139" r:id="rId100"/>
    <p:sldId id="9789" r:id="rId101"/>
    <p:sldId id="1161" r:id="rId102"/>
    <p:sldId id="9727" r:id="rId103"/>
    <p:sldId id="9790" r:id="rId104"/>
    <p:sldId id="9791" r:id="rId105"/>
    <p:sldId id="9669" r:id="rId106"/>
    <p:sldId id="9693" r:id="rId107"/>
    <p:sldId id="9384" r:id="rId108"/>
    <p:sldId id="2344" r:id="rId109"/>
    <p:sldId id="9555" r:id="rId110"/>
    <p:sldId id="9556" r:id="rId111"/>
    <p:sldId id="9793" r:id="rId112"/>
    <p:sldId id="9792" r:id="rId113"/>
    <p:sldId id="9794" r:id="rId114"/>
    <p:sldId id="9691" r:id="rId115"/>
    <p:sldId id="9694" r:id="rId116"/>
    <p:sldId id="9390" r:id="rId117"/>
    <p:sldId id="2182" r:id="rId118"/>
    <p:sldId id="9736" r:id="rId119"/>
    <p:sldId id="9795" r:id="rId120"/>
    <p:sldId id="2180" r:id="rId121"/>
    <p:sldId id="9798" r:id="rId122"/>
    <p:sldId id="9797" r:id="rId123"/>
    <p:sldId id="9796" r:id="rId124"/>
    <p:sldId id="9695" r:id="rId1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7.xml"/><Relationship Id="rId21" Type="http://schemas.openxmlformats.org/officeDocument/2006/relationships/slideMaster" Target="slideMasters/slideMaster21.xml"/><Relationship Id="rId42" Type="http://schemas.openxmlformats.org/officeDocument/2006/relationships/slide" Target="slides/slide12.xml"/><Relationship Id="rId47" Type="http://schemas.openxmlformats.org/officeDocument/2006/relationships/slide" Target="slides/slide17.xml"/><Relationship Id="rId63" Type="http://schemas.openxmlformats.org/officeDocument/2006/relationships/slide" Target="slides/slide33.xml"/><Relationship Id="rId68" Type="http://schemas.openxmlformats.org/officeDocument/2006/relationships/slide" Target="slides/slide38.xml"/><Relationship Id="rId84" Type="http://schemas.openxmlformats.org/officeDocument/2006/relationships/slide" Target="slides/slide54.xml"/><Relationship Id="rId89" Type="http://schemas.openxmlformats.org/officeDocument/2006/relationships/slide" Target="slides/slide59.xml"/><Relationship Id="rId112" Type="http://schemas.openxmlformats.org/officeDocument/2006/relationships/slide" Target="slides/slide82.xml"/><Relationship Id="rId16" Type="http://schemas.openxmlformats.org/officeDocument/2006/relationships/slideMaster" Target="slideMasters/slideMaster16.xml"/><Relationship Id="rId107" Type="http://schemas.openxmlformats.org/officeDocument/2006/relationships/slide" Target="slides/slide77.xml"/><Relationship Id="rId11" Type="http://schemas.openxmlformats.org/officeDocument/2006/relationships/slideMaster" Target="slideMasters/slideMaster11.xml"/><Relationship Id="rId32" Type="http://schemas.openxmlformats.org/officeDocument/2006/relationships/slide" Target="slides/slide2.xml"/><Relationship Id="rId37" Type="http://schemas.openxmlformats.org/officeDocument/2006/relationships/slide" Target="slides/slide7.xml"/><Relationship Id="rId53" Type="http://schemas.openxmlformats.org/officeDocument/2006/relationships/slide" Target="slides/slide23.xml"/><Relationship Id="rId58" Type="http://schemas.openxmlformats.org/officeDocument/2006/relationships/slide" Target="slides/slide28.xml"/><Relationship Id="rId74" Type="http://schemas.openxmlformats.org/officeDocument/2006/relationships/slide" Target="slides/slide44.xml"/><Relationship Id="rId79" Type="http://schemas.openxmlformats.org/officeDocument/2006/relationships/slide" Target="slides/slide49.xml"/><Relationship Id="rId102" Type="http://schemas.openxmlformats.org/officeDocument/2006/relationships/slide" Target="slides/slide72.xml"/><Relationship Id="rId123" Type="http://schemas.openxmlformats.org/officeDocument/2006/relationships/slide" Target="slides/slide93.xml"/><Relationship Id="rId128"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60.xml"/><Relationship Id="rId95" Type="http://schemas.openxmlformats.org/officeDocument/2006/relationships/slide" Target="slides/slide6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77" Type="http://schemas.openxmlformats.org/officeDocument/2006/relationships/slide" Target="slides/slide47.xml"/><Relationship Id="rId100" Type="http://schemas.openxmlformats.org/officeDocument/2006/relationships/slide" Target="slides/slide70.xml"/><Relationship Id="rId105" Type="http://schemas.openxmlformats.org/officeDocument/2006/relationships/slide" Target="slides/slide75.xml"/><Relationship Id="rId113" Type="http://schemas.openxmlformats.org/officeDocument/2006/relationships/slide" Target="slides/slide83.xml"/><Relationship Id="rId118" Type="http://schemas.openxmlformats.org/officeDocument/2006/relationships/slide" Target="slides/slide88.xml"/><Relationship Id="rId12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80" Type="http://schemas.openxmlformats.org/officeDocument/2006/relationships/slide" Target="slides/slide50.xml"/><Relationship Id="rId85" Type="http://schemas.openxmlformats.org/officeDocument/2006/relationships/slide" Target="slides/slide55.xml"/><Relationship Id="rId93" Type="http://schemas.openxmlformats.org/officeDocument/2006/relationships/slide" Target="slides/slide63.xml"/><Relationship Id="rId98" Type="http://schemas.openxmlformats.org/officeDocument/2006/relationships/slide" Target="slides/slide68.xml"/><Relationship Id="rId121"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103" Type="http://schemas.openxmlformats.org/officeDocument/2006/relationships/slide" Target="slides/slide73.xml"/><Relationship Id="rId108" Type="http://schemas.openxmlformats.org/officeDocument/2006/relationships/slide" Target="slides/slide78.xml"/><Relationship Id="rId116" Type="http://schemas.openxmlformats.org/officeDocument/2006/relationships/slide" Target="slides/slide86.xml"/><Relationship Id="rId124" Type="http://schemas.openxmlformats.org/officeDocument/2006/relationships/slide" Target="slides/slide94.xml"/><Relationship Id="rId129"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slide" Target="slides/slide45.xml"/><Relationship Id="rId83" Type="http://schemas.openxmlformats.org/officeDocument/2006/relationships/slide" Target="slides/slide53.xml"/><Relationship Id="rId88" Type="http://schemas.openxmlformats.org/officeDocument/2006/relationships/slide" Target="slides/slide58.xml"/><Relationship Id="rId91" Type="http://schemas.openxmlformats.org/officeDocument/2006/relationships/slide" Target="slides/slide61.xml"/><Relationship Id="rId96" Type="http://schemas.openxmlformats.org/officeDocument/2006/relationships/slide" Target="slides/slide66.xml"/><Relationship Id="rId111"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6" Type="http://schemas.openxmlformats.org/officeDocument/2006/relationships/slide" Target="slides/slide76.xml"/><Relationship Id="rId114" Type="http://schemas.openxmlformats.org/officeDocument/2006/relationships/slide" Target="slides/slide84.xml"/><Relationship Id="rId119" Type="http://schemas.openxmlformats.org/officeDocument/2006/relationships/slide" Target="slides/slide89.xml"/><Relationship Id="rId12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slide" Target="slides/slide48.xml"/><Relationship Id="rId81" Type="http://schemas.openxmlformats.org/officeDocument/2006/relationships/slide" Target="slides/slide51.xml"/><Relationship Id="rId86" Type="http://schemas.openxmlformats.org/officeDocument/2006/relationships/slide" Target="slides/slide56.xml"/><Relationship Id="rId94" Type="http://schemas.openxmlformats.org/officeDocument/2006/relationships/slide" Target="slides/slide64.xml"/><Relationship Id="rId99" Type="http://schemas.openxmlformats.org/officeDocument/2006/relationships/slide" Target="slides/slide69.xml"/><Relationship Id="rId101" Type="http://schemas.openxmlformats.org/officeDocument/2006/relationships/slide" Target="slides/slide71.xml"/><Relationship Id="rId122" Type="http://schemas.openxmlformats.org/officeDocument/2006/relationships/slide" Target="slides/slide92.xml"/><Relationship Id="rId13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9.xml"/><Relationship Id="rId109" Type="http://schemas.openxmlformats.org/officeDocument/2006/relationships/slide" Target="slides/slide79.xml"/><Relationship Id="rId34" Type="http://schemas.openxmlformats.org/officeDocument/2006/relationships/slide" Target="slides/slide4.xml"/><Relationship Id="rId50" Type="http://schemas.openxmlformats.org/officeDocument/2006/relationships/slide" Target="slides/slide20.xml"/><Relationship Id="rId55" Type="http://schemas.openxmlformats.org/officeDocument/2006/relationships/slide" Target="slides/slide25.xml"/><Relationship Id="rId76" Type="http://schemas.openxmlformats.org/officeDocument/2006/relationships/slide" Target="slides/slide46.xml"/><Relationship Id="rId97" Type="http://schemas.openxmlformats.org/officeDocument/2006/relationships/slide" Target="slides/slide67.xml"/><Relationship Id="rId104" Type="http://schemas.openxmlformats.org/officeDocument/2006/relationships/slide" Target="slides/slide74.xml"/><Relationship Id="rId120" Type="http://schemas.openxmlformats.org/officeDocument/2006/relationships/slide" Target="slides/slide90.xml"/><Relationship Id="rId125"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41.xml"/><Relationship Id="rId92"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0.xml"/><Relationship Id="rId45" Type="http://schemas.openxmlformats.org/officeDocument/2006/relationships/slide" Target="slides/slide15.xml"/><Relationship Id="rId66" Type="http://schemas.openxmlformats.org/officeDocument/2006/relationships/slide" Target="slides/slide36.xml"/><Relationship Id="rId87" Type="http://schemas.openxmlformats.org/officeDocument/2006/relationships/slide" Target="slides/slide57.xml"/><Relationship Id="rId110" Type="http://schemas.openxmlformats.org/officeDocument/2006/relationships/slide" Target="slides/slide80.xml"/><Relationship Id="rId115" Type="http://schemas.openxmlformats.org/officeDocument/2006/relationships/slide" Target="slides/slide85.xml"/><Relationship Id="rId61" Type="http://schemas.openxmlformats.org/officeDocument/2006/relationships/slide" Target="slides/slide31.xml"/><Relationship Id="rId82"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2245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3999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7027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4021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9493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8575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978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457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5222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8860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5262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2086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9079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0711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5313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476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68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2777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0358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5750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3318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5339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7610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9879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0617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83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215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15424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83836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86044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7264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42651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87478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93575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873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353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1908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5519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4308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4197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01521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53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8883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93575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8731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35366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1908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551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43080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4197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0152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537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888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93575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87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7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3536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1908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551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4308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41973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0152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537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8883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8899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3062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0346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2414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6418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26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639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697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976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0308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9656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27452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33564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26587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56993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03264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52755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78221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42980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49601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023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56001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88988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999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35377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78992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02778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79566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4061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41036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97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89411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3855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52381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29254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83309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4088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48942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05739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6013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618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259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66404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60879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52381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29254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83309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4088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48942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05739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60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61882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259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66404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60879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36512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25903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01829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4838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69740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779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95064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67017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9923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4506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1430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29124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9864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81017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00620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563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8657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16464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81973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18793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52985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65430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74785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00541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62043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531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2377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23570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91522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03223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11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24967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94950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27186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758456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4904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78590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8330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15376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71053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1173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86277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46044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16776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39507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66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49011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18997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47622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82196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36312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84951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26238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59667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96738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395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6617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49011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18997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47622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82196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36312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84951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26238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59667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967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75538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84267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09167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09060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98995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91874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48505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68837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29395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48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08013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75538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84267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09167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09060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98995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91874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48505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68837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293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48975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08013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62832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83520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08302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6218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5740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05066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99784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090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80048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4549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143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3.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jp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1.jpg"/><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image" Target="../media/image1.jpg"/><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9.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image" Target="../media/image1.jpg"/><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theme" Target="../theme/theme30.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262056"/>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68041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5847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07601"/>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07601"/>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07601"/>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181348"/>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725598"/>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092561"/>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769930"/>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769930"/>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041547"/>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849360"/>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375822"/>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679840"/>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56773"/>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56773"/>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855375"/>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855375"/>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040247"/>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5.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91.xml"/><Relationship Id="rId4" Type="http://schemas.openxmlformats.org/officeDocument/2006/relationships/image" Target="../media/image14.png"/></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5.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6.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9.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8.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0.xml"/></Relationships>
</file>

<file path=ppt/slides/_rels/slide8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8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9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6.xml"/></Relationships>
</file>

<file path=ppt/slides/_rels/slide9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18.xml"/></Relationships>
</file>

<file path=ppt/slides/_rels/slide9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7.xml"/></Relationships>
</file>

<file path=ppt/slides/_rels/slide9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11252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328289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890827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5744868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6937640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lnSpcReduction="2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95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Vào Thánh Đện</a:t>
            </a:r>
            <a:endParaRPr lang="vi-VN" sz="95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500" b="1" i="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Ninh Doãn Hùng</a:t>
            </a:r>
            <a:endParaRPr lang="en-US" sz="52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3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3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3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300" b="1" smtClean="0">
                <a:solidFill>
                  <a:srgbClr val="003399"/>
                </a:solidFill>
              </a:rPr>
              <a:t>Tiến</a:t>
            </a:r>
            <a:r>
              <a:rPr lang="vi-VN" sz="5300" b="1" smtClean="0">
                <a:solidFill>
                  <a:srgbClr val="003399"/>
                </a:solidFill>
              </a:rPr>
              <a:t> </a:t>
            </a:r>
            <a:r>
              <a:rPr lang="vi-VN" sz="5300" b="1">
                <a:solidFill>
                  <a:srgbClr val="003399"/>
                </a:solidFill>
              </a:rPr>
              <a:t>vào Thánh Điện Chúa Trời hồn con hân hoan hát ca vì Chúa là tình yêu bao la nương bóng Ngài đời vui nở hoa.</a:t>
            </a:r>
            <a:endParaRPr lang="en-US" sz="53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54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400" b="1">
                <a:solidFill>
                  <a:srgbClr val="003399"/>
                </a:solidFill>
              </a:rPr>
              <a:t>Bao tháng năm ngược xuôi trên đời hồn con luôn luôn ước mơ một ngày đi về nhà Chúa lòng con vui sướng triền </a:t>
            </a:r>
            <a:r>
              <a:rPr lang="vi-VN" sz="5400" b="1" smtClean="0">
                <a:solidFill>
                  <a:srgbClr val="003399"/>
                </a:solidFill>
              </a:rPr>
              <a:t>miên</a:t>
            </a:r>
            <a:r>
              <a:rPr lang="en-US" sz="5400" b="1" smtClean="0">
                <a:solidFill>
                  <a:srgbClr val="003399"/>
                </a:solidFill>
              </a:rPr>
              <a:t>.</a:t>
            </a:r>
            <a:endParaRPr lang="vi-VN" sz="5400" b="1" dirty="0">
              <a:solidFill>
                <a:srgbClr val="003399"/>
              </a:solidFill>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3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3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3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300" b="1" smtClean="0">
                <a:solidFill>
                  <a:srgbClr val="003399"/>
                </a:solidFill>
              </a:rPr>
              <a:t>Tiến</a:t>
            </a:r>
            <a:r>
              <a:rPr lang="vi-VN" sz="5300" b="1" smtClean="0">
                <a:solidFill>
                  <a:srgbClr val="003399"/>
                </a:solidFill>
              </a:rPr>
              <a:t> </a:t>
            </a:r>
            <a:r>
              <a:rPr lang="vi-VN" sz="5300" b="1">
                <a:solidFill>
                  <a:srgbClr val="003399"/>
                </a:solidFill>
              </a:rPr>
              <a:t>vào Thánh Điện Chúa Trời hồn con hân hoan hát ca vì Chúa là tình yêu bao la nương bóng Ngài đời vui nở hoa.</a:t>
            </a:r>
            <a:endParaRPr lang="en-US" sz="53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62048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5400" b="1"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400" b="1" smtClean="0">
                <a:solidFill>
                  <a:srgbClr val="003399"/>
                </a:solidFill>
              </a:rPr>
              <a:t>Con khát khao về đây bên Ngài, tụa như nai mong suối trong. Tựa tuần phiên chờ trời sáng, tựa đêm trông ánh hừng đông.</a:t>
            </a:r>
            <a:endParaRPr lang="vi-VN" sz="5400" b="1" dirty="0">
              <a:solidFill>
                <a:srgbClr val="003399"/>
              </a:solidFill>
            </a:endParaRPr>
          </a:p>
        </p:txBody>
      </p:sp>
    </p:spTree>
    <p:extLst>
      <p:ext uri="{BB962C8B-B14F-4D97-AF65-F5344CB8AC3E}">
        <p14:creationId xmlns:p14="http://schemas.microsoft.com/office/powerpoint/2010/main" val="3310819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3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3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3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300" b="1"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Tiến</a:t>
            </a:r>
            <a:r>
              <a:rPr lang="vi-VN" sz="5300" b="1" smtClean="0">
                <a:solidFill>
                  <a:srgbClr val="003399"/>
                </a:solidFill>
              </a:rPr>
              <a:t> </a:t>
            </a:r>
            <a:r>
              <a:rPr lang="vi-VN" sz="5300" b="1">
                <a:solidFill>
                  <a:srgbClr val="003399"/>
                </a:solidFill>
              </a:rPr>
              <a:t>vào Thánh Điện Chúa Trời hồn con hân hoan hát ca vì Chúa là tình yêu bao la nương bóng Ngài đời vui nở hoa.</a:t>
            </a:r>
            <a:endParaRPr lang="en-US" sz="53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62048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343233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86691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588394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746496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871057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1872686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874369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a:solidFill>
                  <a:srgbClr val="003399"/>
                </a:solidFill>
                <a:latin typeface="+mn-lt"/>
              </a:rPr>
              <a:t> 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951925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470313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2466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Người công chính hãy reo hò mừng Chúa, kẻ ngay lành hợp tiếng ngợi khen. Tạ ơn Chúa gieo muôn tiếng đàn, ngợi khen Ngài gảy đàn sắt đàn tơ.</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479663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a:t>
            </a:r>
            <a:r>
              <a:rPr lang="en-US" sz="5400" b="1">
                <a:solidFill>
                  <a:srgbClr val="FF0000"/>
                </a:solidFill>
                <a:latin typeface="+mj-lt"/>
                <a:cs typeface="Tahoma" pitchFamily="34" charset="0"/>
              </a:rPr>
              <a:t>VỊNH 3</a:t>
            </a:r>
            <a:r>
              <a:rPr lang="en-US" sz="5400" b="1" smtClean="0">
                <a:solidFill>
                  <a:srgbClr val="FF0000"/>
                </a:solidFill>
                <a:latin typeface="+mj-lt"/>
                <a:cs typeface="Tahoma" pitchFamily="34" charset="0"/>
              </a:rPr>
              <a:t>2</a:t>
            </a:r>
            <a:endParaRPr lang="en-US" sz="5400" b="1" dirty="0">
              <a:solidFill>
                <a:srgbClr val="FF0000"/>
              </a:solidFill>
              <a:latin typeface="+mj-lt"/>
              <a:cs typeface="Tahoma" pitchFamily="34" charset="0"/>
            </a:endParaRP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Kim Long</a:t>
            </a:r>
          </a:p>
          <a:p>
            <a:pPr eaLnBrk="1" hangingPunct="1">
              <a:lnSpc>
                <a:spcPct val="120000"/>
              </a:lnSpc>
            </a:pPr>
            <a:r>
              <a:rPr lang="en-US" sz="5400" b="1" smtClean="0">
                <a:solidFill>
                  <a:srgbClr val="FF0000"/>
                </a:solidFill>
                <a:latin typeface="+mj-lt"/>
                <a:cs typeface="Tahoma" pitchFamily="34" charset="0"/>
              </a:rPr>
              <a:t>03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a:solidFill>
                  <a:srgbClr val="003399"/>
                </a:solidFill>
                <a:latin typeface="+mn-lt"/>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Người công chính hãy reo hò mừng Chúa, kẻ ngay lành hợp tiếng ngợi khen. Tạ ơn Chúa gieo muôn tiếng đàn, ngợi khen Ngài gảy đàn sắt đàn tơ.</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a:solidFill>
                  <a:srgbClr val="003399"/>
                </a:solidFill>
                <a:latin typeface="+mn-lt"/>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511136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4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4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5400" b="1">
                <a:solidFill>
                  <a:srgbClr val="003399"/>
                </a:solidFill>
                <a:latin typeface="+mn-lt"/>
              </a:rPr>
              <a:t>Lời Thiên Chúa rất ngay thực chân chính, việc tay Ngài thực đáng cậy tin. Ngài yêu thích công minh chính trực, tình thương Ngài tràn ngập khắp mọi nơi.</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a:solidFill>
                  <a:srgbClr val="003399"/>
                </a:solidFill>
                <a:latin typeface="+mn-lt"/>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511136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0000"/>
                </a:solidFill>
                <a:effectLst>
                  <a:outerShdw blurRad="38100" dist="38100" dir="2700000" algn="tl">
                    <a:srgbClr val="000000">
                      <a:alpha val="43137"/>
                    </a:srgbClr>
                  </a:outerShdw>
                </a:effectLst>
                <a:cs typeface="Times New Roman" pitchFamily="18" charset="0"/>
              </a:rPr>
              <a:t>Tk3</a:t>
            </a:r>
            <a:r>
              <a:rPr lang="en-US" sz="5600" b="1" u="sng">
                <a:solidFill>
                  <a:srgbClr val="FF0000"/>
                </a:solidFill>
                <a:effectLst>
                  <a:outerShdw blurRad="38100" dist="38100" dir="2700000" algn="tl">
                    <a:srgbClr val="000000">
                      <a:alpha val="43137"/>
                    </a:srgbClr>
                  </a:outerShdw>
                </a:effectLst>
                <a:cs typeface="Times New Roman" pitchFamily="18" charset="0"/>
              </a:rPr>
              <a:t>:</a:t>
            </a:r>
            <a:r>
              <a:rPr lang="en-US" sz="5600" b="1">
                <a:solidFill>
                  <a:srgbClr val="003399"/>
                </a:solidFill>
                <a:effectLst>
                  <a:outerShdw blurRad="38100" dist="38100" dir="2700000" algn="tl">
                    <a:srgbClr val="000000">
                      <a:alpha val="43137"/>
                    </a:srgbClr>
                  </a:outerShdw>
                </a:effectLst>
                <a:cs typeface="Times New Roman" pitchFamily="18" charset="0"/>
              </a:rPr>
              <a:t> </a:t>
            </a:r>
            <a:r>
              <a:rPr lang="vi-VN" sz="5600" b="1">
                <a:solidFill>
                  <a:srgbClr val="003399"/>
                </a:solidFill>
              </a:rPr>
              <a:t>Ngài đưa mắt dõi theo kẻ thờ kính, kẻ tin cậy lòng Chúa dủ thương. Hầu giải cứu qua tay tử thần, hồi cơ hàn Ngài nhìn tới dưỡng nuôi.</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a:solidFill>
                  <a:srgbClr val="003399"/>
                </a:solidFill>
                <a:latin typeface="+mn-lt"/>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51113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vi-VN" sz="6600" b="1">
                <a:solidFill>
                  <a:srgbClr val="003399"/>
                </a:solidFill>
                <a:latin typeface="+mn-lt"/>
              </a:rPr>
              <a:t>Chúa nói: Thầy là đường, là sự thật và là sự sống, không ai đến được với Cha mà không qua Thầy.</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cs typeface="Times New Roman" pitchFamily="18" charset="0"/>
              </a:rPr>
              <a:t>Alleluia…Alleluia</a:t>
            </a:r>
            <a:endParaRPr lang="en-US" sz="4000" u="sng">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cs typeface="Times New Roman" pitchFamily="18" charset="0"/>
              </a:rPr>
              <a:t>Alleluia…Alleluia</a:t>
            </a:r>
            <a:endParaRPr lang="en-US" sz="3200" u="sng">
              <a:solidFill>
                <a:srgbClr val="FF0000"/>
              </a:solidFill>
            </a:endParaRPr>
          </a:p>
        </p:txBody>
      </p:sp>
    </p:spTree>
    <p:extLst>
      <p:ext uri="{BB962C8B-B14F-4D97-AF65-F5344CB8AC3E}">
        <p14:creationId xmlns:p14="http://schemas.microsoft.com/office/powerpoint/2010/main" val="15645332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66647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vi-VN" sz="6000" b="1">
                <a:solidFill>
                  <a:srgbClr val="003399"/>
                </a:solidFill>
                <a:latin typeface="+mn-lt"/>
              </a:rPr>
              <a:t>Chúa nói: Thầy là đường, là sự thật và là sự sống, không ai đến được với Cha mà không qua Thầy.</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844171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819150"/>
            <a:ext cx="4876800" cy="3028950"/>
          </a:xfrm>
        </p:spPr>
        <p:txBody>
          <a:bodyPr>
            <a:normAutofit/>
          </a:bodyPr>
          <a:lstStyle/>
          <a:p>
            <a:r>
              <a:rPr lang="en-US" sz="7000" b="1" smtClean="0">
                <a:solidFill>
                  <a:srgbClr val="003399"/>
                </a:solidFill>
                <a:effectLst>
                  <a:outerShdw blurRad="38100" dist="38100" dir="2700000" algn="tl">
                    <a:srgbClr val="000000">
                      <a:alpha val="43137"/>
                    </a:srgbClr>
                  </a:outerShdw>
                </a:effectLst>
                <a:cs typeface="Times New Roman" pitchFamily="18" charset="0"/>
              </a:rPr>
              <a:t>Dâng Lễ</a:t>
            </a:r>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24" y="-103840"/>
            <a:ext cx="1982390" cy="310963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612934"/>
            <a:ext cx="5069165" cy="4530566"/>
          </a:xfrm>
          <a:prstGeom prst="rect">
            <a:avLst/>
          </a:prstGeom>
        </p:spPr>
      </p:pic>
    </p:spTree>
    <p:extLst>
      <p:ext uri="{BB962C8B-B14F-4D97-AF65-F5344CB8AC3E}">
        <p14:creationId xmlns:p14="http://schemas.microsoft.com/office/powerpoint/2010/main" val="36943898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fontScale="92500"/>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500" b="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Hiệp Lòng Dâng Lên Chúa</a:t>
            </a:r>
            <a:endParaRPr lang="en-US" altLang="en-US" sz="6500" b="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5800" b="1" i="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Phụng Ca</a:t>
            </a:r>
            <a:endParaRPr lang="en-US" altLang="en-US" sz="35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9932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9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900" b="1">
                <a:solidFill>
                  <a:srgbClr val="003399"/>
                </a:solidFill>
              </a:rPr>
              <a:t>Lạy Chúa bốn phương con tiến về. Về đây hiệp lòng dâng lên Chúa. Tình mến yêu thiết tha, niềm kính tin không nhòa. Câu tạ lỗi câu nguyện ước đời con. </a:t>
            </a:r>
            <a:endParaRPr lang="en-US" altLang="en-US" sz="49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7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7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smtClean="0">
                <a:solidFill>
                  <a:srgbClr val="003399"/>
                </a:solidFill>
              </a:rPr>
              <a:t>Từ </a:t>
            </a:r>
            <a:r>
              <a:rPr lang="vi-VN" sz="4700" b="1">
                <a:solidFill>
                  <a:srgbClr val="003399"/>
                </a:solidFill>
              </a:rPr>
              <a:t>cuộc sống tháng năm trên thế trần. Về đây hiệp lòng dâng lên Chúa. Của lễ con hiến dâng, nhỏ bé trước Thánh Nhan. Nguyện Chúa xin thương nhận cho đoàn con.</a:t>
            </a:r>
            <a:endParaRPr lang="en-US" altLang="en-US" sz="47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5455183"/>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rgbClr val="003399"/>
                </a:solidFill>
              </a:rPr>
              <a:t>Bánh thơm từ lúa miến đơm bông. Hiến dâng cùng khúc hát ca ngân. Nước trong hòa với chén rượu nồng, hòa hiệp lòng thành con kính dâng Ngài.</a:t>
            </a: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0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0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a:solidFill>
                  <a:srgbClr val="003399"/>
                </a:solidFill>
              </a:rPr>
              <a:t>Lạy Chúa bốn phương con tiến về. Về đây hiệp lòng dâng lên Chúa. Tình mến yêu thiết tha, niềm kính tin không nhòa. Câu tạ lỗi câu nguyện ước đời con. </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13139438"/>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0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smtClean="0">
                <a:solidFill>
                  <a:srgbClr val="003399"/>
                </a:solidFill>
              </a:rPr>
              <a:t>Hạnh </a:t>
            </a:r>
            <a:r>
              <a:rPr lang="vi-VN" sz="5000" b="1">
                <a:solidFill>
                  <a:srgbClr val="003399"/>
                </a:solidFill>
              </a:rPr>
              <a:t>phúc chứa chan cho tấm lòng. Được về họp đoàn dân con Chúa. Nguyện Chúa luôn đỡ nâng dìu bước trên thế trần. Về đến nơi phúc âm con hằng mong</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9738881"/>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rgbClr val="003399"/>
                </a:solidFill>
              </a:rPr>
              <a:t>Bánh thơm từ lúa miến đơm bông. Hiến dâng cùng khúc hát ca ngân. Nước trong hòa với chén rượu nồng, hòa hiệp lòng thành con kính dâng Ngài.</a:t>
            </a:r>
          </a:p>
        </p:txBody>
      </p:sp>
    </p:spTree>
    <p:extLst>
      <p:ext uri="{BB962C8B-B14F-4D97-AF65-F5344CB8AC3E}">
        <p14:creationId xmlns:p14="http://schemas.microsoft.com/office/powerpoint/2010/main" val="807096656"/>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72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Con Đường Sự Sống</a:t>
            </a:r>
            <a:endPar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3600" b="1" i="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Đinh Công Huỳnh &amp; Huỳnh Minh Kỳ</a:t>
            </a:r>
            <a:endParaRPr lang="en-US" sz="36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55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55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55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550" b="1">
                <a:solidFill>
                  <a:srgbClr val="003399"/>
                </a:solidFill>
                <a:latin typeface="+mj-lt"/>
                <a:cs typeface="Times New Roman" panose="02020603050405020304" pitchFamily="18" charset="0"/>
              </a:rPr>
              <a:t>“Thầy là đường, là sự thật và là sự sống. Không ai đến được với Cha mà không qua Thầy. Ai biết Thầy, ai biết Thầy thì cũng biết Cha. Ngay từ bây giờ các con đã thấy Người”.</a:t>
            </a:r>
            <a:endParaRPr lang="en-US" sz="455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719049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a:solidFill>
                  <a:srgbClr val="003399"/>
                </a:solidFill>
                <a:latin typeface="+mj-lt"/>
                <a:cs typeface="Times New Roman" panose="02020603050405020304" pitchFamily="18" charset="0"/>
              </a:rPr>
              <a:t>Xin cho con nhận biết Chúa ở mọi nơi, không đâu xa Thiên Chúa ở trong lòng con. Ôi Giê-su! Ngài chính là sự sống, và là đường để con bước theo Ngài.</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latin typeface="+mj-lt"/>
                <a:cs typeface="Times New Roman" panose="02020603050405020304" pitchFamily="18" charset="0"/>
              </a:rPr>
              <a:t> Ngày lại ngày Ngài hiện diện mà con đâu thấy. Đam mê đã dần kéo con rời xa nhan Ngài. Con ước nguyện luôn kết hiệp mật thiết Chúa ơi! Trong tình yêu Ngài trái tim mãi sáng ngời.</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a:solidFill>
                  <a:srgbClr val="003399"/>
                </a:solidFill>
                <a:latin typeface="+mj-lt"/>
                <a:cs typeface="Times New Roman" panose="02020603050405020304" pitchFamily="18" charset="0"/>
              </a:rPr>
              <a:t>Xin cho con nhận biết Chúa ở mọi nơi, không đâu xa Thiên Chúa ở trong lòng con. Ôi Giê-su! Ngài chính là sự sống, và là đường để con bước theo Ngài.</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787825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latin typeface="+mj-lt"/>
                <a:cs typeface="Times New Roman" panose="02020603050405020304" pitchFamily="18" charset="0"/>
              </a:rPr>
              <a:t>Đời miệt mài từng ngày dài chìm trong mê mải. Xin thương dắt dìu chúng con về sống trong Ngài. Xin khẩn cầu luôn giữ gìn đoàn con Chúa ơi! Cho lòng đêm ngày khát khao Chúa muôn đời.</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895114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a:solidFill>
                  <a:srgbClr val="003399"/>
                </a:solidFill>
                <a:latin typeface="+mj-lt"/>
                <a:cs typeface="Times New Roman" panose="02020603050405020304" pitchFamily="18" charset="0"/>
              </a:rPr>
              <a:t>Xin cho con nhận biết Chúa ở mọi nơi, không đâu xa Thiên Chúa ở trong lòng con. Ôi Giê-su! Ngài chính là sự sống, và là đường để con bước theo Ngài.</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787825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6600" b="1" smtClean="0">
                <a:solidFill>
                  <a:srgbClr val="FF0000"/>
                </a:solidFill>
                <a:latin typeface="+mj-lt"/>
                <a:cs typeface="Times New Roman" panose="02020603050405020304" pitchFamily="18" charset="0"/>
              </a:rPr>
              <a:t>Ngàn Hoa Đẹp Tươi</a:t>
            </a:r>
          </a:p>
          <a:p>
            <a:pPr marL="0" indent="0" algn="ctr">
              <a:lnSpc>
                <a:spcPct val="120000"/>
              </a:lnSpc>
              <a:buNone/>
            </a:pPr>
            <a:r>
              <a:rPr lang="en-US" sz="5400" b="1" i="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Kim Long</a:t>
            </a:r>
            <a:endParaRPr lang="en-US" sz="3600" b="1" i="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algn="just"/>
            <a:r>
              <a:rPr lang="en-US" sz="54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rgbClr val="003399"/>
                </a:solidFill>
                <a:latin typeface="+mj-lt"/>
                <a:cs typeface="Times New Roman" panose="02020603050405020304" pitchFamily="18" charset="0"/>
              </a:rPr>
              <a:t>Ngàn hoa đẹp tươi con dâng lên Nữ Vương, con dâng lên Nữ Vương cùng tiếng ca nguyện cầu tháng ngày vọng ngân, ôi Mẹ Chúa Thiên đường.</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4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rgbClr val="003399"/>
                </a:solidFill>
                <a:latin typeface="+mj-lt"/>
                <a:cs typeface="Times New Roman" panose="02020603050405020304" pitchFamily="18" charset="0"/>
              </a:rPr>
              <a:t>Mẹ ban cho hồn con xinh đẹp tựa hoa tinh trắng. Nhuần thấm hương thơm nồng ngát bay nhẹ nhàng tới quê Thiên đàng.</a:t>
            </a:r>
            <a:endParaRPr lang="vi-VN" sz="5400" b="1" dirty="0" err="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35378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888246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algn="just"/>
            <a:r>
              <a:rPr lang="en-US" sz="5400" b="1" u="sng"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Đk:</a:t>
            </a:r>
            <a:r>
              <a:rPr lang="en-US" sz="5400" b="1"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5400" b="1">
                <a:solidFill>
                  <a:srgbClr val="003399"/>
                </a:solidFill>
                <a:latin typeface="+mj-lt"/>
                <a:cs typeface="Times New Roman" panose="02020603050405020304" pitchFamily="18" charset="0"/>
              </a:rPr>
              <a:t>Ngàn hoa đẹp tươi con dâng lên Nữ Vương, con dâng lên Nữ Vương cùng tiếng ca nguyện cầu tháng ngày vọng ngân, ôi Mẹ Chúa Thiên đường.</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327594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54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rgbClr val="003399"/>
                </a:solidFill>
                <a:latin typeface="+mj-lt"/>
                <a:cs typeface="Times New Roman" panose="02020603050405020304" pitchFamily="18" charset="0"/>
              </a:rPr>
              <a:t>Đời con nơi trần gian muôn ngàn khổ đau nguy biến. Chỉ biết trông lên Mẹ khấn xin cho hồn lắng vơi ưu phiền.</a:t>
            </a: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algn="just"/>
            <a:r>
              <a:rPr lang="en-US" sz="5400" b="1" u="sng"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Đk:</a:t>
            </a:r>
            <a:r>
              <a:rPr lang="en-US" sz="5400" b="1"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5400" b="1">
                <a:solidFill>
                  <a:srgbClr val="003399"/>
                </a:solidFill>
                <a:latin typeface="+mj-lt"/>
                <a:cs typeface="Times New Roman" panose="02020603050405020304" pitchFamily="18" charset="0"/>
              </a:rPr>
              <a:t>Ngàn hoa đẹp tươi con dâng lên Nữ Vương, con dâng lên Nữ Vương cùng tiếng ca nguyện cầu tháng ngày vọng ngân, ôi Mẹ Chúa Thiên đường.</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1220252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Tk3:</a:t>
            </a:r>
            <a:r>
              <a:rPr lang="en-US" sz="54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rgbClr val="003399"/>
                </a:solidFill>
                <a:latin typeface="+mj-lt"/>
                <a:cs typeface="Times New Roman" panose="02020603050405020304" pitchFamily="18" charset="0"/>
              </a:rPr>
              <a:t>Ngàn năm không nhạt phai tâm tình cậy tin yêu mến. Ngày tháng trôi êm đềm dưới tay Mẹ hiền sướng vui trọn niềm</a:t>
            </a:r>
            <a:r>
              <a:rPr lang="vi-VN" sz="5400" b="1" smtClean="0">
                <a:solidFill>
                  <a:srgbClr val="003399"/>
                </a:solidFill>
                <a:latin typeface="+mj-lt"/>
                <a:cs typeface="Times New Roman" panose="02020603050405020304" pitchFamily="18" charset="0"/>
              </a:rPr>
              <a:t>.</a:t>
            </a:r>
            <a:endParaRPr lang="vi-VN" sz="54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12723507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algn="just"/>
            <a:r>
              <a:rPr lang="en-US" sz="5400" b="1" u="sng"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Đk:</a:t>
            </a:r>
            <a:r>
              <a:rPr lang="en-US" sz="5400" b="1"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5400" b="1">
                <a:solidFill>
                  <a:srgbClr val="003399"/>
                </a:solidFill>
                <a:latin typeface="+mj-lt"/>
                <a:cs typeface="Times New Roman" panose="02020603050405020304" pitchFamily="18" charset="0"/>
              </a:rPr>
              <a:t>Ngàn hoa đẹp tươi con dâng lên Nữ Vương, con dâng lên Nữ Vương cùng tiếng ca nguyện cầu tháng ngày vọng ngân, ôi Mẹ Chúa Thiên đường.</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3275943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TotalTime>
  <Words>2060</Words>
  <Application>Microsoft Office PowerPoint</Application>
  <PresentationFormat>On-screen Show (16:9)</PresentationFormat>
  <Paragraphs>134</Paragraphs>
  <Slides>95</Slides>
  <Notes>0</Notes>
  <HiddenSlides>0</HiddenSlides>
  <MMClips>0</MMClips>
  <ScaleCrop>false</ScaleCrop>
  <HeadingPairs>
    <vt:vector size="4" baseType="variant">
      <vt:variant>
        <vt:lpstr>Theme</vt:lpstr>
      </vt:variant>
      <vt:variant>
        <vt:i4>30</vt:i4>
      </vt:variant>
      <vt:variant>
        <vt:lpstr>Slide Titles</vt:lpstr>
      </vt:variant>
      <vt:variant>
        <vt:i4>95</vt:i4>
      </vt:variant>
    </vt:vector>
  </HeadingPairs>
  <TitlesOfParts>
    <vt:vector size="125" baseType="lpstr">
      <vt:lpstr>Office Theme</vt:lpstr>
      <vt:lpstr>10_Office Theme</vt:lpstr>
      <vt:lpstr>36_Default Design</vt:lpstr>
      <vt:lpstr>37_Default Design</vt:lpstr>
      <vt:lpstr>4_Office Theme</vt:lpstr>
      <vt:lpstr>5_Office Theme</vt:lpstr>
      <vt:lpstr>6_Office Theme</vt:lpstr>
      <vt:lpstr>9_Office Theme</vt:lpstr>
      <vt:lpstr>11_Office Theme</vt:lpstr>
      <vt:lpstr>12_Office Theme</vt:lpstr>
      <vt:lpstr>17_Office Theme</vt:lpstr>
      <vt:lpstr>18_Office Theme</vt:lpstr>
      <vt:lpstr>27_Office Theme</vt:lpstr>
      <vt:lpstr>8_Office Theme</vt:lpstr>
      <vt:lpstr>13_Office Theme</vt:lpstr>
      <vt:lpstr>14_Office Theme</vt:lpstr>
      <vt:lpstr>7_Office Theme</vt:lpstr>
      <vt:lpstr>23_Office Theme</vt:lpstr>
      <vt:lpstr>24_Office Theme</vt:lpstr>
      <vt:lpstr>15_Office Theme</vt:lpstr>
      <vt:lpstr>16_Office Theme</vt:lpstr>
      <vt:lpstr>25_Office Theme</vt:lpstr>
      <vt:lpstr>26_Office Theme</vt:lpstr>
      <vt:lpstr>19_Office Theme</vt:lpstr>
      <vt:lpstr>1_Office Theme</vt:lpstr>
      <vt:lpstr>2_Office Theme</vt:lpstr>
      <vt:lpstr>3_Office Theme</vt:lpstr>
      <vt:lpstr>20_Office Theme</vt:lpstr>
      <vt:lpstr>21_Office Theme</vt:lpstr>
      <vt:lpstr>22_Office Theme</vt:lpstr>
      <vt:lpstr>PowerPoint Presentation</vt:lpstr>
      <vt:lpstr>Tập Hát Cộng Đoàn</vt:lpstr>
      <vt:lpstr>Đk:  Lạy Chúa, xin tỏ lượng từ bi Chúa cho chúng con như chúng con hằng cậy trông nơi Ngài.</vt:lpstr>
      <vt:lpstr>Tk1: Người công chính hãy reo hò mừng Chúa, kẻ ngay lành hợp tiếng ngợi khen. Tạ ơn Chúa gieo muôn tiếng đàn, ngợi khen Ngài gảy đàn sắt đàn tơ.</vt:lpstr>
      <vt:lpstr>Chúa nói: Thầy là đường, là sự thật và là sự sống, không ai đến được với Cha mà không qua Thầy.</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 </vt:lpstr>
      <vt:lpstr>Đk: Lạy Chúa, xin tỏ lượng từ bi Chúa cho chúng con như chúng con hằng cậy trông nơi Ngài.</vt:lpstr>
      <vt:lpstr>Tk1: Người công chính hãy reo hò mừng Chúa, kẻ ngay lành hợp tiếng ngợi khen. Tạ ơn Chúa gieo muôn tiếng đàn, ngợi khen Ngài gảy đàn sắt đàn tơ.</vt:lpstr>
      <vt:lpstr>Đk: Lạy Chúa, xin tỏ lượng từ bi Chúa cho chúng con như chúng con hằng cậy trông nơi Ngài.</vt:lpstr>
      <vt:lpstr>Tk2: Lời Thiên Chúa rất ngay thực chân chính, việc tay Ngài thực đáng cậy tin. Ngài yêu thích công minh chính trực, tình thương Ngài tràn ngập khắp mọi nơi.</vt:lpstr>
      <vt:lpstr>Đk: Lạy Chúa, xin tỏ lượng từ bi Chúa cho chúng con như chúng con hằng cậy trông nơi Ngài.</vt:lpstr>
      <vt:lpstr>Tk3: Ngài đưa mắt dõi theo kẻ thờ kính, kẻ tin cậy lòng Chúa dủ thương. Hầu giải cứu qua tay tử thần, hồi cơ hàn Ngài nhìn tới dưỡng nuôi.</vt:lpstr>
      <vt:lpstr>Đk: Lạy Chúa, xin tỏ lượng từ bi Chúa cho chúng con như chúng con hằng cậy trông nơi Ngài.</vt:lpstr>
      <vt:lpstr> </vt:lpstr>
      <vt:lpstr>Chúa nói: Thầy là đường, là sự thật và là sự sống, không ai đến được với Cha mà không qua Thầy.</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Dâng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114</cp:revision>
  <dcterms:created xsi:type="dcterms:W3CDTF">2021-05-09T08:36:44Z</dcterms:created>
  <dcterms:modified xsi:type="dcterms:W3CDTF">2023-05-03T22:35:43Z</dcterms:modified>
</cp:coreProperties>
</file>