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800" r:id="rId3"/>
    <p:sldMasterId id="2147483812" r:id="rId4"/>
    <p:sldMasterId id="2147483832" r:id="rId5"/>
    <p:sldMasterId id="2147483844" r:id="rId6"/>
    <p:sldMasterId id="2147483868" r:id="rId7"/>
    <p:sldMasterId id="2147483880" r:id="rId8"/>
    <p:sldMasterId id="2147483892" r:id="rId9"/>
    <p:sldMasterId id="2147483904" r:id="rId10"/>
    <p:sldMasterId id="2147483916" r:id="rId11"/>
    <p:sldMasterId id="2147483928" r:id="rId12"/>
    <p:sldMasterId id="2147483940" r:id="rId13"/>
    <p:sldMasterId id="2147483948" r:id="rId14"/>
    <p:sldMasterId id="2147483960" r:id="rId15"/>
    <p:sldMasterId id="2147483972" r:id="rId16"/>
    <p:sldMasterId id="2147483984" r:id="rId17"/>
    <p:sldMasterId id="2147483996" r:id="rId18"/>
    <p:sldMasterId id="2147484008" r:id="rId19"/>
    <p:sldMasterId id="2147484020" r:id="rId20"/>
    <p:sldMasterId id="2147484032" r:id="rId21"/>
    <p:sldMasterId id="2147484044" r:id="rId22"/>
    <p:sldMasterId id="2147484056" r:id="rId23"/>
    <p:sldMasterId id="2147484068" r:id="rId24"/>
    <p:sldMasterId id="2147484080" r:id="rId25"/>
    <p:sldMasterId id="2147484092" r:id="rId26"/>
    <p:sldMasterId id="2147484104" r:id="rId27"/>
    <p:sldMasterId id="2147484116" r:id="rId28"/>
  </p:sldMasterIdLst>
  <p:notesMasterIdLst>
    <p:notesMasterId r:id="rId132"/>
  </p:notesMasterIdLst>
  <p:sldIdLst>
    <p:sldId id="256" r:id="rId29"/>
    <p:sldId id="9877" r:id="rId30"/>
    <p:sldId id="9874" r:id="rId31"/>
    <p:sldId id="9875" r:id="rId32"/>
    <p:sldId id="9876" r:id="rId33"/>
    <p:sldId id="9879" r:id="rId34"/>
    <p:sldId id="9838" r:id="rId35"/>
    <p:sldId id="9839" r:id="rId36"/>
    <p:sldId id="9840" r:id="rId37"/>
    <p:sldId id="9841" r:id="rId38"/>
    <p:sldId id="9842" r:id="rId39"/>
    <p:sldId id="9843" r:id="rId40"/>
    <p:sldId id="9844" r:id="rId41"/>
    <p:sldId id="9845" r:id="rId42"/>
    <p:sldId id="9880" r:id="rId43"/>
    <p:sldId id="2146" r:id="rId44"/>
    <p:sldId id="1982" r:id="rId45"/>
    <p:sldId id="9520" r:id="rId46"/>
    <p:sldId id="9905" r:id="rId47"/>
    <p:sldId id="9903" r:id="rId48"/>
    <p:sldId id="9906" r:id="rId49"/>
    <p:sldId id="9904" r:id="rId50"/>
    <p:sldId id="9907" r:id="rId51"/>
    <p:sldId id="9881" r:id="rId52"/>
    <p:sldId id="9846" r:id="rId53"/>
    <p:sldId id="9847" r:id="rId54"/>
    <p:sldId id="9848" r:id="rId55"/>
    <p:sldId id="9849" r:id="rId56"/>
    <p:sldId id="9850" r:id="rId57"/>
    <p:sldId id="9851" r:id="rId58"/>
    <p:sldId id="9852" r:id="rId59"/>
    <p:sldId id="9853" r:id="rId60"/>
    <p:sldId id="9882" r:id="rId61"/>
    <p:sldId id="9855" r:id="rId62"/>
    <p:sldId id="9856" r:id="rId63"/>
    <p:sldId id="9857" r:id="rId64"/>
    <p:sldId id="9858" r:id="rId65"/>
    <p:sldId id="9859" r:id="rId66"/>
    <p:sldId id="9860" r:id="rId67"/>
    <p:sldId id="9861" r:id="rId68"/>
    <p:sldId id="9862" r:id="rId69"/>
    <p:sldId id="9883" r:id="rId70"/>
    <p:sldId id="9835" r:id="rId71"/>
    <p:sldId id="9863" r:id="rId72"/>
    <p:sldId id="9864" r:id="rId73"/>
    <p:sldId id="9870" r:id="rId74"/>
    <p:sldId id="9866" r:id="rId75"/>
    <p:sldId id="9871" r:id="rId76"/>
    <p:sldId id="9868" r:id="rId77"/>
    <p:sldId id="9872" r:id="rId78"/>
    <p:sldId id="9869" r:id="rId79"/>
    <p:sldId id="9873" r:id="rId80"/>
    <p:sldId id="9884" r:id="rId81"/>
    <p:sldId id="9908" r:id="rId82"/>
    <p:sldId id="9756" r:id="rId83"/>
    <p:sldId id="9899" r:id="rId84"/>
    <p:sldId id="9885" r:id="rId85"/>
    <p:sldId id="9886" r:id="rId86"/>
    <p:sldId id="9887" r:id="rId87"/>
    <p:sldId id="9888" r:id="rId88"/>
    <p:sldId id="9889" r:id="rId89"/>
    <p:sldId id="9890" r:id="rId90"/>
    <p:sldId id="9891" r:id="rId91"/>
    <p:sldId id="9892" r:id="rId92"/>
    <p:sldId id="9893" r:id="rId93"/>
    <p:sldId id="9894" r:id="rId94"/>
    <p:sldId id="9895" r:id="rId95"/>
    <p:sldId id="9896" r:id="rId96"/>
    <p:sldId id="9897" r:id="rId97"/>
    <p:sldId id="9898" r:id="rId98"/>
    <p:sldId id="9902" r:id="rId99"/>
    <p:sldId id="9803" r:id="rId100"/>
    <p:sldId id="9804" r:id="rId101"/>
    <p:sldId id="9805" r:id="rId102"/>
    <p:sldId id="9806" r:id="rId103"/>
    <p:sldId id="9911" r:id="rId104"/>
    <p:sldId id="9909" r:id="rId105"/>
    <p:sldId id="9912" r:id="rId106"/>
    <p:sldId id="9910" r:id="rId107"/>
    <p:sldId id="9913" r:id="rId108"/>
    <p:sldId id="9669" r:id="rId109"/>
    <p:sldId id="9901" r:id="rId110"/>
    <p:sldId id="9384" r:id="rId111"/>
    <p:sldId id="2344" r:id="rId112"/>
    <p:sldId id="9826" r:id="rId113"/>
    <p:sldId id="9692" r:id="rId114"/>
    <p:sldId id="9914" r:id="rId115"/>
    <p:sldId id="9807" r:id="rId116"/>
    <p:sldId id="9790" r:id="rId117"/>
    <p:sldId id="9917" r:id="rId118"/>
    <p:sldId id="9918" r:id="rId119"/>
    <p:sldId id="9915" r:id="rId120"/>
    <p:sldId id="9916" r:id="rId121"/>
    <p:sldId id="9919" r:id="rId122"/>
    <p:sldId id="9920" r:id="rId123"/>
    <p:sldId id="9900" r:id="rId124"/>
    <p:sldId id="9514" r:id="rId125"/>
    <p:sldId id="9828" r:id="rId126"/>
    <p:sldId id="9829" r:id="rId127"/>
    <p:sldId id="9830" r:id="rId128"/>
    <p:sldId id="9796" r:id="rId129"/>
    <p:sldId id="9831" r:id="rId130"/>
    <p:sldId id="9513" r:id="rId1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78" y="-269"/>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9.xml"/><Relationship Id="rId21" Type="http://schemas.openxmlformats.org/officeDocument/2006/relationships/slideMaster" Target="slideMasters/slideMaster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84" Type="http://schemas.openxmlformats.org/officeDocument/2006/relationships/slide" Target="slides/slide56.xml"/><Relationship Id="rId89" Type="http://schemas.openxmlformats.org/officeDocument/2006/relationships/slide" Target="slides/slide61.xml"/><Relationship Id="rId112" Type="http://schemas.openxmlformats.org/officeDocument/2006/relationships/slide" Target="slides/slide84.xml"/><Relationship Id="rId133"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79.xml"/><Relationship Id="rId11" Type="http://schemas.openxmlformats.org/officeDocument/2006/relationships/slideMaster" Target="slideMasters/slideMaster11.xml"/><Relationship Id="rId32" Type="http://schemas.openxmlformats.org/officeDocument/2006/relationships/slide" Target="slides/slide4.xml"/><Relationship Id="rId37" Type="http://schemas.openxmlformats.org/officeDocument/2006/relationships/slide" Target="slides/slide9.xml"/><Relationship Id="rId53" Type="http://schemas.openxmlformats.org/officeDocument/2006/relationships/slide" Target="slides/slide25.xml"/><Relationship Id="rId58" Type="http://schemas.openxmlformats.org/officeDocument/2006/relationships/slide" Target="slides/slide30.xml"/><Relationship Id="rId74" Type="http://schemas.openxmlformats.org/officeDocument/2006/relationships/slide" Target="slides/slide46.xml"/><Relationship Id="rId79" Type="http://schemas.openxmlformats.org/officeDocument/2006/relationships/slide" Target="slides/slide51.xml"/><Relationship Id="rId102" Type="http://schemas.openxmlformats.org/officeDocument/2006/relationships/slide" Target="slides/slide74.xml"/><Relationship Id="rId123" Type="http://schemas.openxmlformats.org/officeDocument/2006/relationships/slide" Target="slides/slide95.xml"/><Relationship Id="rId128" Type="http://schemas.openxmlformats.org/officeDocument/2006/relationships/slide" Target="slides/slide100.xml"/><Relationship Id="rId5" Type="http://schemas.openxmlformats.org/officeDocument/2006/relationships/slideMaster" Target="slideMasters/slideMaster5.xml"/><Relationship Id="rId90" Type="http://schemas.openxmlformats.org/officeDocument/2006/relationships/slide" Target="slides/slide62.xml"/><Relationship Id="rId95" Type="http://schemas.openxmlformats.org/officeDocument/2006/relationships/slide" Target="slides/slide67.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slide" Target="slides/slide49.xml"/><Relationship Id="rId100" Type="http://schemas.openxmlformats.org/officeDocument/2006/relationships/slide" Target="slides/slide72.xml"/><Relationship Id="rId105" Type="http://schemas.openxmlformats.org/officeDocument/2006/relationships/slide" Target="slides/slide77.xml"/><Relationship Id="rId113" Type="http://schemas.openxmlformats.org/officeDocument/2006/relationships/slide" Target="slides/slide85.xml"/><Relationship Id="rId118" Type="http://schemas.openxmlformats.org/officeDocument/2006/relationships/slide" Target="slides/slide90.xml"/><Relationship Id="rId126" Type="http://schemas.openxmlformats.org/officeDocument/2006/relationships/slide" Target="slides/slide98.xml"/><Relationship Id="rId13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slide" Target="slides/slide52.xml"/><Relationship Id="rId85" Type="http://schemas.openxmlformats.org/officeDocument/2006/relationships/slide" Target="slides/slide57.xml"/><Relationship Id="rId93" Type="http://schemas.openxmlformats.org/officeDocument/2006/relationships/slide" Target="slides/slide65.xml"/><Relationship Id="rId98" Type="http://schemas.openxmlformats.org/officeDocument/2006/relationships/slide" Target="slides/slide70.xml"/><Relationship Id="rId121"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103" Type="http://schemas.openxmlformats.org/officeDocument/2006/relationships/slide" Target="slides/slide75.xml"/><Relationship Id="rId108" Type="http://schemas.openxmlformats.org/officeDocument/2006/relationships/slide" Target="slides/slide80.xml"/><Relationship Id="rId116" Type="http://schemas.openxmlformats.org/officeDocument/2006/relationships/slide" Target="slides/slide88.xml"/><Relationship Id="rId124" Type="http://schemas.openxmlformats.org/officeDocument/2006/relationships/slide" Target="slides/slide96.xml"/><Relationship Id="rId129" Type="http://schemas.openxmlformats.org/officeDocument/2006/relationships/slide" Target="slides/slide101.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slide" Target="slides/slide55.xml"/><Relationship Id="rId88" Type="http://schemas.openxmlformats.org/officeDocument/2006/relationships/slide" Target="slides/slide60.xml"/><Relationship Id="rId91" Type="http://schemas.openxmlformats.org/officeDocument/2006/relationships/slide" Target="slides/slide63.xml"/><Relationship Id="rId96" Type="http://schemas.openxmlformats.org/officeDocument/2006/relationships/slide" Target="slides/slide68.xml"/><Relationship Id="rId111" Type="http://schemas.openxmlformats.org/officeDocument/2006/relationships/slide" Target="slides/slide83.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6" Type="http://schemas.openxmlformats.org/officeDocument/2006/relationships/slide" Target="slides/slide78.xml"/><Relationship Id="rId114" Type="http://schemas.openxmlformats.org/officeDocument/2006/relationships/slide" Target="slides/slide86.xml"/><Relationship Id="rId119" Type="http://schemas.openxmlformats.org/officeDocument/2006/relationships/slide" Target="slides/slide91.xml"/><Relationship Id="rId127" Type="http://schemas.openxmlformats.org/officeDocument/2006/relationships/slide" Target="slides/slide99.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slide" Target="slides/slide50.xml"/><Relationship Id="rId81" Type="http://schemas.openxmlformats.org/officeDocument/2006/relationships/slide" Target="slides/slide53.xml"/><Relationship Id="rId86" Type="http://schemas.openxmlformats.org/officeDocument/2006/relationships/slide" Target="slides/slide58.xml"/><Relationship Id="rId94" Type="http://schemas.openxmlformats.org/officeDocument/2006/relationships/slide" Target="slides/slide66.xml"/><Relationship Id="rId99" Type="http://schemas.openxmlformats.org/officeDocument/2006/relationships/slide" Target="slides/slide71.xml"/><Relationship Id="rId101" Type="http://schemas.openxmlformats.org/officeDocument/2006/relationships/slide" Target="slides/slide73.xml"/><Relationship Id="rId122" Type="http://schemas.openxmlformats.org/officeDocument/2006/relationships/slide" Target="slides/slide94.xml"/><Relationship Id="rId130" Type="http://schemas.openxmlformats.org/officeDocument/2006/relationships/slide" Target="slides/slide102.xml"/><Relationship Id="rId13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109" Type="http://schemas.openxmlformats.org/officeDocument/2006/relationships/slide" Target="slides/slide8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slide" Target="slides/slide48.xml"/><Relationship Id="rId97" Type="http://schemas.openxmlformats.org/officeDocument/2006/relationships/slide" Target="slides/slide69.xml"/><Relationship Id="rId104" Type="http://schemas.openxmlformats.org/officeDocument/2006/relationships/slide" Target="slides/slide76.xml"/><Relationship Id="rId120" Type="http://schemas.openxmlformats.org/officeDocument/2006/relationships/slide" Target="slides/slide92.xml"/><Relationship Id="rId125" Type="http://schemas.openxmlformats.org/officeDocument/2006/relationships/slide" Target="slides/slide97.xml"/><Relationship Id="rId7" Type="http://schemas.openxmlformats.org/officeDocument/2006/relationships/slideMaster" Target="slideMasters/slideMaster7.xml"/><Relationship Id="rId71" Type="http://schemas.openxmlformats.org/officeDocument/2006/relationships/slide" Target="slides/slide43.xml"/><Relationship Id="rId92"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1.xml"/><Relationship Id="rId24" Type="http://schemas.openxmlformats.org/officeDocument/2006/relationships/slideMaster" Target="slideMasters/slideMaster24.xml"/><Relationship Id="rId40" Type="http://schemas.openxmlformats.org/officeDocument/2006/relationships/slide" Target="slides/slide12.xml"/><Relationship Id="rId45" Type="http://schemas.openxmlformats.org/officeDocument/2006/relationships/slide" Target="slides/slide17.xml"/><Relationship Id="rId66" Type="http://schemas.openxmlformats.org/officeDocument/2006/relationships/slide" Target="slides/slide38.xml"/><Relationship Id="rId87" Type="http://schemas.openxmlformats.org/officeDocument/2006/relationships/slide" Target="slides/slide59.xml"/><Relationship Id="rId110" Type="http://schemas.openxmlformats.org/officeDocument/2006/relationships/slide" Target="slides/slide82.xml"/><Relationship Id="rId115" Type="http://schemas.openxmlformats.org/officeDocument/2006/relationships/slide" Target="slides/slide87.xml"/><Relationship Id="rId131" Type="http://schemas.openxmlformats.org/officeDocument/2006/relationships/slide" Target="slides/slide103.xml"/><Relationship Id="rId136" Type="http://schemas.openxmlformats.org/officeDocument/2006/relationships/tableStyles" Target="tableStyles.xml"/><Relationship Id="rId61" Type="http://schemas.openxmlformats.org/officeDocument/2006/relationships/slide" Target="slides/slide33.xml"/><Relationship Id="rId82" Type="http://schemas.openxmlformats.org/officeDocument/2006/relationships/slide" Target="slides/slide54.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4534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865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77778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26787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5262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7456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707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330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62991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9716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3597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453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8655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7777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26787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5262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74563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707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3307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62991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97163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359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86993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2884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2576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74471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9979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3642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63007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57981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16793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163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35669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86993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28843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25765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74471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9979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3642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63007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5798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1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16324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35669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86993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28843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2576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74471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9979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3642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63007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579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16793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16324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35669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9229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27337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0632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74031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84596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43578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185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14435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81764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0379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76872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31789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5041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97987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57466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75999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702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24119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95306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82503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9033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12992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31789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5041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97987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57466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759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70207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24119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95306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82503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9033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1299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3178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5041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97987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574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75999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70207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24119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95306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82503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9033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12992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40140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84638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750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57479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83024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85954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32233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9897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34363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53199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7052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65698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732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95077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05850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790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833964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57611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1461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49710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02974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91499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113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88118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22142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17646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98668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57964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80507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84660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40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35449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908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11340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88118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22142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17646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98668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57964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80507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84660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40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35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908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3.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5" Type="http://schemas.openxmlformats.org/officeDocument/2006/relationships/slideLayout" Target="../slideLayouts/slideLayout133.xml"/><Relationship Id="rId4" Type="http://schemas.openxmlformats.org/officeDocument/2006/relationships/slideLayout" Target="../slideLayouts/slideLayout132.xml"/><Relationship Id="rId9" Type="http://schemas.openxmlformats.org/officeDocument/2006/relationships/image" Target="../media/image3.jp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4.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05473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05473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5196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5196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5196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68429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176262"/>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176262"/>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176262"/>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32760"/>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961638"/>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990198"/>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990198"/>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9.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0.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9.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47.xml"/><Relationship Id="rId4" Type="http://schemas.openxmlformats.org/officeDocument/2006/relationships/image" Target="../media/image13.png"/></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5.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4.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6.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8.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0.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9.xml"/></Relationships>
</file>

<file path=ppt/slides/_rels/slide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9.xml"/></Relationships>
</file>

<file path=ppt/slides/_rels/slide9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1.xml"/></Relationships>
</file>

<file path=ppt/slides/_rels/slide9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9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708981"/>
          </a:xfrm>
          <a:prstGeom prst="rect">
            <a:avLst/>
          </a:prstGeom>
        </p:spPr>
        <p:txBody>
          <a:bodyPr wrap="square">
            <a:spAutoFit/>
          </a:bodyPr>
          <a:lstStyle/>
          <a:p>
            <a:pPr algn="just"/>
            <a:r>
              <a:rPr lang="en-US" sz="4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8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000" b="1" dirty="0" err="1">
                <a:solidFill>
                  <a:srgbClr val="003399"/>
                </a:solidFill>
                <a:latin typeface="+mj-lt"/>
                <a:cs typeface="Times New Roman" panose="02020603050405020304" pitchFamily="18" charset="0"/>
              </a:rPr>
              <a:t>Mẹ</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a:t>
            </a:r>
            <a:r>
              <a:rPr lang="vi-VN" sz="6000" b="1" dirty="0">
                <a:solidFill>
                  <a:srgbClr val="003399"/>
                </a:solidFill>
                <a:latin typeface="+mj-lt"/>
                <a:cs typeface="Times New Roman" panose="02020603050405020304" pitchFamily="18" charset="0"/>
              </a:rPr>
              <a:t>ư</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muôn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hoa</a:t>
            </a:r>
            <a:r>
              <a:rPr lang="en-US" sz="6000" b="1" dirty="0">
                <a:solidFill>
                  <a:srgbClr val="003399"/>
                </a:solidFill>
                <a:latin typeface="+mj-lt"/>
                <a:cs typeface="Times New Roman" panose="02020603050405020304" pitchFamily="18" charset="0"/>
              </a:rPr>
              <a:t> t</a:t>
            </a:r>
            <a:r>
              <a:rPr lang="vi-VN" sz="6000" b="1" dirty="0">
                <a:solidFill>
                  <a:srgbClr val="003399"/>
                </a:solidFill>
                <a:latin typeface="+mj-lt"/>
                <a:cs typeface="Times New Roman" panose="02020603050405020304" pitchFamily="18" charset="0"/>
              </a:rPr>
              <a:t>ư</a:t>
            </a:r>
            <a:r>
              <a:rPr lang="en-US" sz="6000" b="1" dirty="0" err="1">
                <a:solidFill>
                  <a:srgbClr val="003399"/>
                </a:solidFill>
                <a:latin typeface="+mj-lt"/>
                <a:cs typeface="Times New Roman" panose="02020603050405020304" pitchFamily="18" charset="0"/>
              </a:rPr>
              <a:t>ơi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thắm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nồng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tỏa</a:t>
            </a:r>
            <a:r>
              <a:rPr lang="en-US" sz="6000" b="1" dirty="0">
                <a:solidFill>
                  <a:srgbClr val="003399"/>
                </a:solidFill>
                <a:latin typeface="+mj-lt"/>
                <a:cs typeface="Times New Roman" panose="02020603050405020304" pitchFamily="18" charset="0"/>
              </a:rPr>
              <a:t> h</a:t>
            </a:r>
            <a:r>
              <a:rPr lang="vi-VN" sz="6000" b="1" dirty="0">
                <a:solidFill>
                  <a:srgbClr val="003399"/>
                </a:solidFill>
                <a:latin typeface="+mj-lt"/>
                <a:cs typeface="Times New Roman" panose="02020603050405020304" pitchFamily="18" charset="0"/>
              </a:rPr>
              <a:t>ư</a:t>
            </a:r>
            <a:r>
              <a:rPr lang="en-US" sz="6000" b="1" dirty="0" err="1">
                <a:solidFill>
                  <a:srgbClr val="003399"/>
                </a:solidFill>
                <a:latin typeface="+mj-lt"/>
                <a:cs typeface="Times New Roman" panose="02020603050405020304" pitchFamily="18" charset="0"/>
              </a:rPr>
              <a:t>ơng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nhân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đức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xin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Mẹ</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dủ</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a:t>
            </a:r>
            <a:r>
              <a:rPr lang="vi-VN" sz="6000" b="1" dirty="0">
                <a:solidFill>
                  <a:srgbClr val="003399"/>
                </a:solidFill>
                <a:latin typeface="+mj-lt"/>
                <a:cs typeface="Times New Roman" panose="02020603050405020304" pitchFamily="18" charset="0"/>
              </a:rPr>
              <a:t>ư</a:t>
            </a:r>
            <a:r>
              <a:rPr lang="en-US" sz="6000" b="1" dirty="0" err="1">
                <a:solidFill>
                  <a:srgbClr val="003399"/>
                </a:solidFill>
                <a:latin typeface="+mj-lt"/>
                <a:cs typeface="Times New Roman" panose="02020603050405020304" pitchFamily="18" charset="0"/>
              </a:rPr>
              <a:t>ơng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nhận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lấy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tấm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lòng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thành</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kính</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dâng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Mẹ</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đây</a:t>
            </a:r>
            <a:r>
              <a:rPr lang="en-US" sz="6000" b="1" dirty="0">
                <a:solidFill>
                  <a:srgbClr val="003399"/>
                </a:solidFill>
                <a:latin typeface="+mj-lt"/>
                <a:cs typeface="Times New Roman" panose="02020603050405020304" pitchFamily="18" charset="0"/>
              </a:rPr>
              <a:t>.</a:t>
            </a:r>
            <a:endParaRPr lang="en-US" sz="5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endParaRPr lang="en-US" sz="1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Ôi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Maria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hoa</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tuyệt</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vời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sắc</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h</a:t>
            </a:r>
            <a:r>
              <a:rPr lang="vi-VN"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ơng</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rạng</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ngời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tỏa</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lan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cho</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khắp</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mọi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n</a:t>
            </a:r>
            <a:r>
              <a:rPr lang="vi-VN"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endParaRPr lang="en-US" sz="1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Con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dâng</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lên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lời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ca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tuyệt</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vời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ca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khen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danh</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từ</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nay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đến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Con B</a:t>
            </a:r>
            <a:r>
              <a:rPr lang="vi-VN"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5400" b="1"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ớc</a:t>
            </a: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Lên</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40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Kim Long</a:t>
            </a:r>
            <a:endPar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rPr>
              <a:t>Con </a:t>
            </a:r>
            <a:r>
              <a:rPr lang="en-US" sz="4800" b="1" smtClean="0">
                <a:solidFill>
                  <a:srgbClr val="003399"/>
                </a:solidFill>
                <a:effectLst>
                  <a:outerShdw blurRad="38100" dist="38100" dir="2700000" algn="tl">
                    <a:srgbClr val="000000">
                      <a:alpha val="43137"/>
                    </a:srgbClr>
                  </a:outerShdw>
                </a:effectLst>
                <a:latin typeface="+mj-lt"/>
              </a:rPr>
              <a:t>tiến</a:t>
            </a:r>
            <a:r>
              <a:rPr lang="vi-VN" sz="4800" b="1" smtClean="0">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lên bán thờ Chúa, gần bên Chúa tâm hồn con sướng vui thảnh thơi. Nơi Danh Chúa toàn năng tác sinh đất trời, tràn ơn phúc cướu độ muôn người.</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Đây lễ vật hy sinh, con Chúa Trời uy linh dâng mình trên thánh giá. Nay tiến dâng trên muôn bàn thờ, đây bánh thơm đây ly rượu nồng, lễ vật vẹn sạch trinh trong.</a:t>
            </a:r>
            <a:endParaRPr lang="vi-VN" sz="48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rPr>
              <a:t>Con </a:t>
            </a:r>
            <a:r>
              <a:rPr lang="en-US" sz="4800" b="1" smtClean="0">
                <a:solidFill>
                  <a:srgbClr val="003399"/>
                </a:solidFill>
                <a:effectLst>
                  <a:outerShdw blurRad="38100" dist="38100" dir="2700000" algn="tl">
                    <a:srgbClr val="000000">
                      <a:alpha val="43137"/>
                    </a:srgbClr>
                  </a:outerShdw>
                </a:effectLst>
                <a:latin typeface="+mj-lt"/>
              </a:rPr>
              <a:t>tiến</a:t>
            </a:r>
            <a:r>
              <a:rPr lang="vi-VN" sz="4800" b="1" smtClean="0">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lên bán thờ Chúa, gần bên Chúa tâm hồn con sướng vui thảnh thơi. Nơi Danh Chúa toàn năng tác sinh đất trời, tràn ơn phúc cướu độ muôn người.</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93960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30000"/>
              </a:lnSpc>
              <a:buNone/>
            </a:pPr>
            <a:r>
              <a:rPr lang="en-US" sz="4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000">
                <a:effectLst>
                  <a:outerShdw blurRad="38100" dist="38100" dir="2700000" algn="tl">
                    <a:srgbClr val="000000">
                      <a:alpha val="43137"/>
                    </a:srgbClr>
                  </a:outerShdw>
                </a:effectLst>
                <a:latin typeface="+mj-lt"/>
              </a:rPr>
              <a:t> </a:t>
            </a:r>
            <a:r>
              <a:rPr lang="vi-VN" sz="4400" b="1">
                <a:solidFill>
                  <a:srgbClr val="003399"/>
                </a:solidFill>
                <a:effectLst>
                  <a:outerShdw blurRad="38100" dist="38100" dir="2700000" algn="tl">
                    <a:srgbClr val="000000">
                      <a:alpha val="43137"/>
                    </a:srgbClr>
                  </a:outerShdw>
                </a:effectLst>
                <a:latin typeface="+mj-lt"/>
              </a:rPr>
              <a:t>Xin Chúa Trời khoan nhân, dung thứ tội đoàn con, tinh tuyền trong Đức Ái. Như nước ta trong ly rượu nồng, như khói hương bay quanh lửa hồng đoan nguyện một niềm cậy trông.</a:t>
            </a:r>
            <a:endParaRPr lang="vi-VN" sz="44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474815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rPr>
              <a:t>Con </a:t>
            </a:r>
            <a:r>
              <a:rPr lang="en-US" sz="4800" b="1" smtClean="0">
                <a:solidFill>
                  <a:srgbClr val="003399"/>
                </a:solidFill>
                <a:effectLst>
                  <a:outerShdw blurRad="38100" dist="38100" dir="2700000" algn="tl">
                    <a:srgbClr val="000000">
                      <a:alpha val="43137"/>
                    </a:srgbClr>
                  </a:outerShdw>
                </a:effectLst>
                <a:latin typeface="+mj-lt"/>
              </a:rPr>
              <a:t>tiến</a:t>
            </a:r>
            <a:r>
              <a:rPr lang="vi-VN" sz="4800" b="1" smtClean="0">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lên bán thờ Chúa, gần bên Chúa tâm hồn con sướng vui thảnh thơi. Nơi Danh Chúa toàn năng tác sinh đất trời, tràn ơn phúc cướu độ muôn người.</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93960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30000"/>
              </a:lnSpc>
              <a:buNone/>
            </a:pPr>
            <a:r>
              <a:rPr lang="en-US" sz="4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a:effectLst>
                  <a:outerShdw blurRad="38100" dist="38100" dir="2700000" algn="tl">
                    <a:srgbClr val="000000">
                      <a:alpha val="43137"/>
                    </a:srgbClr>
                  </a:outerShdw>
                </a:effectLst>
                <a:latin typeface="+mj-lt"/>
              </a:rPr>
              <a:t> </a:t>
            </a:r>
            <a:r>
              <a:rPr lang="vi-VN" sz="4400" b="1">
                <a:solidFill>
                  <a:srgbClr val="003399"/>
                </a:solidFill>
                <a:effectLst>
                  <a:outerShdw blurRad="38100" dist="38100" dir="2700000" algn="tl">
                    <a:srgbClr val="000000">
                      <a:alpha val="43137"/>
                    </a:srgbClr>
                  </a:outerShdw>
                </a:effectLst>
                <a:latin typeface="+mj-lt"/>
              </a:rPr>
              <a:t>Đây tấm lòng muôn dân, liên kết bằng tình thân, dâng về nhan Thánh Chúa. Bao cánh tay vươn lên nguyện cầu, trong sướng vui hay trong khổ sầu, tâm hồn dạt dào tin yêu.</a:t>
            </a:r>
            <a:endParaRPr lang="vi-VN" sz="44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474815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rPr>
              <a:t>Con </a:t>
            </a:r>
            <a:r>
              <a:rPr lang="en-US" sz="4800" b="1" smtClean="0">
                <a:solidFill>
                  <a:srgbClr val="003399"/>
                </a:solidFill>
                <a:effectLst>
                  <a:outerShdw blurRad="38100" dist="38100" dir="2700000" algn="tl">
                    <a:srgbClr val="000000">
                      <a:alpha val="43137"/>
                    </a:srgbClr>
                  </a:outerShdw>
                </a:effectLst>
                <a:latin typeface="+mj-lt"/>
              </a:rPr>
              <a:t>tiến</a:t>
            </a:r>
            <a:r>
              <a:rPr lang="vi-VN" sz="4800" b="1" smtClean="0">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lên bán thờ Chúa, gần bên Chúa tâm hồn con sướng vui thảnh thơi. Nơi Danh Chúa toàn năng tác sinh đất trời, tràn ơn phúc cướu độ muôn người.</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93960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67315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Toàn cầu hỡi, nào tung hô Chúa, đàn hát lên mừng Thánh Danh rạng ngời. Dâng lời tán tụng và thân thưa Chúa rằng: Sự nghiệp Chúa thật đáng khiếp sợ thay.</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692687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963218"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Công vụ Tông Đồ</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Các Tông Đồ đặt tay trên họ,</a:t>
            </a:r>
          </a:p>
          <a:p>
            <a:r>
              <a:rPr lang="en-US" sz="3600" smtClean="0">
                <a:solidFill>
                  <a:srgbClr val="FFFF00"/>
                </a:solidFill>
              </a:rPr>
              <a:t>Và họ nhận được Thánh Thần</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5400" b="1" smtClean="0">
                <a:solidFill>
                  <a:srgbClr val="FF0000"/>
                </a:solidFill>
                <a:effectLst>
                  <a:outerShdw blurRad="38100" dist="38100" dir="2700000" algn="tl">
                    <a:srgbClr val="000000">
                      <a:alpha val="43137"/>
                    </a:srgbClr>
                  </a:outerShdw>
                </a:effectLst>
                <a:latin typeface="+mj-lt"/>
                <a:cs typeface="Tahoma" pitchFamily="34" charset="0"/>
              </a:rPr>
              <a:t>Thánh Vịnh 65</a:t>
            </a:r>
          </a:p>
          <a:p>
            <a:pPr eaLnBrk="1" hangingPunct="1">
              <a:lnSpc>
                <a:spcPct val="105000"/>
              </a:lnSpc>
              <a:defRPr/>
            </a:pPr>
            <a:r>
              <a:rPr lang="en-US" sz="5400" b="1" smtClean="0">
                <a:solidFill>
                  <a:srgbClr val="FF0000"/>
                </a:solidFill>
                <a:effectLst>
                  <a:outerShdw blurRad="38100" dist="38100" dir="2700000" algn="tl">
                    <a:srgbClr val="000000">
                      <a:alpha val="43137"/>
                    </a:srgbClr>
                  </a:outerShdw>
                </a:effectLst>
                <a:latin typeface="+mj-lt"/>
                <a:cs typeface="Tahoma" pitchFamily="34" charset="0"/>
              </a:rPr>
              <a:t>Chúa Nhật VI Phục Sinh </a:t>
            </a:r>
            <a:br>
              <a:rPr lang="en-US" sz="5400" b="1" smtClean="0">
                <a:solidFill>
                  <a:srgbClr val="FF0000"/>
                </a:solidFill>
                <a:effectLst>
                  <a:outerShdw blurRad="38100" dist="38100" dir="2700000" algn="tl">
                    <a:srgbClr val="000000">
                      <a:alpha val="43137"/>
                    </a:srgbClr>
                  </a:outerShdw>
                </a:effectLst>
                <a:latin typeface="+mj-lt"/>
                <a:cs typeface="Tahoma" pitchFamily="34" charset="0"/>
              </a:rPr>
            </a:br>
            <a:r>
              <a:rPr lang="en-US" sz="5400" b="1" smtClean="0">
                <a:solidFill>
                  <a:srgbClr val="FF0000"/>
                </a:solidFill>
                <a:effectLst>
                  <a:outerShdw blurRad="38100" dist="38100" dir="2700000" algn="tl">
                    <a:srgbClr val="000000">
                      <a:alpha val="43137"/>
                    </a:srgbClr>
                  </a:outerShdw>
                </a:effectLst>
                <a:latin typeface="+mj-lt"/>
                <a:cs typeface="Tahoma" pitchFamily="34" charset="0"/>
              </a:rPr>
              <a:t>Năm A</a:t>
            </a:r>
          </a:p>
          <a:p>
            <a:pPr eaLnBrk="1" hangingPunct="1">
              <a:lnSpc>
                <a:spcPct val="105000"/>
              </a:lnSpc>
              <a:defRPr/>
            </a:pPr>
            <a:r>
              <a:rPr lang="en-US" sz="54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5400" b="1" i="1" smtClean="0">
                <a:solidFill>
                  <a:srgbClr val="003399"/>
                </a:solidFill>
                <a:effectLst>
                  <a:outerShdw blurRad="38100" dist="38100" dir="2700000" algn="tl">
                    <a:srgbClr val="000000">
                      <a:alpha val="43137"/>
                    </a:srgbClr>
                  </a:outerShdw>
                </a:effectLst>
                <a:latin typeface="+mj-lt"/>
                <a:cs typeface="Tahoma" pitchFamily="34" charset="0"/>
              </a:rPr>
              <a:t>04 câu</a:t>
            </a:r>
            <a:endParaRPr lang="en-US" sz="48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Toàn cầu hỡi, nào tung hô Chúa, đàn hát lên mừng Thánh Danh rạng ngời. Dâng lời tán tụng và thân thưa Chúa rằng: Sự nghiệp Chúa thật đáng khiếp sợ thay.</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a:solidFill>
                  <a:srgbClr val="003399"/>
                </a:solidFill>
                <a:latin typeface="+mn-lt"/>
              </a:rPr>
              <a:t>Toàn cầy hãy phục suy tôn kính, đàn hát lên mừng Thánh Danh Chúa Trời. Mau hãy đến nhìn từng uy công Chúa làm, việc khủng khiếp Ngài đối với phàm nhân.</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cs typeface="Times New Roman" pitchFamily="18" charset="0"/>
              </a:rPr>
              <a:t>Tk3</a:t>
            </a:r>
            <a:r>
              <a:rPr lang="en-US" sz="5600" b="1" u="sng">
                <a:solidFill>
                  <a:srgbClr val="FF0000"/>
                </a:solidFill>
                <a:effectLst>
                  <a:outerShdw blurRad="38100" dist="38100" dir="2700000" algn="tl">
                    <a:srgbClr val="000000">
                      <a:alpha val="43137"/>
                    </a:srgbClr>
                  </a:outerShdw>
                </a:effectLst>
                <a:cs typeface="Times New Roman" pitchFamily="18" charset="0"/>
              </a:rPr>
              <a:t>:</a:t>
            </a:r>
            <a:r>
              <a:rPr lang="en-US" sz="5600" b="1">
                <a:solidFill>
                  <a:srgbClr val="003399"/>
                </a:solidFill>
                <a:effectLst>
                  <a:outerShdw blurRad="38100" dist="38100" dir="2700000" algn="tl">
                    <a:srgbClr val="000000">
                      <a:alpha val="43137"/>
                    </a:srgbClr>
                  </a:outerShdw>
                </a:effectLst>
                <a:cs typeface="Times New Roman" pitchFamily="18" charset="0"/>
              </a:rPr>
              <a:t> </a:t>
            </a:r>
            <a:r>
              <a:rPr lang="vi-VN" sz="5600" b="1">
                <a:solidFill>
                  <a:srgbClr val="003399"/>
                </a:solidFill>
              </a:rPr>
              <a:t>Ngài từng khiến đại dương trơ đất, và dắt dân dạo bước qua sông ngòi. Ta mừng rỡ vì ngàn uy công Chúa làm, Ngài nhìn rõ và thống lãnh vạn dân.</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2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5200" b="1" smtClean="0">
                <a:solidFill>
                  <a:srgbClr val="003296"/>
                </a:solidFill>
                <a:effectLst>
                  <a:outerShdw blurRad="38100" dist="38100" dir="2700000" algn="tl">
                    <a:srgbClr val="000000">
                      <a:alpha val="43137"/>
                    </a:srgbClr>
                  </a:outerShdw>
                </a:effectLst>
                <a:latin typeface="+mj-lt"/>
                <a:cs typeface="Times New Roman" pitchFamily="18" charset="0"/>
              </a:rPr>
              <a:t>Chúa nói: Nếu ai yêu mến Thầy, thì sẽ giữ lời thầy, Cha Thầy sẽ yêu thương người ấy, Cha Thầy và Thầy sẽ đến và ở lại nơi người ấy. </a:t>
            </a: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5763759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smtClean="0">
                <a:solidFill>
                  <a:srgbClr val="FF0000"/>
                </a:solidFill>
                <a:effectLst>
                  <a:outerShdw blurRad="38100" dist="38100" dir="2700000" algn="tl">
                    <a:srgbClr val="000000">
                      <a:alpha val="43137"/>
                    </a:srgbClr>
                  </a:outerShdw>
                </a:effectLst>
                <a:cs typeface="Times New Roman" pitchFamily="18" charset="0"/>
              </a:rPr>
              <a:t>Tk4:</a:t>
            </a:r>
            <a:r>
              <a:rPr lang="en-US" sz="5600" b="1" smtClean="0">
                <a:solidFill>
                  <a:srgbClr val="003399"/>
                </a:solidFill>
                <a:effectLst>
                  <a:outerShdw blurRad="38100" dist="38100" dir="2700000" algn="tl">
                    <a:srgbClr val="000000">
                      <a:alpha val="43137"/>
                    </a:srgbClr>
                  </a:outerShdw>
                </a:effectLst>
                <a:cs typeface="Times New Roman" pitchFamily="18" charset="0"/>
              </a:rPr>
              <a:t> </a:t>
            </a:r>
            <a:r>
              <a:rPr lang="en-US" sz="5600" b="1" smtClean="0">
                <a:solidFill>
                  <a:srgbClr val="003399"/>
                </a:solidFill>
              </a:rPr>
              <a:t>Lòng thành kính nguyện dâng lên Chúa, lời tán dương mừng chúa tôi tôn thờ. Tôi khẩn cầu Ngài, Ngài không chê bác lời, và lại cũng chẵng dứt nghĩa tình đâu.</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458925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7507183" cy="954107"/>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thư thứ nhất của thánh Phêrô Tông Đồ</a:t>
            </a:r>
            <a:endParaRPr lang="en-US" sz="2800">
              <a:solidFill>
                <a:srgbClr val="FFFF00"/>
              </a:solidFill>
            </a:endParaRPr>
          </a:p>
        </p:txBody>
      </p:sp>
      <p:sp>
        <p:nvSpPr>
          <p:cNvPr id="9" name="TextBox 8"/>
          <p:cNvSpPr txBox="1"/>
          <p:nvPr/>
        </p:nvSpPr>
        <p:spPr>
          <a:xfrm>
            <a:off x="76200" y="3790950"/>
            <a:ext cx="8610600" cy="1261884"/>
          </a:xfrm>
          <a:prstGeom prst="rect">
            <a:avLst/>
          </a:prstGeom>
          <a:noFill/>
        </p:spPr>
        <p:txBody>
          <a:bodyPr wrap="square" rtlCol="0">
            <a:spAutoFit/>
          </a:bodyPr>
          <a:lstStyle/>
          <a:p>
            <a:r>
              <a:rPr lang="en-US" sz="4400" smtClean="0">
                <a:solidFill>
                  <a:srgbClr val="FFFF00"/>
                </a:solidFill>
              </a:rPr>
              <a:t>Thân xác Đức Kitô đã bị giết chết,</a:t>
            </a:r>
          </a:p>
          <a:p>
            <a:r>
              <a:rPr lang="en-US" sz="3200" smtClean="0">
                <a:solidFill>
                  <a:srgbClr val="FFFF00"/>
                </a:solidFill>
              </a:rPr>
              <a:t>Nhưng nhờ Thần Khí, Người đã được phục sinh</a:t>
            </a:r>
            <a:endParaRPr lang="en-US" sz="3200">
              <a:solidFill>
                <a:srgbClr val="FFFF00"/>
              </a:solidFill>
            </a:endParaRP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2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5200" b="1" smtClean="0">
                <a:solidFill>
                  <a:srgbClr val="003296"/>
                </a:solidFill>
                <a:effectLst>
                  <a:outerShdw blurRad="38100" dist="38100" dir="2700000" algn="tl">
                    <a:srgbClr val="000000">
                      <a:alpha val="43137"/>
                    </a:srgbClr>
                  </a:outerShdw>
                </a:effectLst>
                <a:latin typeface="+mj-lt"/>
                <a:cs typeface="Times New Roman" pitchFamily="18" charset="0"/>
              </a:rPr>
              <a:t>Chúa nói: Nếu ai yêu mến Thầy, thì sẽ giữ lời thầy, Cha Thầy sẽ yêu thương người ấy, Cha Thầy và Thầy sẽ đến và ở lại nơi người ấy. </a:t>
            </a: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52522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Ca Dâng Lễ</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 Dâng Tình Yêu</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i="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Đinh Công Huỳnh</a:t>
            </a:r>
            <a:endParaRPr lang="en-US" altLang="en-US" sz="44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8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8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800" b="1" smtClean="0">
                <a:solidFill>
                  <a:srgbClr val="003399"/>
                </a:solidFill>
                <a:effectLst>
                  <a:outerShdw blurRad="38100" dist="38100" dir="2700000" algn="tl">
                    <a:srgbClr val="000000">
                      <a:alpha val="43137"/>
                    </a:srgbClr>
                  </a:outerShdw>
                </a:effectLst>
                <a:latin typeface="+mj-lt"/>
              </a:rPr>
              <a:t>Chúa ơi ! Con chẳng có gì, có gì tiến dâng lên Ngài. Vì đời con có đáng gì đâu chỉ có trái tim chân thành.</a:t>
            </a:r>
            <a:endParaRPr lang="en-US" altLang="en-US" sz="5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2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lên hoa trái thơm ngon bao hương hoa từ những cánh đồng. Nguyện dâng lên Chúa toàn năng lễ vật thắm bao ân tình.</a:t>
            </a:r>
            <a:endParaRPr lang="en-US" altLang="en-US" sz="52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8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8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8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Bánh thơm ly rượu tinh tuyền gói trọn với bao tâm tình. Nguyện trở nên hy lễ tình yêu tỏa hương ngát thơm sớm chiều.</a:t>
            </a:r>
            <a:endParaRPr lang="en-US" altLang="en-US" sz="5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2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lên hoa trái thơm ngon bao hương hoa từ những cánh đồng. Nguyện dâng lên Chúa toàn năng lễ vật thắm bao ân tình.</a:t>
            </a:r>
            <a:endParaRPr lang="en-US" altLang="en-US" sz="52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71262845"/>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8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58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ơi ! Đây những vui buồn tháng ngày vấn vương chất chồng. Nguyện Ngài thương thánh hóa đoàn con để nên lễ dâng ân tình.</a:t>
            </a:r>
            <a:endParaRPr lang="en-US" altLang="en-US" sz="5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74643827"/>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2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lên hoa trái thơm ngon bao hương hoa từ những cánh đồng. Nguyện dâng lên Chúa toàn năng lễ vật thắm bao ân tình.</a:t>
            </a:r>
            <a:endParaRPr lang="en-US" altLang="en-US" sz="52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71262845"/>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6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Tk4:</a:t>
            </a:r>
            <a:r>
              <a:rPr lang="en-US" altLang="en-US" sz="56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6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Tiến dâng thân xác linh hồn để làm lễ dâng vô tận. Cuộc đời con như khúc tình ca vọng ngân thiết ta chan hòa.</a:t>
            </a:r>
            <a:endParaRPr lang="en-US" altLang="en-US" sz="5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8131971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2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lên hoa trái thơm ngon bao hương hoa từ những cánh đồng. Nguyện dâng lên Chúa toàn năng lễ vật thắm bao ân tình.</a:t>
            </a:r>
            <a:endParaRPr lang="en-US" altLang="en-US" sz="52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71262845"/>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Giới Luật Yêu Thương</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0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Sơn Dương</a:t>
            </a:r>
            <a:endParaRPr lang="en-US" sz="28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600">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 mở lòng ra, ta nghe tiếng Chúa truyền ban, đó là điều răn: yêu người như Chúa từng yêu, người đời hôm nay, nhận ra nơi chúng con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rằng</a:t>
            </a:r>
            <a:r>
              <a:rPr lang="vi-VN"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3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300">
                <a:effectLst>
                  <a:outerShdw blurRad="38100" dist="38100" dir="2700000" algn="tl">
                    <a:srgbClr val="000000">
                      <a:alpha val="43137"/>
                    </a:srgbClr>
                  </a:outerShdw>
                </a:effectLst>
                <a:latin typeface="+mj-lt"/>
              </a:rPr>
              <a:t> </a:t>
            </a:r>
            <a:r>
              <a:rPr lang="vi-VN" sz="53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Dấu chỉ yêu thương chính là: các môn đệ Thầy. Xin được từ nay lắng nghe lời Ngài, đem cuộc đời con sống vì tình yêu.</a:t>
            </a:r>
            <a:endParaRPr lang="vi-VN" sz="53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5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5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5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5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 ban cho anh em một điều răn của Thầy, là: yêu thương nhau đi như Thầy yêu anh em, đây là </a:t>
            </a:r>
            <a:r>
              <a:rPr lang="vi-VN" sz="55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điều </a:t>
            </a:r>
            <a:r>
              <a:rPr lang="vi-VN" sz="55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răn</a:t>
            </a:r>
            <a:endParaRPr lang="vi-VN" sz="55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1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1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1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1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a:t>
            </a:r>
            <a:r>
              <a:rPr lang="vi-VN" sz="51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động hơn mọi điều trong giới luật, vì yêu thương từ anh em, thì nhân gian liền sẽ biết: anh em chính là môn đệ của Thầy.</a:t>
            </a:r>
            <a:endParaRPr lang="vi-VN" sz="5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5202658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Ví rằng: ở đâu! Yêu thương bác ái hiện diện, sẽ ngời rạng lên, giữa họ Thiên Chúa hiển vinh, vì tình yêu thương, tìm nhau trong Chúa nhân từ,</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3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3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3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sẽ gặp trong nhau gương mặt Chúa nơi mọi người. Xin đặt vào con trái tim của Ngài, để hình ảnh Chúa sáng đời con.</a:t>
            </a:r>
            <a:endParaRPr lang="en-US" sz="53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5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5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5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5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 ban cho anh em một điều răn của Thầy, là: yêu thương nhau đi như Thầy yêu anh em, đây là </a:t>
            </a:r>
            <a:r>
              <a:rPr lang="vi-VN" sz="55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điều </a:t>
            </a:r>
            <a:r>
              <a:rPr lang="vi-VN" sz="55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răn</a:t>
            </a:r>
            <a:endParaRPr lang="vi-VN" sz="55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353164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1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1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1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1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a:t>
            </a:r>
            <a:r>
              <a:rPr lang="vi-VN" sz="51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động hơn mọi điều trong giới luật, vì yêu thương từ anh em, thì nhân gian liền sẽ biết: anh em chính là môn đệ của Thầy.</a:t>
            </a:r>
            <a:endParaRPr lang="vi-VN" sz="5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5507088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đặt vào con, con tim ấm áp nồng nàn, để cuộc đời con, đem tình yêu đến mọi nơi, vì tình yêu thương, dẹp tan bong tối (hận) thù,</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042830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53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3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3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xây dựng trong nhau, trái tim chứa chan hoà bình. Xin Ngài dạy con biết yêu mọi người, để tình hiệp nhất sáng cuộc đời </a:t>
            </a:r>
            <a:r>
              <a:rPr lang="vi-VN" sz="53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nhau</a:t>
            </a:r>
            <a:r>
              <a:rPr lang="vi-VN" sz="53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3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0083490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5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5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5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5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 ban cho anh em một điều răn của Thầy, là: yêu thương nhau đi như Thầy yêu anh em, đây là </a:t>
            </a:r>
            <a:r>
              <a:rPr lang="vi-VN" sz="55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điều </a:t>
            </a:r>
            <a:r>
              <a:rPr lang="vi-VN" sz="55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răn</a:t>
            </a:r>
            <a:endParaRPr lang="vi-VN" sz="55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35316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1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1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1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1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a:t>
            </a:r>
            <a:r>
              <a:rPr lang="vi-VN" sz="51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động hơn mọi điều trong giới luật, vì yêu thương từ anh em, thì nhân gian liền sẽ biết: anh em chính là môn đệ của Thầy.</a:t>
            </a:r>
            <a:endParaRPr lang="vi-VN" sz="5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5507088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0"/>
            <a:ext cx="9144000" cy="5143500"/>
          </a:xfrm>
          <a:noFill/>
        </p:spPr>
        <p:txBody>
          <a:bodyPr>
            <a:noAutofit/>
          </a:bodyPr>
          <a:lstStyle/>
          <a:p>
            <a:pPr marL="27432" indent="0" algn="just">
              <a:lnSpc>
                <a:spcPct val="130000"/>
              </a:lnSpc>
              <a:buNone/>
            </a:pPr>
            <a:endParaRPr lang="en-US" sz="3600" b="1" dirty="0">
              <a:solidFill>
                <a:srgbClr val="FF0000"/>
              </a:solidFill>
              <a:effectLst>
                <a:outerShdw blurRad="38100" dist="38100" dir="2700000" algn="tl">
                  <a:srgbClr val="000000">
                    <a:alpha val="43137"/>
                  </a:srgbClr>
                </a:outerShdw>
              </a:effectLst>
              <a:latin typeface="Times New Roman" pitchFamily="18" charset="0"/>
              <a:ea typeface="SimHei" pitchFamily="49" charset="-122"/>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505200" y="514350"/>
            <a:ext cx="4572000" cy="1938992"/>
          </a:xfrm>
          <a:prstGeom prst="rect">
            <a:avLst/>
          </a:prstGeom>
        </p:spPr>
        <p:txBody>
          <a:bodyPr>
            <a:spAutoFit/>
          </a:bodyPr>
          <a:lstStyle/>
          <a:p>
            <a:r>
              <a:rPr lang="en-US" sz="4000" b="1" smtClean="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Ca </a:t>
            </a:r>
            <a:r>
              <a:rPr lang="en-US" sz="4000" b="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kết lễ</a:t>
            </a:r>
          </a:p>
          <a:p>
            <a:r>
              <a:rPr lang="en-US" sz="4000" b="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Dâng Mẹ Ngàn Hoa</a:t>
            </a:r>
          </a:p>
          <a:p>
            <a:r>
              <a:rPr lang="en-US" sz="4000" b="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Lm Nguyên Lễ</a:t>
            </a: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Mẹ</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Maria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ơ</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đẹp</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ơi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đoàn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kính</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Mẹ</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mùa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tới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TotalTime>
  <Words>2136</Words>
  <Application>Microsoft Office PowerPoint</Application>
  <PresentationFormat>On-screen Show (16:9)</PresentationFormat>
  <Paragraphs>145</Paragraphs>
  <Slides>103</Slides>
  <Notes>0</Notes>
  <HiddenSlides>0</HiddenSlides>
  <MMClips>0</MMClips>
  <ScaleCrop>false</ScaleCrop>
  <HeadingPairs>
    <vt:vector size="4" baseType="variant">
      <vt:variant>
        <vt:lpstr>Theme</vt:lpstr>
      </vt:variant>
      <vt:variant>
        <vt:i4>28</vt:i4>
      </vt:variant>
      <vt:variant>
        <vt:lpstr>Slide Titles</vt:lpstr>
      </vt:variant>
      <vt:variant>
        <vt:i4>103</vt:i4>
      </vt:variant>
    </vt:vector>
  </HeadingPairs>
  <TitlesOfParts>
    <vt:vector size="131" baseType="lpstr">
      <vt:lpstr>Office Theme</vt:lpstr>
      <vt:lpstr>1_Default Design</vt:lpstr>
      <vt:lpstr>7_Office Theme</vt:lpstr>
      <vt:lpstr>36_Default Design</vt:lpstr>
      <vt:lpstr>2_Office Theme</vt:lpstr>
      <vt:lpstr>5_Office Theme</vt:lpstr>
      <vt:lpstr>8_Office Theme</vt:lpstr>
      <vt:lpstr>6_Office Theme</vt:lpstr>
      <vt:lpstr>3_Office Theme</vt:lpstr>
      <vt:lpstr>4_Office Theme</vt:lpstr>
      <vt:lpstr>1_Office Theme</vt:lpstr>
      <vt:lpstr>10_Office Theme</vt:lpstr>
      <vt:lpstr>37_Default Design</vt:lpstr>
      <vt:lpstr>9_Office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PowerPoint Presentation</vt:lpstr>
      <vt:lpstr>Tập Hát Cộng Đoàn</vt:lpstr>
      <vt:lpstr>Đk: Toàn cầu hỡi, hãy tung hô Chúa Trời.</vt:lpstr>
      <vt:lpstr>Tk1: Toàn cầu hỡi, nào tung hô Chúa, đàn hát lên mừng Thánh Danh rạng ngời. Dâng lời tán tụng và thân thưa Chúa rằng: Sự nghiệp Chúa thật đáng khiếp sợ thay.</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Đk: Toàn cầu hỡi, hãy tung hô Chúa Trời.</vt:lpstr>
      <vt:lpstr>Tk1: Toàn cầu hỡi, nào tung hô Chúa, đàn hát lên mừng Thánh Danh rạng ngời. Dâng lời tán tụng và thân thưa Chúa rằng: Sự nghiệp Chúa thật đáng khiếp sợ thay.</vt:lpstr>
      <vt:lpstr>Đk: Toàn cầu hỡi, hãy tung hô Chúa Trời.</vt:lpstr>
      <vt:lpstr>Tk2: Toàn cầy hãy phục suy tôn kính, đàn hát lên mừng Thánh Danh Chúa Trời. Mau hãy đến nhìn từng uy công Chúa làm, việc khủng khiếp Ngài đối với phàm nhân.</vt:lpstr>
      <vt:lpstr>Đk: Toàn cầu hỡi, hãy tung hô Chúa Trời.</vt:lpstr>
      <vt:lpstr>Tk3: Ngài từng khiến đại dương trơ đất, và dắt dân dạo bước qua sông ngòi. Ta mừng rỡ vì ngàn uy công Chúa làm, Ngài nhìn rõ và thống lãnh vạn dân.</vt:lpstr>
      <vt:lpstr>Đk: Toàn cầu hỡi, hãy tung hô Chúa Trời.</vt:lpstr>
      <vt:lpstr>Tk4: Lòng thành kính nguyện dâng lên Chúa, lời tán dương mừng chúa tôi tôn thờ. Tôi khẩn cầu Ngài, Ngài không chê bác lời, và lại cũng chẵng dứt nghĩa tình đâu.</vt:lpstr>
      <vt:lpstr>Đk: Toàn cầu hỡi, hãy tung hô Chúa Trời.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131</cp:revision>
  <dcterms:created xsi:type="dcterms:W3CDTF">2021-05-09T08:36:44Z</dcterms:created>
  <dcterms:modified xsi:type="dcterms:W3CDTF">2023-05-06T07:08:45Z</dcterms:modified>
</cp:coreProperties>
</file>