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5.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6.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27.xml" ContentType="application/vnd.openxmlformats-officedocument.theme+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8.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theme/theme29.xml" ContentType="application/vnd.openxmlformats-officedocument.theme+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theme/theme30.xml" ContentType="application/vnd.openxmlformats-officedocument.theme+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theme/theme31.xml" ContentType="application/vnd.openxmlformats-officedocument.theme+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theme/theme32.xml" ContentType="application/vnd.openxmlformats-officedocument.theme+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theme/theme33.xml" ContentType="application/vnd.openxmlformats-officedocument.theme+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theme/theme34.xml" ContentType="application/vnd.openxmlformats-officedocument.theme+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theme/theme35.xml" ContentType="application/vnd.openxmlformats-officedocument.theme+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theme/theme36.xml" ContentType="application/vnd.openxmlformats-officedocument.theme+xml"/>
  <Override PartName="/ppt/theme/theme3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00" r:id="rId4"/>
    <p:sldMasterId id="2147483812" r:id="rId5"/>
    <p:sldMasterId id="2147483832" r:id="rId6"/>
    <p:sldMasterId id="2147483844" r:id="rId7"/>
    <p:sldMasterId id="2147483916" r:id="rId8"/>
    <p:sldMasterId id="2147483928" r:id="rId9"/>
    <p:sldMasterId id="2147483940" r:id="rId10"/>
    <p:sldMasterId id="2147483948" r:id="rId11"/>
    <p:sldMasterId id="2147483960" r:id="rId12"/>
    <p:sldMasterId id="2147483972" r:id="rId13"/>
    <p:sldMasterId id="2147483996" r:id="rId14"/>
    <p:sldMasterId id="2147484044" r:id="rId15"/>
    <p:sldMasterId id="2147484080" r:id="rId16"/>
    <p:sldMasterId id="2147484116" r:id="rId17"/>
    <p:sldMasterId id="2147484128" r:id="rId18"/>
    <p:sldMasterId id="2147484152" r:id="rId19"/>
    <p:sldMasterId id="2147484164" r:id="rId20"/>
    <p:sldMasterId id="2147484176" r:id="rId21"/>
    <p:sldMasterId id="2147484188" r:id="rId22"/>
    <p:sldMasterId id="2147484212" r:id="rId23"/>
    <p:sldMasterId id="2147484224" r:id="rId24"/>
    <p:sldMasterId id="2147484236" r:id="rId25"/>
    <p:sldMasterId id="2147484248" r:id="rId26"/>
    <p:sldMasterId id="2147484260" r:id="rId27"/>
    <p:sldMasterId id="2147484272" r:id="rId28"/>
    <p:sldMasterId id="2147484284" r:id="rId29"/>
    <p:sldMasterId id="2147484296" r:id="rId30"/>
    <p:sldMasterId id="2147484308" r:id="rId31"/>
    <p:sldMasterId id="2147484320" r:id="rId32"/>
    <p:sldMasterId id="2147484332" r:id="rId33"/>
    <p:sldMasterId id="2147484344" r:id="rId34"/>
    <p:sldMasterId id="2147484356" r:id="rId35"/>
    <p:sldMasterId id="2147484368" r:id="rId36"/>
  </p:sldMasterIdLst>
  <p:notesMasterIdLst>
    <p:notesMasterId r:id="rId145"/>
  </p:notesMasterIdLst>
  <p:sldIdLst>
    <p:sldId id="9923" r:id="rId37"/>
    <p:sldId id="9877" r:id="rId38"/>
    <p:sldId id="9934" r:id="rId39"/>
    <p:sldId id="9935" r:id="rId40"/>
    <p:sldId id="9936" r:id="rId41"/>
    <p:sldId id="256" r:id="rId42"/>
    <p:sldId id="9838" r:id="rId43"/>
    <p:sldId id="9839" r:id="rId44"/>
    <p:sldId id="9840" r:id="rId45"/>
    <p:sldId id="9841" r:id="rId46"/>
    <p:sldId id="9842" r:id="rId47"/>
    <p:sldId id="9843" r:id="rId48"/>
    <p:sldId id="9844" r:id="rId49"/>
    <p:sldId id="9845" r:id="rId50"/>
    <p:sldId id="9924" r:id="rId51"/>
    <p:sldId id="2146" r:id="rId52"/>
    <p:sldId id="9520" r:id="rId53"/>
    <p:sldId id="1982" r:id="rId54"/>
    <p:sldId id="9928" r:id="rId55"/>
    <p:sldId id="9929" r:id="rId56"/>
    <p:sldId id="9903" r:id="rId57"/>
    <p:sldId id="9930" r:id="rId58"/>
    <p:sldId id="9926" r:id="rId59"/>
    <p:sldId id="9855" r:id="rId60"/>
    <p:sldId id="9856" r:id="rId61"/>
    <p:sldId id="9857" r:id="rId62"/>
    <p:sldId id="9858" r:id="rId63"/>
    <p:sldId id="9859" r:id="rId64"/>
    <p:sldId id="9860" r:id="rId65"/>
    <p:sldId id="9861" r:id="rId66"/>
    <p:sldId id="9862" r:id="rId67"/>
    <p:sldId id="9883" r:id="rId68"/>
    <p:sldId id="9835" r:id="rId69"/>
    <p:sldId id="9863" r:id="rId70"/>
    <p:sldId id="9864" r:id="rId71"/>
    <p:sldId id="9931" r:id="rId72"/>
    <p:sldId id="9866" r:id="rId73"/>
    <p:sldId id="9932" r:id="rId74"/>
    <p:sldId id="9868" r:id="rId75"/>
    <p:sldId id="9933" r:id="rId76"/>
    <p:sldId id="9927" r:id="rId77"/>
    <p:sldId id="9937" r:id="rId78"/>
    <p:sldId id="9938" r:id="rId79"/>
    <p:sldId id="9945" r:id="rId80"/>
    <p:sldId id="9939" r:id="rId81"/>
    <p:sldId id="9946" r:id="rId82"/>
    <p:sldId id="9947" r:id="rId83"/>
    <p:sldId id="9941" r:id="rId84"/>
    <p:sldId id="9948" r:id="rId85"/>
    <p:sldId id="9949" r:id="rId86"/>
    <p:sldId id="9943" r:id="rId87"/>
    <p:sldId id="9950" r:id="rId88"/>
    <p:sldId id="9951" r:id="rId89"/>
    <p:sldId id="9837" r:id="rId90"/>
    <p:sldId id="9756" r:id="rId91"/>
    <p:sldId id="9899" r:id="rId92"/>
    <p:sldId id="9885" r:id="rId93"/>
    <p:sldId id="9886" r:id="rId94"/>
    <p:sldId id="9887" r:id="rId95"/>
    <p:sldId id="9888" r:id="rId96"/>
    <p:sldId id="9889" r:id="rId97"/>
    <p:sldId id="9890" r:id="rId98"/>
    <p:sldId id="9891" r:id="rId99"/>
    <p:sldId id="9892" r:id="rId100"/>
    <p:sldId id="9893" r:id="rId101"/>
    <p:sldId id="9894" r:id="rId102"/>
    <p:sldId id="9895" r:id="rId103"/>
    <p:sldId id="9896" r:id="rId104"/>
    <p:sldId id="9897" r:id="rId105"/>
    <p:sldId id="9898" r:id="rId106"/>
    <p:sldId id="9902" r:id="rId107"/>
    <p:sldId id="9805" r:id="rId108"/>
    <p:sldId id="9952" r:id="rId109"/>
    <p:sldId id="9804" r:id="rId110"/>
    <p:sldId id="9954" r:id="rId111"/>
    <p:sldId id="9955" r:id="rId112"/>
    <p:sldId id="9806" r:id="rId113"/>
    <p:sldId id="9956" r:id="rId114"/>
    <p:sldId id="9957" r:id="rId115"/>
    <p:sldId id="9911" r:id="rId116"/>
    <p:sldId id="9958" r:id="rId117"/>
    <p:sldId id="9959" r:id="rId118"/>
    <p:sldId id="9953" r:id="rId119"/>
    <p:sldId id="9960" r:id="rId120"/>
    <p:sldId id="9961" r:id="rId121"/>
    <p:sldId id="9669" r:id="rId122"/>
    <p:sldId id="9901" r:id="rId123"/>
    <p:sldId id="9384" r:id="rId124"/>
    <p:sldId id="2344" r:id="rId125"/>
    <p:sldId id="9920" r:id="rId126"/>
    <p:sldId id="9692" r:id="rId127"/>
    <p:sldId id="9807" r:id="rId128"/>
    <p:sldId id="9963" r:id="rId129"/>
    <p:sldId id="9915" r:id="rId130"/>
    <p:sldId id="9964" r:id="rId131"/>
    <p:sldId id="9900" r:id="rId132"/>
    <p:sldId id="9514" r:id="rId133"/>
    <p:sldId id="9828" r:id="rId134"/>
    <p:sldId id="9796" r:id="rId135"/>
    <p:sldId id="9829" r:id="rId136"/>
    <p:sldId id="9968" r:id="rId137"/>
    <p:sldId id="9831" r:id="rId138"/>
    <p:sldId id="9969" r:id="rId139"/>
    <p:sldId id="9965" r:id="rId140"/>
    <p:sldId id="9970" r:id="rId141"/>
    <p:sldId id="9966" r:id="rId142"/>
    <p:sldId id="9971" r:id="rId143"/>
    <p:sldId id="9967" r:id="rId14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50" d="100"/>
          <a:sy n="150" d="100"/>
        </p:scale>
        <p:origin x="-878" y="-269"/>
      </p:cViewPr>
      <p:guideLst>
        <p:guide orient="horz" pos="1620"/>
        <p:guide pos="2880"/>
      </p:guideLst>
    </p:cSldViewPr>
  </p:slideViewPr>
  <p:outlineViewPr>
    <p:cViewPr>
      <p:scale>
        <a:sx n="33" d="100"/>
        <a:sy n="33" d="100"/>
      </p:scale>
      <p:origin x="0" y="2588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81.xml"/><Relationship Id="rId21" Type="http://schemas.openxmlformats.org/officeDocument/2006/relationships/slideMaster" Target="slideMasters/slideMaster21.xml"/><Relationship Id="rId42" Type="http://schemas.openxmlformats.org/officeDocument/2006/relationships/slide" Target="slides/slide6.xml"/><Relationship Id="rId47" Type="http://schemas.openxmlformats.org/officeDocument/2006/relationships/slide" Target="slides/slide11.xml"/><Relationship Id="rId63" Type="http://schemas.openxmlformats.org/officeDocument/2006/relationships/slide" Target="slides/slide27.xml"/><Relationship Id="rId68" Type="http://schemas.openxmlformats.org/officeDocument/2006/relationships/slide" Target="slides/slide32.xml"/><Relationship Id="rId84" Type="http://schemas.openxmlformats.org/officeDocument/2006/relationships/slide" Target="slides/slide48.xml"/><Relationship Id="rId89" Type="http://schemas.openxmlformats.org/officeDocument/2006/relationships/slide" Target="slides/slide53.xml"/><Relationship Id="rId112" Type="http://schemas.openxmlformats.org/officeDocument/2006/relationships/slide" Target="slides/slide76.xml"/><Relationship Id="rId133" Type="http://schemas.openxmlformats.org/officeDocument/2006/relationships/slide" Target="slides/slide97.xml"/><Relationship Id="rId138" Type="http://schemas.openxmlformats.org/officeDocument/2006/relationships/slide" Target="slides/slide102.xml"/><Relationship Id="rId16" Type="http://schemas.openxmlformats.org/officeDocument/2006/relationships/slideMaster" Target="slideMasters/slideMaster16.xml"/><Relationship Id="rId107" Type="http://schemas.openxmlformats.org/officeDocument/2006/relationships/slide" Target="slides/slide71.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 Target="slides/slide1.xml"/><Relationship Id="rId53" Type="http://schemas.openxmlformats.org/officeDocument/2006/relationships/slide" Target="slides/slide17.xml"/><Relationship Id="rId58" Type="http://schemas.openxmlformats.org/officeDocument/2006/relationships/slide" Target="slides/slide22.xml"/><Relationship Id="rId74" Type="http://schemas.openxmlformats.org/officeDocument/2006/relationships/slide" Target="slides/slide38.xml"/><Relationship Id="rId79" Type="http://schemas.openxmlformats.org/officeDocument/2006/relationships/slide" Target="slides/slide43.xml"/><Relationship Id="rId102" Type="http://schemas.openxmlformats.org/officeDocument/2006/relationships/slide" Target="slides/slide66.xml"/><Relationship Id="rId123" Type="http://schemas.openxmlformats.org/officeDocument/2006/relationships/slide" Target="slides/slide87.xml"/><Relationship Id="rId128" Type="http://schemas.openxmlformats.org/officeDocument/2006/relationships/slide" Target="slides/slide92.xml"/><Relationship Id="rId144" Type="http://schemas.openxmlformats.org/officeDocument/2006/relationships/slide" Target="slides/slide108.xml"/><Relationship Id="rId149"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54.xml"/><Relationship Id="rId95" Type="http://schemas.openxmlformats.org/officeDocument/2006/relationships/slide" Target="slides/slide59.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7.xml"/><Relationship Id="rId48" Type="http://schemas.openxmlformats.org/officeDocument/2006/relationships/slide" Target="slides/slide12.xml"/><Relationship Id="rId64" Type="http://schemas.openxmlformats.org/officeDocument/2006/relationships/slide" Target="slides/slide28.xml"/><Relationship Id="rId69" Type="http://schemas.openxmlformats.org/officeDocument/2006/relationships/slide" Target="slides/slide33.xml"/><Relationship Id="rId113" Type="http://schemas.openxmlformats.org/officeDocument/2006/relationships/slide" Target="slides/slide77.xml"/><Relationship Id="rId118" Type="http://schemas.openxmlformats.org/officeDocument/2006/relationships/slide" Target="slides/slide82.xml"/><Relationship Id="rId134" Type="http://schemas.openxmlformats.org/officeDocument/2006/relationships/slide" Target="slides/slide98.xml"/><Relationship Id="rId139" Type="http://schemas.openxmlformats.org/officeDocument/2006/relationships/slide" Target="slides/slide103.xml"/><Relationship Id="rId80" Type="http://schemas.openxmlformats.org/officeDocument/2006/relationships/slide" Target="slides/slide44.xml"/><Relationship Id="rId85" Type="http://schemas.openxmlformats.org/officeDocument/2006/relationships/slide" Target="slides/slide4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2.xml"/><Relationship Id="rId46" Type="http://schemas.openxmlformats.org/officeDocument/2006/relationships/slide" Target="slides/slide10.xml"/><Relationship Id="rId59" Type="http://schemas.openxmlformats.org/officeDocument/2006/relationships/slide" Target="slides/slide23.xml"/><Relationship Id="rId67" Type="http://schemas.openxmlformats.org/officeDocument/2006/relationships/slide" Target="slides/slide31.xml"/><Relationship Id="rId103" Type="http://schemas.openxmlformats.org/officeDocument/2006/relationships/slide" Target="slides/slide67.xml"/><Relationship Id="rId108" Type="http://schemas.openxmlformats.org/officeDocument/2006/relationships/slide" Target="slides/slide72.xml"/><Relationship Id="rId116" Type="http://schemas.openxmlformats.org/officeDocument/2006/relationships/slide" Target="slides/slide80.xml"/><Relationship Id="rId124" Type="http://schemas.openxmlformats.org/officeDocument/2006/relationships/slide" Target="slides/slide88.xml"/><Relationship Id="rId129" Type="http://schemas.openxmlformats.org/officeDocument/2006/relationships/slide" Target="slides/slide93.xml"/><Relationship Id="rId137" Type="http://schemas.openxmlformats.org/officeDocument/2006/relationships/slide" Target="slides/slide101.xml"/><Relationship Id="rId20" Type="http://schemas.openxmlformats.org/officeDocument/2006/relationships/slideMaster" Target="slideMasters/slideMaster20.xml"/><Relationship Id="rId41" Type="http://schemas.openxmlformats.org/officeDocument/2006/relationships/slide" Target="slides/slide5.xml"/><Relationship Id="rId54" Type="http://schemas.openxmlformats.org/officeDocument/2006/relationships/slide" Target="slides/slide18.xml"/><Relationship Id="rId62" Type="http://schemas.openxmlformats.org/officeDocument/2006/relationships/slide" Target="slides/slide26.xml"/><Relationship Id="rId70" Type="http://schemas.openxmlformats.org/officeDocument/2006/relationships/slide" Target="slides/slide34.xml"/><Relationship Id="rId75" Type="http://schemas.openxmlformats.org/officeDocument/2006/relationships/slide" Target="slides/slide39.xml"/><Relationship Id="rId83" Type="http://schemas.openxmlformats.org/officeDocument/2006/relationships/slide" Target="slides/slide47.xml"/><Relationship Id="rId88" Type="http://schemas.openxmlformats.org/officeDocument/2006/relationships/slide" Target="slides/slide52.xml"/><Relationship Id="rId91" Type="http://schemas.openxmlformats.org/officeDocument/2006/relationships/slide" Target="slides/slide55.xml"/><Relationship Id="rId96" Type="http://schemas.openxmlformats.org/officeDocument/2006/relationships/slide" Target="slides/slide60.xml"/><Relationship Id="rId111" Type="http://schemas.openxmlformats.org/officeDocument/2006/relationships/slide" Target="slides/slide75.xml"/><Relationship Id="rId132" Type="http://schemas.openxmlformats.org/officeDocument/2006/relationships/slide" Target="slides/slide96.xml"/><Relationship Id="rId140" Type="http://schemas.openxmlformats.org/officeDocument/2006/relationships/slide" Target="slides/slide104.xml"/><Relationship Id="rId14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3.xml"/><Relationship Id="rId57" Type="http://schemas.openxmlformats.org/officeDocument/2006/relationships/slide" Target="slides/slide21.xml"/><Relationship Id="rId106" Type="http://schemas.openxmlformats.org/officeDocument/2006/relationships/slide" Target="slides/slide70.xml"/><Relationship Id="rId114" Type="http://schemas.openxmlformats.org/officeDocument/2006/relationships/slide" Target="slides/slide78.xml"/><Relationship Id="rId119" Type="http://schemas.openxmlformats.org/officeDocument/2006/relationships/slide" Target="slides/slide83.xml"/><Relationship Id="rId127" Type="http://schemas.openxmlformats.org/officeDocument/2006/relationships/slide" Target="slides/slide9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8.xml"/><Relationship Id="rId52" Type="http://schemas.openxmlformats.org/officeDocument/2006/relationships/slide" Target="slides/slide16.xml"/><Relationship Id="rId60" Type="http://schemas.openxmlformats.org/officeDocument/2006/relationships/slide" Target="slides/slide24.xml"/><Relationship Id="rId65" Type="http://schemas.openxmlformats.org/officeDocument/2006/relationships/slide" Target="slides/slide29.xml"/><Relationship Id="rId73" Type="http://schemas.openxmlformats.org/officeDocument/2006/relationships/slide" Target="slides/slide37.xml"/><Relationship Id="rId78" Type="http://schemas.openxmlformats.org/officeDocument/2006/relationships/slide" Target="slides/slide42.xml"/><Relationship Id="rId81" Type="http://schemas.openxmlformats.org/officeDocument/2006/relationships/slide" Target="slides/slide45.xml"/><Relationship Id="rId86" Type="http://schemas.openxmlformats.org/officeDocument/2006/relationships/slide" Target="slides/slide50.xml"/><Relationship Id="rId94" Type="http://schemas.openxmlformats.org/officeDocument/2006/relationships/slide" Target="slides/slide58.xml"/><Relationship Id="rId99" Type="http://schemas.openxmlformats.org/officeDocument/2006/relationships/slide" Target="slides/slide63.xml"/><Relationship Id="rId101" Type="http://schemas.openxmlformats.org/officeDocument/2006/relationships/slide" Target="slides/slide65.xml"/><Relationship Id="rId122" Type="http://schemas.openxmlformats.org/officeDocument/2006/relationships/slide" Target="slides/slide86.xml"/><Relationship Id="rId130" Type="http://schemas.openxmlformats.org/officeDocument/2006/relationships/slide" Target="slides/slide94.xml"/><Relationship Id="rId135" Type="http://schemas.openxmlformats.org/officeDocument/2006/relationships/slide" Target="slides/slide99.xml"/><Relationship Id="rId143" Type="http://schemas.openxmlformats.org/officeDocument/2006/relationships/slide" Target="slides/slide107.xml"/><Relationship Id="rId14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3.xml"/><Relationship Id="rId109" Type="http://schemas.openxmlformats.org/officeDocument/2006/relationships/slide" Target="slides/slide73.xml"/><Relationship Id="rId34" Type="http://schemas.openxmlformats.org/officeDocument/2006/relationships/slideMaster" Target="slideMasters/slideMaster34.xml"/><Relationship Id="rId50" Type="http://schemas.openxmlformats.org/officeDocument/2006/relationships/slide" Target="slides/slide14.xml"/><Relationship Id="rId55" Type="http://schemas.openxmlformats.org/officeDocument/2006/relationships/slide" Target="slides/slide19.xml"/><Relationship Id="rId76" Type="http://schemas.openxmlformats.org/officeDocument/2006/relationships/slide" Target="slides/slide40.xml"/><Relationship Id="rId97" Type="http://schemas.openxmlformats.org/officeDocument/2006/relationships/slide" Target="slides/slide61.xml"/><Relationship Id="rId104" Type="http://schemas.openxmlformats.org/officeDocument/2006/relationships/slide" Target="slides/slide68.xml"/><Relationship Id="rId120" Type="http://schemas.openxmlformats.org/officeDocument/2006/relationships/slide" Target="slides/slide84.xml"/><Relationship Id="rId125" Type="http://schemas.openxmlformats.org/officeDocument/2006/relationships/slide" Target="slides/slide89.xml"/><Relationship Id="rId141" Type="http://schemas.openxmlformats.org/officeDocument/2006/relationships/slide" Target="slides/slide105.xml"/><Relationship Id="rId14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35.xml"/><Relationship Id="rId92" Type="http://schemas.openxmlformats.org/officeDocument/2006/relationships/slide" Target="slides/slide56.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4.xml"/><Relationship Id="rId45" Type="http://schemas.openxmlformats.org/officeDocument/2006/relationships/slide" Target="slides/slide9.xml"/><Relationship Id="rId66" Type="http://schemas.openxmlformats.org/officeDocument/2006/relationships/slide" Target="slides/slide30.xml"/><Relationship Id="rId87" Type="http://schemas.openxmlformats.org/officeDocument/2006/relationships/slide" Target="slides/slide51.xml"/><Relationship Id="rId110" Type="http://schemas.openxmlformats.org/officeDocument/2006/relationships/slide" Target="slides/slide74.xml"/><Relationship Id="rId115" Type="http://schemas.openxmlformats.org/officeDocument/2006/relationships/slide" Target="slides/slide79.xml"/><Relationship Id="rId131" Type="http://schemas.openxmlformats.org/officeDocument/2006/relationships/slide" Target="slides/slide95.xml"/><Relationship Id="rId136" Type="http://schemas.openxmlformats.org/officeDocument/2006/relationships/slide" Target="slides/slide100.xml"/><Relationship Id="rId61" Type="http://schemas.openxmlformats.org/officeDocument/2006/relationships/slide" Target="slides/slide25.xml"/><Relationship Id="rId82" Type="http://schemas.openxmlformats.org/officeDocument/2006/relationships/slide" Target="slides/slide46.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20.xml"/><Relationship Id="rId77" Type="http://schemas.openxmlformats.org/officeDocument/2006/relationships/slide" Target="slides/slide41.xml"/><Relationship Id="rId100" Type="http://schemas.openxmlformats.org/officeDocument/2006/relationships/slide" Target="slides/slide64.xml"/><Relationship Id="rId105" Type="http://schemas.openxmlformats.org/officeDocument/2006/relationships/slide" Target="slides/slide69.xml"/><Relationship Id="rId126" Type="http://schemas.openxmlformats.org/officeDocument/2006/relationships/slide" Target="slides/slide90.xml"/><Relationship Id="rId147"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15.xml"/><Relationship Id="rId72" Type="http://schemas.openxmlformats.org/officeDocument/2006/relationships/slide" Target="slides/slide36.xml"/><Relationship Id="rId93" Type="http://schemas.openxmlformats.org/officeDocument/2006/relationships/slide" Target="slides/slide57.xml"/><Relationship Id="rId98" Type="http://schemas.openxmlformats.org/officeDocument/2006/relationships/slide" Target="slides/slide62.xml"/><Relationship Id="rId121" Type="http://schemas.openxmlformats.org/officeDocument/2006/relationships/slide" Target="slides/slide85.xml"/><Relationship Id="rId142" Type="http://schemas.openxmlformats.org/officeDocument/2006/relationships/slide" Target="slides/slide10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5/25/2023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07279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63691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53740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89319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389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54864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85255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87649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0631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83300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437137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75433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297777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478429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220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640568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79728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461516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94916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615849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692063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394037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247242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146564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881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272764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61150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38733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203075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618317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0551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905765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57244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84087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018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22932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2714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5031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64697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95285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76481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84530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78653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28581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37979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46250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6386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54745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40848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87685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2074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8804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28425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430064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39117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13469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34507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19009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08549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71665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14293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2964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00420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614239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96892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25925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13469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34507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19009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08549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71665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142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29643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00420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614239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96892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25925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390998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78495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76860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63291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3619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041020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713495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403342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092631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03673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08206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97246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080704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8563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6555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129036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03107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79987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653627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48309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459362"/>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52803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972466"/>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080704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856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65558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129036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03107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799878"/>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653627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483099"/>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459362"/>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52803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97246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08070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8563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65558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1290366"/>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03107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79987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653627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48309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459362"/>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52803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374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28032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853804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2003559"/>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611567"/>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209909"/>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62207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570758"/>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23949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41859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05736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893733"/>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6693470"/>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52846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4521341"/>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072391"/>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258143"/>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7427840"/>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396927"/>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419541"/>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606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415333"/>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893733"/>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6693470"/>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528469"/>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4521341"/>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07239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258143"/>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7427840"/>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396927"/>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4195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60683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41533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893733"/>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6693470"/>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528469"/>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4521341"/>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07239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25814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7427840"/>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3969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419541"/>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606837"/>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415333"/>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893733"/>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6693470"/>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528469"/>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452134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072391"/>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258143"/>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74278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396927"/>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419541"/>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606837"/>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415333"/>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790929"/>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143448"/>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487550"/>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0385372"/>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08229"/>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5677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4995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603119"/>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740198"/>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5718565"/>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7947408"/>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752561"/>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044883"/>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23130"/>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61200"/>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5830925"/>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5023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0791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301070"/>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077716"/>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526727"/>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772684"/>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146647"/>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744369"/>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044883"/>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23130"/>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61200"/>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58309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9762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502326"/>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301070"/>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077716"/>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526727"/>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772684"/>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146647"/>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744369"/>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044883"/>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23130"/>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612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481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5830925"/>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502326"/>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301070"/>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077716"/>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526727"/>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772684"/>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146647"/>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744369"/>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044883"/>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231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695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61200"/>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5830925"/>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502326"/>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301070"/>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077716"/>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526727"/>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772684"/>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146647"/>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7443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950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2957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937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608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52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663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3282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565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2121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41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688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9707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103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6057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762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9371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819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 Id="rId9" Type="http://schemas.openxmlformats.org/officeDocument/2006/relationships/image" Target="../media/image1.jp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jp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image" Target="../media/image1.jpg"/><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4.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1.jpg"/><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5.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5.xml"/><Relationship Id="rId13" Type="http://schemas.openxmlformats.org/officeDocument/2006/relationships/image" Target="../media/image1.jpg"/><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theme" Target="../theme/theme26.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86.xml"/><Relationship Id="rId13" Type="http://schemas.openxmlformats.org/officeDocument/2006/relationships/image" Target="../media/image1.jpg"/><Relationship Id="rId3" Type="http://schemas.openxmlformats.org/officeDocument/2006/relationships/slideLayout" Target="../slideLayouts/slideLayout281.xml"/><Relationship Id="rId7" Type="http://schemas.openxmlformats.org/officeDocument/2006/relationships/slideLayout" Target="../slideLayouts/slideLayout285.xml"/><Relationship Id="rId12" Type="http://schemas.openxmlformats.org/officeDocument/2006/relationships/theme" Target="../theme/theme27.xml"/><Relationship Id="rId2" Type="http://schemas.openxmlformats.org/officeDocument/2006/relationships/slideLayout" Target="../slideLayouts/slideLayout280.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slideLayout" Target="../slideLayouts/slideLayout289.xml"/><Relationship Id="rId5" Type="http://schemas.openxmlformats.org/officeDocument/2006/relationships/slideLayout" Target="../slideLayouts/slideLayout283.xml"/><Relationship Id="rId10" Type="http://schemas.openxmlformats.org/officeDocument/2006/relationships/slideLayout" Target="../slideLayouts/slideLayout288.xml"/><Relationship Id="rId4" Type="http://schemas.openxmlformats.org/officeDocument/2006/relationships/slideLayout" Target="../slideLayouts/slideLayout282.xml"/><Relationship Id="rId9" Type="http://schemas.openxmlformats.org/officeDocument/2006/relationships/slideLayout" Target="../slideLayouts/slideLayout287.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97.xml"/><Relationship Id="rId13" Type="http://schemas.openxmlformats.org/officeDocument/2006/relationships/image" Target="../media/image1.jpg"/><Relationship Id="rId3" Type="http://schemas.openxmlformats.org/officeDocument/2006/relationships/slideLayout" Target="../slideLayouts/slideLayout292.xml"/><Relationship Id="rId7" Type="http://schemas.openxmlformats.org/officeDocument/2006/relationships/slideLayout" Target="../slideLayouts/slideLayout296.xml"/><Relationship Id="rId12" Type="http://schemas.openxmlformats.org/officeDocument/2006/relationships/theme" Target="../theme/theme28.xml"/><Relationship Id="rId2" Type="http://schemas.openxmlformats.org/officeDocument/2006/relationships/slideLayout" Target="../slideLayouts/slideLayout291.xml"/><Relationship Id="rId1" Type="http://schemas.openxmlformats.org/officeDocument/2006/relationships/slideLayout" Target="../slideLayouts/slideLayout290.xml"/><Relationship Id="rId6" Type="http://schemas.openxmlformats.org/officeDocument/2006/relationships/slideLayout" Target="../slideLayouts/slideLayout295.xml"/><Relationship Id="rId11" Type="http://schemas.openxmlformats.org/officeDocument/2006/relationships/slideLayout" Target="../slideLayouts/slideLayout300.xml"/><Relationship Id="rId5" Type="http://schemas.openxmlformats.org/officeDocument/2006/relationships/slideLayout" Target="../slideLayouts/slideLayout294.xml"/><Relationship Id="rId10" Type="http://schemas.openxmlformats.org/officeDocument/2006/relationships/slideLayout" Target="../slideLayouts/slideLayout299.xml"/><Relationship Id="rId4" Type="http://schemas.openxmlformats.org/officeDocument/2006/relationships/slideLayout" Target="../slideLayouts/slideLayout293.xml"/><Relationship Id="rId9" Type="http://schemas.openxmlformats.org/officeDocument/2006/relationships/slideLayout" Target="../slideLayouts/slideLayout298.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08.xml"/><Relationship Id="rId13" Type="http://schemas.openxmlformats.org/officeDocument/2006/relationships/image" Target="../media/image1.jpg"/><Relationship Id="rId3" Type="http://schemas.openxmlformats.org/officeDocument/2006/relationships/slideLayout" Target="../slideLayouts/slideLayout303.xml"/><Relationship Id="rId7" Type="http://schemas.openxmlformats.org/officeDocument/2006/relationships/slideLayout" Target="../slideLayouts/slideLayout307.xml"/><Relationship Id="rId12" Type="http://schemas.openxmlformats.org/officeDocument/2006/relationships/theme" Target="../theme/theme29.xml"/><Relationship Id="rId2" Type="http://schemas.openxmlformats.org/officeDocument/2006/relationships/slideLayout" Target="../slideLayouts/slideLayout302.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5" Type="http://schemas.openxmlformats.org/officeDocument/2006/relationships/slideLayout" Target="../slideLayouts/slideLayout305.xml"/><Relationship Id="rId10" Type="http://schemas.openxmlformats.org/officeDocument/2006/relationships/slideLayout" Target="../slideLayouts/slideLayout310.xml"/><Relationship Id="rId4" Type="http://schemas.openxmlformats.org/officeDocument/2006/relationships/slideLayout" Target="../slideLayouts/slideLayout304.xml"/><Relationship Id="rId9" Type="http://schemas.openxmlformats.org/officeDocument/2006/relationships/slideLayout" Target="../slideLayouts/slideLayout30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19.xml"/><Relationship Id="rId13" Type="http://schemas.openxmlformats.org/officeDocument/2006/relationships/image" Target="../media/image1.jpg"/><Relationship Id="rId3" Type="http://schemas.openxmlformats.org/officeDocument/2006/relationships/slideLayout" Target="../slideLayouts/slideLayout314.xml"/><Relationship Id="rId7" Type="http://schemas.openxmlformats.org/officeDocument/2006/relationships/slideLayout" Target="../slideLayouts/slideLayout318.xml"/><Relationship Id="rId12" Type="http://schemas.openxmlformats.org/officeDocument/2006/relationships/theme" Target="../theme/theme30.xml"/><Relationship Id="rId2" Type="http://schemas.openxmlformats.org/officeDocument/2006/relationships/slideLayout" Target="../slideLayouts/slideLayout313.xml"/><Relationship Id="rId1" Type="http://schemas.openxmlformats.org/officeDocument/2006/relationships/slideLayout" Target="../slideLayouts/slideLayout312.xml"/><Relationship Id="rId6" Type="http://schemas.openxmlformats.org/officeDocument/2006/relationships/slideLayout" Target="../slideLayouts/slideLayout317.xml"/><Relationship Id="rId11" Type="http://schemas.openxmlformats.org/officeDocument/2006/relationships/slideLayout" Target="../slideLayouts/slideLayout322.xml"/><Relationship Id="rId5" Type="http://schemas.openxmlformats.org/officeDocument/2006/relationships/slideLayout" Target="../slideLayouts/slideLayout316.xml"/><Relationship Id="rId10" Type="http://schemas.openxmlformats.org/officeDocument/2006/relationships/slideLayout" Target="../slideLayouts/slideLayout321.xml"/><Relationship Id="rId4" Type="http://schemas.openxmlformats.org/officeDocument/2006/relationships/slideLayout" Target="../slideLayouts/slideLayout315.xml"/><Relationship Id="rId9" Type="http://schemas.openxmlformats.org/officeDocument/2006/relationships/slideLayout" Target="../slideLayouts/slideLayout320.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0.xml"/><Relationship Id="rId13" Type="http://schemas.openxmlformats.org/officeDocument/2006/relationships/image" Target="../media/image1.jpg"/><Relationship Id="rId3" Type="http://schemas.openxmlformats.org/officeDocument/2006/relationships/slideLayout" Target="../slideLayouts/slideLayout325.xml"/><Relationship Id="rId7" Type="http://schemas.openxmlformats.org/officeDocument/2006/relationships/slideLayout" Target="../slideLayouts/slideLayout329.xml"/><Relationship Id="rId12" Type="http://schemas.openxmlformats.org/officeDocument/2006/relationships/theme" Target="../theme/theme31.xml"/><Relationship Id="rId2" Type="http://schemas.openxmlformats.org/officeDocument/2006/relationships/slideLayout" Target="../slideLayouts/slideLayout324.xml"/><Relationship Id="rId1" Type="http://schemas.openxmlformats.org/officeDocument/2006/relationships/slideLayout" Target="../slideLayouts/slideLayout323.xml"/><Relationship Id="rId6" Type="http://schemas.openxmlformats.org/officeDocument/2006/relationships/slideLayout" Target="../slideLayouts/slideLayout328.xml"/><Relationship Id="rId11" Type="http://schemas.openxmlformats.org/officeDocument/2006/relationships/slideLayout" Target="../slideLayouts/slideLayout333.xml"/><Relationship Id="rId5" Type="http://schemas.openxmlformats.org/officeDocument/2006/relationships/slideLayout" Target="../slideLayouts/slideLayout327.xml"/><Relationship Id="rId10" Type="http://schemas.openxmlformats.org/officeDocument/2006/relationships/slideLayout" Target="../slideLayouts/slideLayout332.xml"/><Relationship Id="rId4" Type="http://schemas.openxmlformats.org/officeDocument/2006/relationships/slideLayout" Target="../slideLayouts/slideLayout326.xml"/><Relationship Id="rId9" Type="http://schemas.openxmlformats.org/officeDocument/2006/relationships/slideLayout" Target="../slideLayouts/slideLayout331.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1.xml"/><Relationship Id="rId13" Type="http://schemas.openxmlformats.org/officeDocument/2006/relationships/image" Target="../media/image1.jpg"/><Relationship Id="rId3" Type="http://schemas.openxmlformats.org/officeDocument/2006/relationships/slideLayout" Target="../slideLayouts/slideLayout336.xml"/><Relationship Id="rId7" Type="http://schemas.openxmlformats.org/officeDocument/2006/relationships/slideLayout" Target="../slideLayouts/slideLayout340.xml"/><Relationship Id="rId12" Type="http://schemas.openxmlformats.org/officeDocument/2006/relationships/theme" Target="../theme/theme32.xml"/><Relationship Id="rId2" Type="http://schemas.openxmlformats.org/officeDocument/2006/relationships/slideLayout" Target="../slideLayouts/slideLayout335.xml"/><Relationship Id="rId1" Type="http://schemas.openxmlformats.org/officeDocument/2006/relationships/slideLayout" Target="../slideLayouts/slideLayout334.xml"/><Relationship Id="rId6" Type="http://schemas.openxmlformats.org/officeDocument/2006/relationships/slideLayout" Target="../slideLayouts/slideLayout339.xml"/><Relationship Id="rId11" Type="http://schemas.openxmlformats.org/officeDocument/2006/relationships/slideLayout" Target="../slideLayouts/slideLayout344.xml"/><Relationship Id="rId5" Type="http://schemas.openxmlformats.org/officeDocument/2006/relationships/slideLayout" Target="../slideLayouts/slideLayout338.xml"/><Relationship Id="rId10" Type="http://schemas.openxmlformats.org/officeDocument/2006/relationships/slideLayout" Target="../slideLayouts/slideLayout343.xml"/><Relationship Id="rId4" Type="http://schemas.openxmlformats.org/officeDocument/2006/relationships/slideLayout" Target="../slideLayouts/slideLayout337.xml"/><Relationship Id="rId9" Type="http://schemas.openxmlformats.org/officeDocument/2006/relationships/slideLayout" Target="../slideLayouts/slideLayout342.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52.xml"/><Relationship Id="rId13" Type="http://schemas.openxmlformats.org/officeDocument/2006/relationships/image" Target="../media/image1.jpg"/><Relationship Id="rId3" Type="http://schemas.openxmlformats.org/officeDocument/2006/relationships/slideLayout" Target="../slideLayouts/slideLayout347.xml"/><Relationship Id="rId7" Type="http://schemas.openxmlformats.org/officeDocument/2006/relationships/slideLayout" Target="../slideLayouts/slideLayout351.xml"/><Relationship Id="rId12" Type="http://schemas.openxmlformats.org/officeDocument/2006/relationships/theme" Target="../theme/theme33.xml"/><Relationship Id="rId2" Type="http://schemas.openxmlformats.org/officeDocument/2006/relationships/slideLayout" Target="../slideLayouts/slideLayout346.xml"/><Relationship Id="rId1" Type="http://schemas.openxmlformats.org/officeDocument/2006/relationships/slideLayout" Target="../slideLayouts/slideLayout345.xml"/><Relationship Id="rId6" Type="http://schemas.openxmlformats.org/officeDocument/2006/relationships/slideLayout" Target="../slideLayouts/slideLayout350.xml"/><Relationship Id="rId11" Type="http://schemas.openxmlformats.org/officeDocument/2006/relationships/slideLayout" Target="../slideLayouts/slideLayout355.xml"/><Relationship Id="rId5" Type="http://schemas.openxmlformats.org/officeDocument/2006/relationships/slideLayout" Target="../slideLayouts/slideLayout349.xml"/><Relationship Id="rId10" Type="http://schemas.openxmlformats.org/officeDocument/2006/relationships/slideLayout" Target="../slideLayouts/slideLayout354.xml"/><Relationship Id="rId4" Type="http://schemas.openxmlformats.org/officeDocument/2006/relationships/slideLayout" Target="../slideLayouts/slideLayout348.xml"/><Relationship Id="rId9" Type="http://schemas.openxmlformats.org/officeDocument/2006/relationships/slideLayout" Target="../slideLayouts/slideLayout353.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63.xml"/><Relationship Id="rId13" Type="http://schemas.openxmlformats.org/officeDocument/2006/relationships/image" Target="../media/image1.jpg"/><Relationship Id="rId3" Type="http://schemas.openxmlformats.org/officeDocument/2006/relationships/slideLayout" Target="../slideLayouts/slideLayout358.xml"/><Relationship Id="rId7" Type="http://schemas.openxmlformats.org/officeDocument/2006/relationships/slideLayout" Target="../slideLayouts/slideLayout362.xml"/><Relationship Id="rId12" Type="http://schemas.openxmlformats.org/officeDocument/2006/relationships/theme" Target="../theme/theme34.xml"/><Relationship Id="rId2" Type="http://schemas.openxmlformats.org/officeDocument/2006/relationships/slideLayout" Target="../slideLayouts/slideLayout357.xml"/><Relationship Id="rId1" Type="http://schemas.openxmlformats.org/officeDocument/2006/relationships/slideLayout" Target="../slideLayouts/slideLayout356.xml"/><Relationship Id="rId6" Type="http://schemas.openxmlformats.org/officeDocument/2006/relationships/slideLayout" Target="../slideLayouts/slideLayout361.xml"/><Relationship Id="rId11" Type="http://schemas.openxmlformats.org/officeDocument/2006/relationships/slideLayout" Target="../slideLayouts/slideLayout366.xml"/><Relationship Id="rId5" Type="http://schemas.openxmlformats.org/officeDocument/2006/relationships/slideLayout" Target="../slideLayouts/slideLayout360.xml"/><Relationship Id="rId10" Type="http://schemas.openxmlformats.org/officeDocument/2006/relationships/slideLayout" Target="../slideLayouts/slideLayout365.xml"/><Relationship Id="rId4" Type="http://schemas.openxmlformats.org/officeDocument/2006/relationships/slideLayout" Target="../slideLayouts/slideLayout359.xml"/><Relationship Id="rId9" Type="http://schemas.openxmlformats.org/officeDocument/2006/relationships/slideLayout" Target="../slideLayouts/slideLayout364.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74.xml"/><Relationship Id="rId13" Type="http://schemas.openxmlformats.org/officeDocument/2006/relationships/image" Target="../media/image1.jpg"/><Relationship Id="rId3" Type="http://schemas.openxmlformats.org/officeDocument/2006/relationships/slideLayout" Target="../slideLayouts/slideLayout369.xml"/><Relationship Id="rId7" Type="http://schemas.openxmlformats.org/officeDocument/2006/relationships/slideLayout" Target="../slideLayouts/slideLayout373.xml"/><Relationship Id="rId12" Type="http://schemas.openxmlformats.org/officeDocument/2006/relationships/theme" Target="../theme/theme35.xml"/><Relationship Id="rId2" Type="http://schemas.openxmlformats.org/officeDocument/2006/relationships/slideLayout" Target="../slideLayouts/slideLayout368.xml"/><Relationship Id="rId1" Type="http://schemas.openxmlformats.org/officeDocument/2006/relationships/slideLayout" Target="../slideLayouts/slideLayout367.xml"/><Relationship Id="rId6" Type="http://schemas.openxmlformats.org/officeDocument/2006/relationships/slideLayout" Target="../slideLayouts/slideLayout372.xml"/><Relationship Id="rId11" Type="http://schemas.openxmlformats.org/officeDocument/2006/relationships/slideLayout" Target="../slideLayouts/slideLayout377.xml"/><Relationship Id="rId5" Type="http://schemas.openxmlformats.org/officeDocument/2006/relationships/slideLayout" Target="../slideLayouts/slideLayout371.xml"/><Relationship Id="rId10" Type="http://schemas.openxmlformats.org/officeDocument/2006/relationships/slideLayout" Target="../slideLayouts/slideLayout376.xml"/><Relationship Id="rId4" Type="http://schemas.openxmlformats.org/officeDocument/2006/relationships/slideLayout" Target="../slideLayouts/slideLayout370.xml"/><Relationship Id="rId9" Type="http://schemas.openxmlformats.org/officeDocument/2006/relationships/slideLayout" Target="../slideLayouts/slideLayout375.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85.xml"/><Relationship Id="rId13" Type="http://schemas.openxmlformats.org/officeDocument/2006/relationships/image" Target="../media/image1.jpg"/><Relationship Id="rId3" Type="http://schemas.openxmlformats.org/officeDocument/2006/relationships/slideLayout" Target="../slideLayouts/slideLayout380.xml"/><Relationship Id="rId7" Type="http://schemas.openxmlformats.org/officeDocument/2006/relationships/slideLayout" Target="../slideLayouts/slideLayout384.xml"/><Relationship Id="rId12" Type="http://schemas.openxmlformats.org/officeDocument/2006/relationships/theme" Target="../theme/theme36.xml"/><Relationship Id="rId2" Type="http://schemas.openxmlformats.org/officeDocument/2006/relationships/slideLayout" Target="../slideLayouts/slideLayout379.xml"/><Relationship Id="rId1" Type="http://schemas.openxmlformats.org/officeDocument/2006/relationships/slideLayout" Target="../slideLayouts/slideLayout378.xml"/><Relationship Id="rId6" Type="http://schemas.openxmlformats.org/officeDocument/2006/relationships/slideLayout" Target="../slideLayouts/slideLayout383.xml"/><Relationship Id="rId11" Type="http://schemas.openxmlformats.org/officeDocument/2006/relationships/slideLayout" Target="../slideLayouts/slideLayout388.xml"/><Relationship Id="rId5" Type="http://schemas.openxmlformats.org/officeDocument/2006/relationships/slideLayout" Target="../slideLayouts/slideLayout382.xml"/><Relationship Id="rId10" Type="http://schemas.openxmlformats.org/officeDocument/2006/relationships/slideLayout" Target="../slideLayouts/slideLayout387.xml"/><Relationship Id="rId4" Type="http://schemas.openxmlformats.org/officeDocument/2006/relationships/slideLayout" Target="../slideLayouts/slideLayout381.xml"/><Relationship Id="rId9" Type="http://schemas.openxmlformats.org/officeDocument/2006/relationships/slideLayout" Target="../slideLayouts/slideLayout38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5/25/2023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84287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5607334"/>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958362"/>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03308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182675"/>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059790"/>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059790"/>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3914235"/>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2568605"/>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2568605"/>
      </p:ext>
    </p:extLst>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2568605"/>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750396"/>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4291140"/>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4291140"/>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4291140"/>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4291140"/>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5790109"/>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2353878"/>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2353878"/>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2353878"/>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2353878"/>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60546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667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69.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51.xml"/></Relationships>
</file>

<file path=ppt/slides/_rels/slide10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62.xml"/></Relationships>
</file>

<file path=ppt/slides/_rels/slide10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0.xml"/></Relationships>
</file>

<file path=ppt/slides/_rels/slide10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73.xml"/></Relationships>
</file>

<file path=ppt/slides/_rels/slide10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0.xml"/></Relationships>
</file>

<file path=ppt/slides/_rels/slide10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84.xml"/></Relationships>
</file>

<file path=ppt/slides/_rels/slide10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33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80.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5.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9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5.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6.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8.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6.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7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14.xml"/><Relationship Id="rId4" Type="http://schemas.openxmlformats.org/officeDocument/2006/relationships/image" Target="../media/image11.png"/></Relationships>
</file>

<file path=ppt/slides/_rels/slide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0.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7.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3.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24.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103.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9.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8.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9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chemeClr val="bg1"/>
                </a:solidFill>
                <a:effectLst>
                  <a:outerShdw blurRad="38100" dist="38100" dir="2700000" algn="tl">
                    <a:srgbClr val="000000">
                      <a:alpha val="43137"/>
                    </a:srgbClr>
                  </a:outerShdw>
                </a:effectLst>
                <a:latin typeface="+mj-lt"/>
              </a:rPr>
              <a:t>Xin Chúa làm nên cuộc Hiện Xuống mới trong đời sống Hội</a:t>
            </a:r>
            <a:br>
              <a:rPr lang="vi-VN" sz="4800" b="1">
                <a:solidFill>
                  <a:schemeClr val="bg1"/>
                </a:solidFill>
                <a:effectLst>
                  <a:outerShdw blurRad="38100" dist="38100" dir="2700000" algn="tl">
                    <a:srgbClr val="000000">
                      <a:alpha val="43137"/>
                    </a:srgbClr>
                  </a:outerShdw>
                </a:effectLst>
                <a:latin typeface="+mj-lt"/>
              </a:rPr>
            </a:br>
            <a:r>
              <a:rPr lang="en-US" sz="4800" b="1">
                <a:solidFill>
                  <a:schemeClr val="bg1"/>
                </a:solidFill>
                <a:effectLst>
                  <a:outerShdw blurRad="38100" dist="38100" dir="2700000" algn="tl">
                    <a:srgbClr val="000000">
                      <a:alpha val="43137"/>
                    </a:srgbClr>
                  </a:outerShdw>
                </a:effectLst>
                <a:latin typeface="+mj-lt"/>
                <a:cs typeface="Times New Roman" pitchFamily="18" charset="0"/>
              </a:rPr>
              <a:t>Thánh, </a:t>
            </a:r>
            <a:r>
              <a:rPr lang="vi-VN" sz="4800" b="1">
                <a:solidFill>
                  <a:schemeClr val="bg1"/>
                </a:solidFill>
                <a:effectLst>
                  <a:outerShdw blurRad="38100" dist="38100" dir="2700000" algn="tl">
                    <a:srgbClr val="000000">
                      <a:alpha val="43137"/>
                    </a:srgbClr>
                  </a:outerShdw>
                </a:effectLst>
                <a:latin typeface="+mj-lt"/>
              </a:rPr>
              <a:t>xin tuôn tràn trên các Mục tử</a:t>
            </a:r>
            <a:r>
              <a:rPr lang="en-US" sz="4800" b="1">
                <a:solidFill>
                  <a:schemeClr val="bg1"/>
                </a:solidFill>
                <a:effectLst>
                  <a:outerShdw blurRad="38100" dist="38100" dir="2700000" algn="tl">
                    <a:srgbClr val="000000">
                      <a:alpha val="43137"/>
                    </a:srgbClr>
                  </a:outerShdw>
                </a:effectLst>
                <a:latin typeface="+mj-lt"/>
              </a:rPr>
              <a:t> </a:t>
            </a:r>
            <a:r>
              <a:rPr lang="vi-VN" sz="4800" b="1">
                <a:solidFill>
                  <a:schemeClr val="bg1"/>
                </a:solidFill>
                <a:effectLst>
                  <a:outerShdw blurRad="38100" dist="38100" dir="2700000" algn="tl">
                    <a:srgbClr val="000000">
                      <a:alpha val="43137"/>
                    </a:srgbClr>
                  </a:outerShdw>
                </a:effectLst>
                <a:latin typeface="+mj-lt"/>
              </a:rPr>
              <a:t> ơn khôn ngoan và thông hiểu,</a:t>
            </a:r>
            <a:r>
              <a:rPr lang="en-US" sz="4800" b="1">
                <a:solidFill>
                  <a:schemeClr val="bg1"/>
                </a:solidFill>
                <a:effectLst>
                  <a:outerShdw blurRad="38100" dist="38100" dir="2700000" algn="tl">
                    <a:srgbClr val="000000">
                      <a:alpha val="43137"/>
                    </a:srgbClr>
                  </a:outerShdw>
                </a:effectLst>
                <a:latin typeface="+mj-lt"/>
              </a:rPr>
              <a:t>  </a:t>
            </a:r>
            <a:r>
              <a:rPr lang="en-US" sz="4800" b="1">
                <a:solidFill>
                  <a:schemeClr val="bg1"/>
                </a:solidFill>
                <a:effectLst>
                  <a:outerShdw blurRad="38100" dist="38100" dir="2700000" algn="tl">
                    <a:srgbClr val="000000">
                      <a:alpha val="43137"/>
                    </a:srgbClr>
                  </a:outerShdw>
                </a:effectLst>
                <a:latin typeface="+mj-lt"/>
                <a:cs typeface="Times New Roman" pitchFamily="18" charset="0"/>
              </a:rPr>
              <a:t>gìn giữ các ngài luôn hiệp thông với nhau trong Chúa,</a:t>
            </a:r>
          </a:p>
        </p:txBody>
      </p:sp>
    </p:spTree>
    <p:extLst>
      <p:ext uri="{BB962C8B-B14F-4D97-AF65-F5344CB8AC3E}">
        <p14:creationId xmlns:p14="http://schemas.microsoft.com/office/powerpoint/2010/main" val="31008910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9050"/>
            <a:ext cx="9144000" cy="4991100"/>
          </a:xfrm>
        </p:spPr>
        <p:txBody>
          <a:bodyPr>
            <a:noAutofit/>
          </a:bodyPr>
          <a:lstStyle/>
          <a:p>
            <a:pPr marL="0" indent="0" algn="just">
              <a:lnSpc>
                <a:spcPct val="120000"/>
              </a:lnSpc>
              <a:buNone/>
            </a:pPr>
            <a:r>
              <a:rPr lang="en-US" sz="5000" b="1" u="sng"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5000" b="1" smtClean="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Xin đưa bước con về tìm chân lý hừng đông chiếu soi, tìm bóng mát trong tình thương bát ngát, tìm an vui trong bàn tay hiền từ Chúa dìu đưa.</a:t>
            </a:r>
            <a:endParaRPr lang="en-US"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1" u="sng">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b="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Hãy chiếu soi lửa hồng vào đêm tối sâu thẳm hồn con, lửa tình yêu, lửa huyền siêu, Ngôi Ba Thiên Chúa ban nhiều thánh ân.</a:t>
            </a:r>
            <a:endParaRPr lang="vi-VN" sz="54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1905393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95250"/>
            <a:ext cx="9144000" cy="4972050"/>
          </a:xfrm>
        </p:spPr>
        <p:txBody>
          <a:bodyPr>
            <a:noAutofit/>
          </a:bodyPr>
          <a:lstStyle/>
          <a:p>
            <a:pPr marL="0" indent="0" algn="just">
              <a:lnSpc>
                <a:spcPct val="120000"/>
              </a:lnSpc>
              <a:buNone/>
            </a:pPr>
            <a:r>
              <a:rPr lang="en-US" sz="4800" b="1" u="sng"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4800" b="1" smtClean="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800" b="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Xin cho mãi một đời, lời thương mến bừng trong trái tim, tìm mến Chúa trong tình không héo úa, tìm thương nhau trong tình thương nồng nàn thắm bình an.</a:t>
            </a:r>
          </a:p>
        </p:txBody>
      </p:sp>
    </p:spTree>
    <p:extLst>
      <p:ext uri="{BB962C8B-B14F-4D97-AF65-F5344CB8AC3E}">
        <p14:creationId xmlns:p14="http://schemas.microsoft.com/office/powerpoint/2010/main" val="216455831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1" u="sng">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b="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Hãy chiếu soi lửa hồng vào đêm tối sâu thẳm hồn con, lửa tình yêu, lửa huyền siêu, Ngôi Ba Thiên Chúa ban nhiều thánh ân.</a:t>
            </a:r>
            <a:endParaRPr lang="vi-VN" sz="54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1905393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9050"/>
            <a:ext cx="9144000" cy="4991100"/>
          </a:xfrm>
        </p:spPr>
        <p:txBody>
          <a:bodyPr>
            <a:noAutofit/>
          </a:bodyPr>
          <a:lstStyle/>
          <a:p>
            <a:pPr marL="0" indent="0" algn="just">
              <a:lnSpc>
                <a:spcPct val="120000"/>
              </a:lnSpc>
              <a:buNone/>
            </a:pPr>
            <a:r>
              <a:rPr lang="en-US" sz="5000" b="1" u="sng"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Tk3:</a:t>
            </a:r>
            <a:r>
              <a:rPr lang="en-US" sz="5000" b="1" smtClean="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Xin cho bước chân người dù gian khó được đi đến nơi. Đời héo hát không ngừng lên tiếng hát. Đời an vui luôn tựa nương tình Ngài khắp ngàn nơi.</a:t>
            </a:r>
          </a:p>
        </p:txBody>
      </p:sp>
    </p:spTree>
    <p:extLst>
      <p:ext uri="{BB962C8B-B14F-4D97-AF65-F5344CB8AC3E}">
        <p14:creationId xmlns:p14="http://schemas.microsoft.com/office/powerpoint/2010/main" val="224120247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1" u="sng">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b="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Hãy chiếu soi lửa hồng vào đêm tối sâu thẳm hồn con, lửa tình yêu, lửa huyền siêu, Ngôi Ba Thiên Chúa ban nhiều thánh ân.</a:t>
            </a:r>
            <a:endParaRPr lang="vi-VN" sz="54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1905393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95250"/>
            <a:ext cx="9144000" cy="4972050"/>
          </a:xfrm>
        </p:spPr>
        <p:txBody>
          <a:bodyPr>
            <a:noAutofit/>
          </a:bodyPr>
          <a:lstStyle/>
          <a:p>
            <a:pPr marL="0" indent="0" algn="just">
              <a:lnSpc>
                <a:spcPct val="120000"/>
              </a:lnSpc>
              <a:buNone/>
            </a:pPr>
            <a:r>
              <a:rPr lang="en-US" sz="5400" b="1" u="sng"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Tk4:</a:t>
            </a:r>
            <a:r>
              <a:rPr lang="en-US" sz="5400" b="1" smtClean="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b="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Xin soi sáng tâm hồn lời chân chính lòng không dối gian. Để tiếng nói loan truyền ơn cứu rỗi. Để đôi tay đưa tìm trao cuộc đời tiếng cười vui.</a:t>
            </a:r>
          </a:p>
        </p:txBody>
      </p:sp>
    </p:spTree>
    <p:extLst>
      <p:ext uri="{BB962C8B-B14F-4D97-AF65-F5344CB8AC3E}">
        <p14:creationId xmlns:p14="http://schemas.microsoft.com/office/powerpoint/2010/main" val="427002767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1" u="sng">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b="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Hãy chiếu soi lửa hồng vào đêm tối sâu thẳm hồn con, lửa tình yêu, lửa huyền siêu, Ngôi Ba Thiên Chúa ban nhiều thánh ân.</a:t>
            </a:r>
            <a:endParaRPr lang="vi-VN" sz="54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1905393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743417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chemeClr val="bg1"/>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chemeClr val="bg1"/>
                </a:solidFill>
                <a:effectLst>
                  <a:outerShdw blurRad="38100" dist="38100" dir="2700000" algn="tl">
                    <a:srgbClr val="000000">
                      <a:alpha val="43137"/>
                    </a:srgbClr>
                  </a:outerShdw>
                </a:effectLst>
                <a:latin typeface="+mj-lt"/>
              </a:rPr>
            </a:br>
            <a:r>
              <a:rPr lang="en-US" sz="5400" b="1">
                <a:solidFill>
                  <a:schemeClr val="bg1"/>
                </a:solidFill>
                <a:effectLst>
                  <a:outerShdw blurRad="38100" dist="38100" dir="2700000" algn="tl">
                    <a:srgbClr val="000000">
                      <a:alpha val="43137"/>
                    </a:srgbClr>
                  </a:outerShdw>
                </a:effectLst>
                <a:latin typeface="+mj-lt"/>
                <a:cs typeface="Times New Roman" pitchFamily="18" charset="0"/>
              </a:rPr>
              <a:t>Chúa,</a:t>
            </a:r>
            <a:r>
              <a:rPr lang="en-US" sz="5400" b="1">
                <a:solidFill>
                  <a:schemeClr val="bg1"/>
                </a:solidFill>
                <a:effectLst>
                  <a:outerShdw blurRad="38100" dist="38100" dir="2700000" algn="tl">
                    <a:srgbClr val="000000">
                      <a:alpha val="43137"/>
                    </a:srgbClr>
                  </a:outerShdw>
                </a:effectLst>
                <a:latin typeface="+mj-lt"/>
              </a:rPr>
              <a:t> </a:t>
            </a:r>
            <a:r>
              <a:rPr lang="vi-VN" sz="5400" b="1">
                <a:solidFill>
                  <a:schemeClr val="bg1"/>
                </a:solidFill>
                <a:effectLst>
                  <a:outerShdw blurRad="38100" dist="38100" dir="2700000" algn="tl">
                    <a:srgbClr val="000000">
                      <a:alpha val="43137"/>
                    </a:srgbClr>
                  </a:outerShdw>
                </a:effectLst>
                <a:latin typeface="+mj-lt"/>
              </a:rPr>
              <a:t>và hướng dẫn đoàn Dân Chúa thực thi những điều Chúa truyền dạy.</a:t>
            </a:r>
            <a:endParaRPr lang="en-US" sz="5400" b="1">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244556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chemeClr val="bg1"/>
                </a:solidFill>
                <a:effectLst>
                  <a:outerShdw blurRad="38100" dist="38100" dir="2700000" algn="tl">
                    <a:srgbClr val="000000">
                      <a:alpha val="43137"/>
                    </a:srgbClr>
                  </a:outerShdw>
                </a:effectLst>
                <a:latin typeface="+mj-lt"/>
              </a:rPr>
              <a:t>Các giáo phận Việt Nam chúng</a:t>
            </a:r>
            <a:r>
              <a:rPr lang="en-US" b="1">
                <a:solidFill>
                  <a:schemeClr val="bg1"/>
                </a:solidFill>
                <a:effectLst>
                  <a:outerShdw blurRad="38100" dist="38100" dir="2700000" algn="tl">
                    <a:srgbClr val="000000">
                      <a:alpha val="43137"/>
                    </a:srgbClr>
                  </a:outerShdw>
                </a:effectLst>
                <a:latin typeface="+mj-lt"/>
              </a:rPr>
              <a:t> </a:t>
            </a:r>
            <a:r>
              <a:rPr lang="vi-VN" b="1">
                <a:solidFill>
                  <a:schemeClr val="bg1"/>
                </a:solidFill>
                <a:effectLst>
                  <a:outerShdw blurRad="38100" dist="38100" dir="2700000" algn="tl">
                    <a:srgbClr val="000000">
                      <a:alpha val="43137"/>
                    </a:srgbClr>
                  </a:outerShdw>
                </a:effectLst>
                <a:latin typeface="+mj-lt"/>
              </a:rPr>
              <a:t>con</a:t>
            </a:r>
            <a:r>
              <a:rPr lang="en-US" b="1">
                <a:solidFill>
                  <a:schemeClr val="bg1"/>
                </a:solidFill>
                <a:effectLst>
                  <a:outerShdw blurRad="38100" dist="38100" dir="2700000" algn="tl">
                    <a:srgbClr val="000000">
                      <a:alpha val="43137"/>
                    </a:srgbClr>
                  </a:outerShdw>
                </a:effectLst>
                <a:latin typeface="+mj-lt"/>
                <a:cs typeface="Times New Roman" pitchFamily="18" charset="0"/>
              </a:rPr>
              <a:t>,</a:t>
            </a:r>
            <a:r>
              <a:rPr lang="vi-VN" b="1">
                <a:solidFill>
                  <a:schemeClr val="bg1"/>
                </a:solidFill>
                <a:effectLst>
                  <a:outerShdw blurRad="38100" dist="38100" dir="2700000" algn="tl">
                    <a:srgbClr val="000000">
                      <a:alpha val="43137"/>
                    </a:srgbClr>
                  </a:outerShdw>
                </a:effectLst>
                <a:latin typeface="+mj-lt"/>
              </a:rPr>
              <a:t/>
            </a:r>
            <a:br>
              <a:rPr lang="vi-VN" b="1">
                <a:solidFill>
                  <a:schemeClr val="bg1"/>
                </a:solidFill>
                <a:effectLst>
                  <a:outerShdw blurRad="38100" dist="38100" dir="2700000" algn="tl">
                    <a:srgbClr val="000000">
                      <a:alpha val="43137"/>
                    </a:srgbClr>
                  </a:outerShdw>
                </a:effectLst>
                <a:latin typeface="+mj-lt"/>
              </a:rPr>
            </a:br>
            <a:r>
              <a:rPr lang="vi-VN" b="1">
                <a:solidFill>
                  <a:schemeClr val="bg1"/>
                </a:solidFill>
                <a:effectLst>
                  <a:outerShdw blurRad="38100" dist="38100" dir="2700000" algn="tl">
                    <a:srgbClr val="000000">
                      <a:alpha val="43137"/>
                    </a:srgbClr>
                  </a:outerShdw>
                </a:effectLst>
                <a:latin typeface="+mj-lt"/>
              </a:rPr>
              <a:t>luôn muốn cùng chung nhịp bước với</a:t>
            </a:r>
            <a:r>
              <a:rPr lang="en-US" b="1">
                <a:solidFill>
                  <a:schemeClr val="bg1"/>
                </a:solidFill>
                <a:effectLst>
                  <a:outerShdw blurRad="38100" dist="38100" dir="2700000" algn="tl">
                    <a:srgbClr val="000000">
                      <a:alpha val="43137"/>
                    </a:srgbClr>
                  </a:outerShdw>
                </a:effectLst>
                <a:latin typeface="+mj-lt"/>
              </a:rPr>
              <a:t> </a:t>
            </a:r>
            <a:r>
              <a:rPr lang="vi-VN" b="1">
                <a:solidFill>
                  <a:schemeClr val="bg1"/>
                </a:solidFill>
                <a:effectLst>
                  <a:outerShdw blurRad="38100" dist="38100" dir="2700000" algn="tl">
                    <a:srgbClr val="000000">
                      <a:alpha val="43137"/>
                    </a:srgbClr>
                  </a:outerShdw>
                </a:effectLst>
                <a:latin typeface="+mj-lt"/>
              </a:rPr>
              <a:t>Hội</a:t>
            </a:r>
            <a:r>
              <a:rPr lang="en-US" b="1">
                <a:solidFill>
                  <a:schemeClr val="bg1"/>
                </a:solidFill>
                <a:effectLst>
                  <a:outerShdw blurRad="38100" dist="38100" dir="2700000" algn="tl">
                    <a:srgbClr val="000000">
                      <a:alpha val="43137"/>
                    </a:srgbClr>
                  </a:outerShdw>
                </a:effectLst>
                <a:latin typeface="+mj-lt"/>
              </a:rPr>
              <a:t> </a:t>
            </a:r>
            <a:r>
              <a:rPr lang="vi-VN" b="1">
                <a:solidFill>
                  <a:schemeClr val="bg1"/>
                </a:solidFill>
                <a:effectLst>
                  <a:outerShdw blurRad="38100" dist="38100" dir="2700000" algn="tl">
                    <a:srgbClr val="000000">
                      <a:alpha val="43137"/>
                    </a:srgbClr>
                  </a:outerShdw>
                </a:effectLst>
                <a:latin typeface="+mj-lt"/>
              </a:rPr>
              <a:t>Thánh</a:t>
            </a:r>
            <a:r>
              <a:rPr lang="en-US" b="1">
                <a:solidFill>
                  <a:schemeClr val="bg1"/>
                </a:solidFill>
                <a:effectLst>
                  <a:outerShdw blurRad="38100" dist="38100" dir="2700000" algn="tl">
                    <a:srgbClr val="000000">
                      <a:alpha val="43137"/>
                    </a:srgbClr>
                  </a:outerShdw>
                </a:effectLst>
                <a:latin typeface="+mj-lt"/>
              </a:rPr>
              <a:t> </a:t>
            </a:r>
            <a:r>
              <a:rPr lang="vi-VN" b="1">
                <a:solidFill>
                  <a:schemeClr val="bg1"/>
                </a:solidFill>
                <a:effectLst>
                  <a:outerShdw blurRad="38100" dist="38100" dir="2700000" algn="tl">
                    <a:srgbClr val="000000">
                      <a:alpha val="43137"/>
                    </a:srgbClr>
                  </a:outerShdw>
                </a:effectLst>
                <a:latin typeface="+mj-lt"/>
              </a:rPr>
              <a:t>hoàn</a:t>
            </a:r>
            <a:r>
              <a:rPr lang="en-US" b="1">
                <a:solidFill>
                  <a:schemeClr val="bg1"/>
                </a:solidFill>
                <a:effectLst>
                  <a:outerShdw blurRad="38100" dist="38100" dir="2700000" algn="tl">
                    <a:srgbClr val="000000">
                      <a:alpha val="43137"/>
                    </a:srgbClr>
                  </a:outerShdw>
                </a:effectLst>
                <a:latin typeface="+mj-lt"/>
              </a:rPr>
              <a:t> </a:t>
            </a:r>
            <a:r>
              <a:rPr lang="vi-VN" b="1">
                <a:solidFill>
                  <a:schemeClr val="bg1"/>
                </a:solidFill>
                <a:effectLst>
                  <a:outerShdw blurRad="38100" dist="38100" dir="2700000" algn="tl">
                    <a:srgbClr val="000000">
                      <a:alpha val="43137"/>
                    </a:srgbClr>
                  </a:outerShdw>
                </a:effectLst>
                <a:latin typeface="+mj-lt"/>
              </a:rPr>
              <a:t>vũ,</a:t>
            </a:r>
            <a:r>
              <a:rPr lang="en-US" b="1">
                <a:solidFill>
                  <a:schemeClr val="bg1"/>
                </a:solidFill>
                <a:effectLst>
                  <a:outerShdw blurRad="38100" dist="38100" dir="2700000" algn="tl">
                    <a:srgbClr val="000000">
                      <a:alpha val="43137"/>
                    </a:srgbClr>
                  </a:outerShdw>
                </a:effectLst>
                <a:latin typeface="+mj-lt"/>
              </a:rPr>
              <a:t> </a:t>
            </a:r>
            <a:r>
              <a:rPr lang="vi-VN" b="1">
                <a:solidFill>
                  <a:schemeClr val="bg1"/>
                </a:solidFill>
                <a:effectLst>
                  <a:outerShdw blurRad="38100" dist="38100" dir="2700000" algn="tl">
                    <a:srgbClr val="000000">
                      <a:alpha val="43137"/>
                    </a:srgbClr>
                  </a:outerShdw>
                </a:effectLst>
                <a:latin typeface="+mj-lt"/>
              </a:rPr>
              <a:t>xin cho chúng con</a:t>
            </a:r>
            <a:r>
              <a:rPr lang="en-US" b="1">
                <a:solidFill>
                  <a:schemeClr val="bg1"/>
                </a:solidFill>
                <a:effectLst>
                  <a:outerShdw blurRad="38100" dist="38100" dir="2700000" algn="tl">
                    <a:srgbClr val="000000">
                      <a:alpha val="43137"/>
                    </a:srgbClr>
                  </a:outerShdw>
                </a:effectLst>
                <a:latin typeface="+mj-lt"/>
              </a:rPr>
              <a:t> </a:t>
            </a:r>
            <a:r>
              <a:rPr lang="vi-VN" b="1">
                <a:solidFill>
                  <a:schemeClr val="bg1"/>
                </a:solidFill>
                <a:effectLst>
                  <a:outerShdw blurRad="38100" dist="38100" dir="2700000" algn="tl">
                    <a:srgbClr val="000000">
                      <a:alpha val="43137"/>
                    </a:srgbClr>
                  </a:outerShdw>
                </a:effectLst>
                <a:latin typeface="+mj-lt"/>
              </a:rPr>
              <a:t>biết đồng cảm với nỗi thao thức của các Mục tử trên toàn thế giới,</a:t>
            </a:r>
            <a:r>
              <a:rPr lang="en-US" b="1">
                <a:solidFill>
                  <a:schemeClr val="bg1"/>
                </a:solidFill>
                <a:effectLst>
                  <a:outerShdw blurRad="38100" dist="38100" dir="2700000" algn="tl">
                    <a:srgbClr val="000000">
                      <a:alpha val="43137"/>
                    </a:srgbClr>
                  </a:outerShdw>
                </a:effectLst>
                <a:latin typeface="+mj-lt"/>
              </a:rPr>
              <a:t> </a:t>
            </a:r>
            <a:r>
              <a:rPr lang="vi-VN" b="1">
                <a:solidFill>
                  <a:schemeClr val="bg1"/>
                </a:solidFill>
                <a:effectLst>
                  <a:outerShdw blurRad="38100" dist="38100" dir="2700000" algn="tl">
                    <a:srgbClr val="000000">
                      <a:alpha val="43137"/>
                    </a:srgbClr>
                  </a:outerShdw>
                </a:effectLst>
                <a:latin typeface="+mj-lt"/>
              </a:rPr>
              <a:t>ngày càng ý thức hơn về tình hiệp thông,</a:t>
            </a:r>
            <a:endParaRPr lang="en-US" b="1">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639234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chemeClr val="bg1"/>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chemeClr val="bg1"/>
                </a:solidFill>
                <a:effectLst>
                  <a:outerShdw blurRad="38100" dist="38100" dir="2700000" algn="tl">
                    <a:srgbClr val="000000">
                      <a:alpha val="43137"/>
                    </a:srgbClr>
                  </a:outerShdw>
                </a:effectLst>
                <a:latin typeface="+mj-lt"/>
              </a:rPr>
            </a:br>
            <a:r>
              <a:rPr lang="en-US" sz="4900" b="1">
                <a:solidFill>
                  <a:schemeClr val="bg1"/>
                </a:solidFill>
                <a:effectLst>
                  <a:outerShdw blurRad="38100" dist="38100" dir="2700000" algn="tl">
                    <a:srgbClr val="000000">
                      <a:alpha val="43137"/>
                    </a:srgbClr>
                  </a:outerShdw>
                </a:effectLst>
                <a:latin typeface="+mj-lt"/>
                <a:cs typeface="Times New Roman" pitchFamily="18" charset="0"/>
              </a:rPr>
              <a:t>Thánh, </a:t>
            </a:r>
            <a:r>
              <a:rPr lang="vi-VN" sz="4900" b="1">
                <a:solidFill>
                  <a:schemeClr val="bg1"/>
                </a:solidFill>
                <a:effectLst>
                  <a:outerShdw blurRad="38100" dist="38100" dir="2700000" algn="tl">
                    <a:srgbClr val="000000">
                      <a:alpha val="43137"/>
                    </a:srgbClr>
                  </a:outerShdw>
                </a:effectLst>
                <a:latin typeface="+mj-lt"/>
              </a:rPr>
              <a:t>Nhờ lời chuyển cầu của Đức Trinh</a:t>
            </a:r>
            <a:r>
              <a:rPr lang="en-US" sz="4900" b="1">
                <a:solidFill>
                  <a:schemeClr val="bg1"/>
                </a:solidFill>
                <a:effectLst>
                  <a:outerShdw blurRad="38100" dist="38100" dir="2700000" algn="tl">
                    <a:srgbClr val="000000">
                      <a:alpha val="43137"/>
                    </a:srgbClr>
                  </a:outerShdw>
                </a:effectLst>
                <a:latin typeface="+mj-lt"/>
              </a:rPr>
              <a:t> </a:t>
            </a:r>
            <a:r>
              <a:rPr lang="en-US" sz="4900" b="1">
                <a:solidFill>
                  <a:schemeClr val="bg1"/>
                </a:solidFill>
                <a:effectLst>
                  <a:outerShdw blurRad="38100" dist="38100" dir="2700000" algn="tl">
                    <a:srgbClr val="000000">
                      <a:alpha val="43137"/>
                    </a:srgbClr>
                  </a:outerShdw>
                </a:effectLst>
                <a:latin typeface="+mj-lt"/>
                <a:cs typeface="Times New Roman" pitchFamily="18" charset="0"/>
              </a:rPr>
              <a:t>Nữ Maria, </a:t>
            </a:r>
            <a:r>
              <a:rPr lang="vi-VN" sz="4900" b="1">
                <a:solidFill>
                  <a:schemeClr val="bg1"/>
                </a:solidFill>
                <a:effectLst>
                  <a:outerShdw blurRad="38100" dist="38100" dir="2700000" algn="tl">
                    <a:srgbClr val="000000">
                      <a:alpha val="43137"/>
                    </a:srgbClr>
                  </a:outerShdw>
                </a:effectLst>
                <a:latin typeface="+mj-lt"/>
              </a:rPr>
              <a:t>Nữ Vương các Tông đồ</a:t>
            </a:r>
            <a:r>
              <a:rPr lang="en-US" sz="4900" b="1">
                <a:solidFill>
                  <a:schemeClr val="bg1"/>
                </a:solidFill>
                <a:effectLst>
                  <a:outerShdw blurRad="38100" dist="38100" dir="2700000" algn="tl">
                    <a:srgbClr val="000000">
                      <a:alpha val="43137"/>
                    </a:srgbClr>
                  </a:outerShdw>
                </a:effectLst>
                <a:latin typeface="+mj-lt"/>
              </a:rPr>
              <a:t> </a:t>
            </a:r>
            <a:r>
              <a:rPr lang="vi-VN" sz="4900" b="1">
                <a:solidFill>
                  <a:schemeClr val="bg1"/>
                </a:solidFill>
                <a:effectLst>
                  <a:outerShdw blurRad="38100" dist="38100" dir="2700000" algn="tl">
                    <a:srgbClr val="000000">
                      <a:alpha val="43137"/>
                    </a:srgbClr>
                  </a:outerShdw>
                </a:effectLst>
                <a:latin typeface="+mj-lt"/>
              </a:rPr>
              <a:t>và là Mẹ của Hội Thánh,</a:t>
            </a:r>
            <a:endParaRPr lang="en-US" sz="4900" b="1">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218174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chemeClr val="bg1"/>
                </a:solidFill>
                <a:effectLst>
                  <a:outerShdw blurRad="38100" dist="38100" dir="2700000" algn="tl">
                    <a:srgbClr val="000000">
                      <a:alpha val="43137"/>
                    </a:srgbClr>
                  </a:outerShdw>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FFFF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2870489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200" b="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Thánh Thần Hãy Đến</a:t>
            </a:r>
            <a:endParaRPr lang="en-US" sz="5200" b="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i="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Lm. </a:t>
            </a:r>
            <a:r>
              <a:rPr lang="en-US" sz="5400" b="1" i="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Thành Tâm</a:t>
            </a:r>
            <a:endParaRPr lang="en-US" sz="40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000" b="1" u="sng"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000">
                <a:solidFill>
                  <a:schemeClr val="bg1"/>
                </a:solidFill>
                <a:effectLst>
                  <a:outerShdw blurRad="38100" dist="38100" dir="2700000" algn="tl">
                    <a:srgbClr val="000000">
                      <a:alpha val="43137"/>
                    </a:srgbClr>
                  </a:outerShdw>
                </a:effectLst>
                <a:latin typeface="+mj-lt"/>
              </a:rPr>
              <a:t> </a:t>
            </a:r>
            <a:r>
              <a:rPr lang="vi-VN" sz="4000" b="1">
                <a:solidFill>
                  <a:schemeClr val="bg1"/>
                </a:solidFill>
                <a:effectLst>
                  <a:outerShdw blurRad="38100" dist="38100" dir="2700000" algn="tl">
                    <a:srgbClr val="000000">
                      <a:alpha val="43137"/>
                    </a:srgbClr>
                  </a:outerShdw>
                </a:effectLst>
                <a:latin typeface="+mj-lt"/>
              </a:rPr>
              <a:t>Thánh Thần, khấn xin ngự đến, hồn con đang mong chờ Ngài, mở lòng sáng soi đường đi, tìm chân lý, công bình bác ái. Ngài ơi, xin Ngài thương đến, uốn nắn nẻo đi quanh co sai lầm. Ngài ơi, xin Ngài hãy đến, dẫn đi đường ngay. </a:t>
            </a:r>
            <a:endParaRPr lang="vi-VN" sz="40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9889743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3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300" b="1" u="sng">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300" b="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300" b="1">
                <a:solidFill>
                  <a:schemeClr val="bg1"/>
                </a:solidFill>
                <a:effectLst>
                  <a:outerShdw blurRad="38100" dist="38100" dir="2700000" algn="tl">
                    <a:srgbClr val="000000">
                      <a:alpha val="43137"/>
                    </a:srgbClr>
                  </a:outerShdw>
                </a:effectLst>
                <a:latin typeface="+mj-lt"/>
              </a:rPr>
              <a:t>Lạy Ngài xin đến dẫn đắt chúng con trên đường. Cầu Ngài liên kết chúng con nhất tâm trong Ngài. Cầu Ngài ban ơn thêm sức kiên vững không lay. Sống sao nên người con Chúa chứng nhân tình yêu. </a:t>
            </a:r>
            <a:endParaRPr lang="en-US" sz="43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000" b="1" u="sng"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000">
                <a:solidFill>
                  <a:schemeClr val="bg1"/>
                </a:solidFill>
                <a:effectLst>
                  <a:outerShdw blurRad="38100" dist="38100" dir="2700000" algn="tl">
                    <a:srgbClr val="000000">
                      <a:alpha val="43137"/>
                    </a:srgbClr>
                  </a:outerShdw>
                </a:effectLst>
                <a:latin typeface="+mj-lt"/>
              </a:rPr>
              <a:t> </a:t>
            </a:r>
            <a:r>
              <a:rPr lang="vi-VN" sz="4000" b="1">
                <a:solidFill>
                  <a:schemeClr val="bg1"/>
                </a:solidFill>
                <a:effectLst>
                  <a:outerShdw blurRad="38100" dist="38100" dir="2700000" algn="tl">
                    <a:srgbClr val="000000">
                      <a:alpha val="43137"/>
                    </a:srgbClr>
                  </a:outerShdw>
                </a:effectLst>
                <a:latin typeface="+mj-lt"/>
              </a:rPr>
              <a:t>Thánh Thần, khấn xin ngự đến, hồn con đang mong chờ Ngài, dẫn về những chiên lạc hướng, về chung sống trong đàn chiên Chúa. Ngài ơi, xin Ngài thương giúp chỉ lối những ai đi xa chưa về. Ngài ơi, xin Ngài hãy đến, ủi an Ngài ơi</a:t>
            </a:r>
            <a:r>
              <a:rPr lang="vi-VN" sz="4000" b="1" smtClean="0">
                <a:solidFill>
                  <a:schemeClr val="bg1"/>
                </a:solidFill>
                <a:effectLst>
                  <a:outerShdw blurRad="38100" dist="38100" dir="2700000" algn="tl">
                    <a:srgbClr val="000000">
                      <a:alpha val="43137"/>
                    </a:srgbClr>
                  </a:outerShdw>
                </a:effectLst>
                <a:latin typeface="+mj-lt"/>
              </a:rPr>
              <a:t>.</a:t>
            </a:r>
            <a:endParaRPr lang="vi-VN" sz="40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503611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fontAlgn="base"/>
            <a:r>
              <a:rPr lang="en-US" sz="6600" b="1" smtClean="0">
                <a:solidFill>
                  <a:srgbClr val="FFFF00"/>
                </a:solidFill>
                <a:effectLst>
                  <a:outerShdw blurRad="38100" dist="38100" dir="2700000" algn="tl">
                    <a:srgbClr val="000000">
                      <a:alpha val="43137"/>
                    </a:srgbClr>
                  </a:outerShdw>
                </a:effectLst>
                <a:cs typeface="Times New Roman" pitchFamily="18" charset="0"/>
              </a:rPr>
              <a:t>Tập Hát Cộng Đoàn</a:t>
            </a:r>
            <a:endParaRPr lang="en-US" sz="7200" b="1" dirty="0">
              <a:solidFill>
                <a:srgbClr val="FFFF00"/>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768158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3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300" b="1" u="sng">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300" b="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300" b="1">
                <a:solidFill>
                  <a:schemeClr val="bg1"/>
                </a:solidFill>
                <a:effectLst>
                  <a:outerShdw blurRad="38100" dist="38100" dir="2700000" algn="tl">
                    <a:srgbClr val="000000">
                      <a:alpha val="43137"/>
                    </a:srgbClr>
                  </a:outerShdw>
                </a:effectLst>
                <a:latin typeface="+mj-lt"/>
              </a:rPr>
              <a:t>Lạy Ngài xin đến dẫn đắt chúng con trên đường. Cầu Ngài liên kết chúng con nhất tâm trong Ngài. Cầu Ngài ban ơn thêm sức kiên vững không lay. Sống sao nên người con Chúa chứng nhân tình yêu. </a:t>
            </a:r>
            <a:endParaRPr lang="en-US" sz="43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1376959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39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3900">
                <a:solidFill>
                  <a:schemeClr val="bg1"/>
                </a:solidFill>
                <a:effectLst>
                  <a:outerShdw blurRad="38100" dist="38100" dir="2700000" algn="tl">
                    <a:srgbClr val="000000">
                      <a:alpha val="43137"/>
                    </a:srgbClr>
                  </a:outerShdw>
                </a:effectLst>
                <a:latin typeface="+mj-lt"/>
              </a:rPr>
              <a:t> </a:t>
            </a:r>
            <a:r>
              <a:rPr lang="vi-VN" sz="3900" b="1">
                <a:solidFill>
                  <a:schemeClr val="bg1"/>
                </a:solidFill>
                <a:effectLst>
                  <a:outerShdw blurRad="38100" dist="38100" dir="2700000" algn="tl">
                    <a:srgbClr val="000000">
                      <a:alpha val="43137"/>
                    </a:srgbClr>
                  </a:outerShdw>
                </a:effectLst>
                <a:latin typeface="+mj-lt"/>
              </a:rPr>
              <a:t>Thánh Thần, khấn xin ngự đến, hồn con đang mong chờ Ngài, suối nguồn thánh ân hiện xuống, này dương gian, xin Ngài đổi mới. Ngài ơi, xin Ngài hãy đến, chiếu sáng thế gian u mê tối tăm. Ngài ơi, xin Ngài hãy đến, hiển linh Ngài ơi. </a:t>
            </a:r>
            <a:endParaRPr lang="vi-VN" sz="39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6706918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3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300" b="1" u="sng">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300" b="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300" b="1">
                <a:solidFill>
                  <a:schemeClr val="bg1"/>
                </a:solidFill>
                <a:effectLst>
                  <a:outerShdw blurRad="38100" dist="38100" dir="2700000" algn="tl">
                    <a:srgbClr val="000000">
                      <a:alpha val="43137"/>
                    </a:srgbClr>
                  </a:outerShdw>
                </a:effectLst>
                <a:latin typeface="+mj-lt"/>
              </a:rPr>
              <a:t>Lạy Ngài xin đến dẫn đắt chúng con trên đường. Cầu Ngài liên kết chúng con nhất tâm trong Ngài. Cầu Ngài ban ơn thêm sức kiên vững không lay. Sống sao nên người con Chúa chứng nhân tình yêu. </a:t>
            </a:r>
            <a:endParaRPr lang="en-US" sz="43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1376959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2573901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FF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7198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573509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671649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25811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2743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1">
                <a:solidFill>
                  <a:schemeClr val="bg1"/>
                </a:solidFill>
                <a:latin typeface="+mn-lt"/>
              </a:rPr>
              <a:t>Xin sai Thánh Thần Chúa đến để Người đổi mới 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450940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84973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3976210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sp>
        <p:nvSpPr>
          <p:cNvPr id="4" name="TextBox 3"/>
          <p:cNvSpPr txBox="1"/>
          <p:nvPr/>
        </p:nvSpPr>
        <p:spPr>
          <a:xfrm>
            <a:off x="914400" y="1809750"/>
            <a:ext cx="6503703" cy="1077218"/>
          </a:xfrm>
          <a:prstGeom prst="rect">
            <a:avLst/>
          </a:prstGeom>
          <a:noFill/>
        </p:spPr>
        <p:txBody>
          <a:bodyPr wrap="none" rtlCol="0">
            <a:spAutoFit/>
          </a:bodyPr>
          <a:lstStyle/>
          <a:p>
            <a:r>
              <a:rPr lang="en-US" sz="3200" smtClean="0">
                <a:solidFill>
                  <a:srgbClr val="FFFF00"/>
                </a:solidFill>
              </a:rPr>
              <a:t>Bài Đọc 1</a:t>
            </a:r>
          </a:p>
          <a:p>
            <a:r>
              <a:rPr lang="en-US" sz="3200" smtClean="0">
                <a:solidFill>
                  <a:srgbClr val="FFFF00"/>
                </a:solidFill>
              </a:rPr>
              <a:t>Ai nấy được tràn đầy ơn Thánh Thần</a:t>
            </a:r>
            <a:endParaRPr lang="en-US" sz="3200">
              <a:solidFill>
                <a:srgbClr val="FFFF00"/>
              </a:solidFill>
            </a:endParaRPr>
          </a:p>
        </p:txBody>
      </p:sp>
      <p:sp>
        <p:nvSpPr>
          <p:cNvPr id="5" name="TextBox 4"/>
          <p:cNvSpPr txBox="1"/>
          <p:nvPr/>
        </p:nvSpPr>
        <p:spPr>
          <a:xfrm>
            <a:off x="304800" y="4552950"/>
            <a:ext cx="3257623" cy="369332"/>
          </a:xfrm>
          <a:prstGeom prst="rect">
            <a:avLst/>
          </a:prstGeom>
          <a:noFill/>
        </p:spPr>
        <p:txBody>
          <a:bodyPr wrap="none" rtlCol="0">
            <a:spAutoFit/>
          </a:bodyPr>
          <a:lstStyle/>
          <a:p>
            <a:r>
              <a:rPr lang="en-US" smtClean="0">
                <a:solidFill>
                  <a:srgbClr val="FFFF00"/>
                </a:solidFill>
              </a:rPr>
              <a:t>Bài trích sách Công vụ Tông Đồ</a:t>
            </a:r>
            <a:endParaRPr lang="en-US">
              <a:solidFill>
                <a:srgbClr val="FFFF00"/>
              </a:solidFill>
            </a:endParaRPr>
          </a:p>
        </p:txBody>
      </p:sp>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smtClean="0">
                <a:solidFill>
                  <a:schemeClr val="bg1"/>
                </a:solidFill>
                <a:effectLst>
                  <a:outerShdw blurRad="38100" dist="38100" dir="2700000" algn="tl">
                    <a:srgbClr val="000000">
                      <a:alpha val="43137"/>
                    </a:srgbClr>
                  </a:outerShdw>
                </a:effectLst>
                <a:latin typeface="+mj-lt"/>
              </a:rPr>
              <a:t/>
            </a:r>
            <a:br>
              <a:rPr lang="en-US" smtClean="0">
                <a:solidFill>
                  <a:schemeClr val="bg1"/>
                </a:solidFill>
                <a:effectLst>
                  <a:outerShdw blurRad="38100" dist="38100" dir="2700000" algn="tl">
                    <a:srgbClr val="000000">
                      <a:alpha val="43137"/>
                    </a:srgbClr>
                  </a:outerShdw>
                </a:effectLst>
                <a:latin typeface="+mj-lt"/>
              </a:rPr>
            </a:br>
            <a:endParaRPr lang="en-US" smtClean="0">
              <a:solidFill>
                <a:schemeClr val="bg1"/>
              </a:solidFill>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4800" b="1" smtClean="0">
                <a:solidFill>
                  <a:srgbClr val="FFFF00"/>
                </a:solidFill>
                <a:effectLst>
                  <a:outerShdw blurRad="38100" dist="38100" dir="2700000" algn="tl">
                    <a:srgbClr val="000000">
                      <a:alpha val="43137"/>
                    </a:srgbClr>
                  </a:outerShdw>
                </a:effectLst>
                <a:latin typeface="+mj-lt"/>
                <a:cs typeface="Tahoma" pitchFamily="34" charset="0"/>
              </a:rPr>
              <a:t>Thánh Vịnh 103</a:t>
            </a:r>
          </a:p>
          <a:p>
            <a:pPr eaLnBrk="1" hangingPunct="1">
              <a:lnSpc>
                <a:spcPct val="105000"/>
              </a:lnSpc>
              <a:defRPr/>
            </a:pPr>
            <a:r>
              <a:rPr lang="en-US" sz="4800" b="1" smtClean="0">
                <a:solidFill>
                  <a:srgbClr val="FFFF00"/>
                </a:solidFill>
                <a:effectLst>
                  <a:outerShdw blurRad="38100" dist="38100" dir="2700000" algn="tl">
                    <a:srgbClr val="000000">
                      <a:alpha val="43137"/>
                    </a:srgbClr>
                  </a:outerShdw>
                </a:effectLst>
                <a:latin typeface="+mj-lt"/>
                <a:cs typeface="Tahoma" pitchFamily="34" charset="0"/>
              </a:rPr>
              <a:t>Chúa Nhật</a:t>
            </a:r>
            <a:br>
              <a:rPr lang="en-US" sz="4800" b="1" smtClean="0">
                <a:solidFill>
                  <a:srgbClr val="FFFF00"/>
                </a:solidFill>
                <a:effectLst>
                  <a:outerShdw blurRad="38100" dist="38100" dir="2700000" algn="tl">
                    <a:srgbClr val="000000">
                      <a:alpha val="43137"/>
                    </a:srgbClr>
                  </a:outerShdw>
                </a:effectLst>
                <a:latin typeface="+mj-lt"/>
                <a:cs typeface="Tahoma" pitchFamily="34" charset="0"/>
              </a:rPr>
            </a:br>
            <a:r>
              <a:rPr lang="en-US" sz="4800" b="1" smtClean="0">
                <a:solidFill>
                  <a:srgbClr val="FFFF00"/>
                </a:solidFill>
                <a:effectLst>
                  <a:outerShdw blurRad="38100" dist="38100" dir="2700000" algn="tl">
                    <a:srgbClr val="000000">
                      <a:alpha val="43137"/>
                    </a:srgbClr>
                  </a:outerShdw>
                </a:effectLst>
                <a:latin typeface="+mj-lt"/>
                <a:cs typeface="Tahoma" pitchFamily="34" charset="0"/>
              </a:rPr>
              <a:t>Chúa Thánh Thần Hiện Xuống</a:t>
            </a:r>
          </a:p>
          <a:p>
            <a:pPr eaLnBrk="1" hangingPunct="1">
              <a:lnSpc>
                <a:spcPct val="105000"/>
              </a:lnSpc>
              <a:defRPr/>
            </a:pPr>
            <a:r>
              <a:rPr lang="en-US" sz="4800" b="1" i="1" smtClean="0">
                <a:solidFill>
                  <a:schemeClr val="bg1"/>
                </a:solidFill>
                <a:effectLst>
                  <a:outerShdw blurRad="38100" dist="38100" dir="2700000" algn="tl">
                    <a:srgbClr val="000000">
                      <a:alpha val="43137"/>
                    </a:srgbClr>
                  </a:outerShdw>
                </a:effectLst>
                <a:latin typeface="+mj-lt"/>
                <a:cs typeface="Tahoma" pitchFamily="34" charset="0"/>
              </a:rPr>
              <a:t>Lm. Kim Long</a:t>
            </a:r>
          </a:p>
          <a:p>
            <a:pPr eaLnBrk="1" hangingPunct="1">
              <a:lnSpc>
                <a:spcPct val="105000"/>
              </a:lnSpc>
              <a:defRPr/>
            </a:pPr>
            <a:r>
              <a:rPr lang="en-US" sz="4800" b="1" i="1" smtClean="0">
                <a:solidFill>
                  <a:schemeClr val="bg1"/>
                </a:solidFill>
                <a:effectLst>
                  <a:outerShdw blurRad="38100" dist="38100" dir="2700000" algn="tl">
                    <a:srgbClr val="000000">
                      <a:alpha val="43137"/>
                    </a:srgbClr>
                  </a:outerShdw>
                </a:effectLst>
                <a:latin typeface="+mj-lt"/>
                <a:cs typeface="Tahoma" pitchFamily="34" charset="0"/>
              </a:rPr>
              <a:t>03 câu</a:t>
            </a:r>
            <a:endParaRPr lang="en-US" sz="4400" b="1" i="1" smtClean="0">
              <a:solidFill>
                <a:schemeClr val="bg1"/>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1">
                <a:solidFill>
                  <a:schemeClr val="bg1"/>
                </a:solidFill>
                <a:latin typeface="+mn-lt"/>
              </a:rPr>
              <a:t>Xin sai Thánh Thần Chúa đến để Người đổi mới 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Tk1</a:t>
            </a:r>
            <a:r>
              <a:rPr lang="en-US" sz="4800" b="1" u="sng">
                <a:solidFill>
                  <a:srgbClr val="FFFF00"/>
                </a:solidFill>
                <a:effectLst>
                  <a:outerShdw blurRad="38100" dist="38100" dir="2700000" algn="tl">
                    <a:srgbClr val="000000">
                      <a:alpha val="43137"/>
                    </a:srgbClr>
                  </a:outerShdw>
                </a:effectLst>
                <a:cs typeface="Times New Roman" pitchFamily="18" charset="0"/>
              </a:rPr>
              <a:t>:</a:t>
            </a:r>
            <a:r>
              <a:rPr lang="en-US" sz="4800" b="1">
                <a:solidFill>
                  <a:schemeClr val="bg1"/>
                </a:solidFill>
                <a:effectLst>
                  <a:outerShdw blurRad="38100" dist="38100" dir="2700000" algn="tl">
                    <a:srgbClr val="000000">
                      <a:alpha val="43137"/>
                    </a:srgbClr>
                  </a:outerShdw>
                </a:effectLst>
                <a:cs typeface="Times New Roman" pitchFamily="18" charset="0"/>
              </a:rPr>
              <a:t> </a:t>
            </a:r>
            <a:r>
              <a:rPr lang="vi-VN" sz="4800" b="1">
                <a:solidFill>
                  <a:schemeClr val="bg1"/>
                </a:solidFill>
              </a:rPr>
              <a:t>Hồn tôi hỡi chúc tụng Chúa đi, lạy Thiên Chúa Đấng con thờ kính, Ngài cao cả muôn trùng. Quá nhiều việc đều do tay Chúa làm, địa cầu đầy dẫy những vật Chúa tạo ra.</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1">
                <a:solidFill>
                  <a:schemeClr val="bg1"/>
                </a:solidFill>
                <a:latin typeface="+mn-lt"/>
              </a:rPr>
              <a:t>Xin sai Thánh Thần Chúa đến để Người đổi mới 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628823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smtClean="0">
                <a:solidFill>
                  <a:srgbClr val="FFFF00"/>
                </a:solidFill>
                <a:effectLst>
                  <a:outerShdw blurRad="38100" dist="38100" dir="2700000" algn="tl">
                    <a:srgbClr val="000000">
                      <a:alpha val="43137"/>
                    </a:srgbClr>
                  </a:outerShdw>
                </a:effectLst>
                <a:latin typeface="+mn-lt"/>
                <a:cs typeface="Times New Roman" pitchFamily="18" charset="0"/>
              </a:rPr>
              <a:t>Tk2:</a:t>
            </a:r>
            <a:r>
              <a:rPr lang="en-US" sz="5400" b="1">
                <a:solidFill>
                  <a:schemeClr val="bg1"/>
                </a:solidFill>
                <a:effectLst>
                  <a:outerShdw blurRad="38100" dist="38100" dir="2700000" algn="tl">
                    <a:srgbClr val="000000">
                      <a:alpha val="43137"/>
                    </a:srgbClr>
                  </a:outerShdw>
                </a:effectLst>
                <a:latin typeface="+mn-lt"/>
                <a:cs typeface="Times New Roman" pitchFamily="18" charset="0"/>
              </a:rPr>
              <a:t> </a:t>
            </a:r>
            <a:r>
              <a:rPr lang="vi-VN" sz="5400" b="1">
                <a:solidFill>
                  <a:schemeClr val="bg1"/>
                </a:solidFill>
                <a:latin typeface="+mn-lt"/>
              </a:rPr>
              <a:t>Vừa khi Chúa rút lại khí thiêng, là thân chúng trở lui bụi cát vì tắt thở lâu rồi. Muốn tạo lại Ngài ban sinh khí vào, bởi Ngài đổi mới bộ mặt của trần gian.</a:t>
            </a:r>
            <a:endParaRPr lang="en-US" sz="54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1">
                <a:solidFill>
                  <a:schemeClr val="bg1"/>
                </a:solidFill>
                <a:latin typeface="+mn-lt"/>
              </a:rPr>
              <a:t>Xin sai Thánh Thần Chúa đến để Người đổi mới 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628823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Tk3</a:t>
            </a:r>
            <a:r>
              <a:rPr lang="en-US" sz="4800" b="1" u="sng">
                <a:solidFill>
                  <a:srgbClr val="FFFF00"/>
                </a:solidFill>
                <a:effectLst>
                  <a:outerShdw blurRad="38100" dist="38100" dir="2700000" algn="tl">
                    <a:srgbClr val="000000">
                      <a:alpha val="43137"/>
                    </a:srgbClr>
                  </a:outerShdw>
                </a:effectLst>
                <a:cs typeface="Times New Roman" pitchFamily="18" charset="0"/>
              </a:rPr>
              <a:t>:</a:t>
            </a:r>
            <a:r>
              <a:rPr lang="en-US" sz="4800" b="1">
                <a:solidFill>
                  <a:schemeClr val="bg1"/>
                </a:solidFill>
                <a:effectLst>
                  <a:outerShdw blurRad="38100" dist="38100" dir="2700000" algn="tl">
                    <a:srgbClr val="000000">
                      <a:alpha val="43137"/>
                    </a:srgbClr>
                  </a:outerShdw>
                </a:effectLst>
                <a:cs typeface="Times New Roman" pitchFamily="18" charset="0"/>
              </a:rPr>
              <a:t> </a:t>
            </a:r>
            <a:r>
              <a:rPr lang="vi-VN" sz="4800" b="1">
                <a:solidFill>
                  <a:schemeClr val="bg1"/>
                </a:solidFill>
              </a:rPr>
              <a:t>Nguyện muôn kiếp Chúa hằng hiển vinh, và mong ước những công trình Chúa làm Chúa mãi vui mừng. Tiếng lòng này cầu mong vui ý Ngài, bởi Ngài là chính hoan lạc của đời tôi.</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Tk1</a:t>
            </a:r>
            <a:r>
              <a:rPr lang="en-US" sz="4800" b="1" u="sng">
                <a:solidFill>
                  <a:srgbClr val="FFFF00"/>
                </a:solidFill>
                <a:effectLst>
                  <a:outerShdw blurRad="38100" dist="38100" dir="2700000" algn="tl">
                    <a:srgbClr val="000000">
                      <a:alpha val="43137"/>
                    </a:srgbClr>
                  </a:outerShdw>
                </a:effectLst>
                <a:cs typeface="Times New Roman" pitchFamily="18" charset="0"/>
              </a:rPr>
              <a:t>:</a:t>
            </a:r>
            <a:r>
              <a:rPr lang="en-US" sz="4800" b="1">
                <a:solidFill>
                  <a:schemeClr val="bg1"/>
                </a:solidFill>
                <a:effectLst>
                  <a:outerShdw blurRad="38100" dist="38100" dir="2700000" algn="tl">
                    <a:srgbClr val="000000">
                      <a:alpha val="43137"/>
                    </a:srgbClr>
                  </a:outerShdw>
                </a:effectLst>
                <a:cs typeface="Times New Roman" pitchFamily="18" charset="0"/>
              </a:rPr>
              <a:t> </a:t>
            </a:r>
            <a:r>
              <a:rPr lang="vi-VN" sz="4800" b="1">
                <a:solidFill>
                  <a:schemeClr val="bg1"/>
                </a:solidFill>
              </a:rPr>
              <a:t>Hồn tôi hỡi chúc tụng Chúa đi, lạy Thiên Chúa Đấng con thờ kính, Ngài cao cả muôn trùng. Quá nhiều việc đều do tay Chúa làm, địa cầu đầy dẫy những vật Chúa tạo ra.</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65378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1">
                <a:solidFill>
                  <a:schemeClr val="bg1"/>
                </a:solidFill>
                <a:latin typeface="+mn-lt"/>
              </a:rPr>
              <a:t>Xin sai Thánh Thần Chúa đến để Người đổi mới 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628823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sp>
        <p:nvSpPr>
          <p:cNvPr id="4" name="TextBox 3"/>
          <p:cNvSpPr txBox="1"/>
          <p:nvPr/>
        </p:nvSpPr>
        <p:spPr>
          <a:xfrm>
            <a:off x="228600" y="1130300"/>
            <a:ext cx="8760732" cy="954107"/>
          </a:xfrm>
          <a:prstGeom prst="rect">
            <a:avLst/>
          </a:prstGeom>
          <a:noFill/>
        </p:spPr>
        <p:txBody>
          <a:bodyPr wrap="none" rtlCol="0">
            <a:spAutoFit/>
          </a:bodyPr>
          <a:lstStyle/>
          <a:p>
            <a:r>
              <a:rPr lang="en-US" sz="2800" smtClean="0">
                <a:solidFill>
                  <a:srgbClr val="FFFF00"/>
                </a:solidFill>
              </a:rPr>
              <a:t>Bài Đọc 2</a:t>
            </a:r>
          </a:p>
          <a:p>
            <a:r>
              <a:rPr lang="en-US" sz="2800" smtClean="0">
                <a:solidFill>
                  <a:srgbClr val="FFFF00"/>
                </a:solidFill>
              </a:rPr>
              <a:t>Chúng ta đều đã chịu phép rửa trong cùng một Thần Khí</a:t>
            </a:r>
            <a:endParaRPr lang="en-US" sz="2800">
              <a:solidFill>
                <a:srgbClr val="FFFF00"/>
              </a:solidFill>
            </a:endParaRPr>
          </a:p>
        </p:txBody>
      </p:sp>
      <p:sp>
        <p:nvSpPr>
          <p:cNvPr id="5" name="TextBox 4"/>
          <p:cNvSpPr txBox="1"/>
          <p:nvPr/>
        </p:nvSpPr>
        <p:spPr>
          <a:xfrm>
            <a:off x="228600" y="4248150"/>
            <a:ext cx="5486400" cy="707886"/>
          </a:xfrm>
          <a:prstGeom prst="rect">
            <a:avLst/>
          </a:prstGeom>
          <a:noFill/>
        </p:spPr>
        <p:txBody>
          <a:bodyPr wrap="square" rtlCol="0">
            <a:spAutoFit/>
          </a:bodyPr>
          <a:lstStyle/>
          <a:p>
            <a:r>
              <a:rPr lang="en-US" sz="2000" smtClean="0">
                <a:solidFill>
                  <a:srgbClr val="FFFF00"/>
                </a:solidFill>
              </a:rPr>
              <a:t>Bài trích thư thứ nhất của Thánh Phaolô tông đồ</a:t>
            </a:r>
          </a:p>
          <a:p>
            <a:r>
              <a:rPr lang="en-US" sz="2000" smtClean="0">
                <a:solidFill>
                  <a:srgbClr val="FFFF00"/>
                </a:solidFill>
              </a:rPr>
              <a:t>Gửi tín hữu Côrintô</a:t>
            </a:r>
            <a:endParaRPr lang="en-US" sz="2000">
              <a:solidFill>
                <a:srgbClr val="FFFF00"/>
              </a:solidFill>
            </a:endParaRPr>
          </a:p>
        </p:txBody>
      </p:sp>
    </p:spTree>
    <p:extLst>
      <p:ext uri="{BB962C8B-B14F-4D97-AF65-F5344CB8AC3E}">
        <p14:creationId xmlns:p14="http://schemas.microsoft.com/office/powerpoint/2010/main" val="8920160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smtClean="0">
                <a:solidFill>
                  <a:schemeClr val="bg1"/>
                </a:solidFill>
                <a:effectLst>
                  <a:outerShdw blurRad="38100" dist="38100" dir="2700000" algn="tl">
                    <a:srgbClr val="000000">
                      <a:alpha val="43137"/>
                    </a:srgbClr>
                  </a:outerShdw>
                </a:effectLst>
                <a:latin typeface="+mj-lt"/>
              </a:rPr>
              <a:t/>
            </a:r>
            <a:br>
              <a:rPr lang="en-US" smtClean="0">
                <a:solidFill>
                  <a:schemeClr val="bg1"/>
                </a:solidFill>
                <a:effectLst>
                  <a:outerShdw blurRad="38100" dist="38100" dir="2700000" algn="tl">
                    <a:srgbClr val="000000">
                      <a:alpha val="43137"/>
                    </a:srgbClr>
                  </a:outerShdw>
                </a:effectLst>
                <a:latin typeface="+mj-lt"/>
              </a:rPr>
            </a:br>
            <a:endParaRPr lang="en-US" smtClean="0">
              <a:solidFill>
                <a:schemeClr val="bg1"/>
              </a:solidFill>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666749"/>
            <a:ext cx="9144000" cy="4494213"/>
          </a:xfrm>
        </p:spPr>
        <p:txBody>
          <a:bodyPr/>
          <a:lstStyle/>
          <a:p>
            <a:pPr eaLnBrk="1" hangingPunct="1">
              <a:lnSpc>
                <a:spcPct val="105000"/>
              </a:lnSpc>
              <a:defRPr/>
            </a:pPr>
            <a:r>
              <a:rPr lang="en-US" sz="4800" b="1" smtClean="0">
                <a:solidFill>
                  <a:srgbClr val="FFFF00"/>
                </a:solidFill>
                <a:effectLst>
                  <a:outerShdw blurRad="38100" dist="38100" dir="2700000" algn="tl">
                    <a:srgbClr val="000000">
                      <a:alpha val="43137"/>
                    </a:srgbClr>
                  </a:outerShdw>
                </a:effectLst>
                <a:latin typeface="+mj-lt"/>
                <a:cs typeface="Tahoma" pitchFamily="34" charset="0"/>
              </a:rPr>
              <a:t>Ca Tiếp Liên</a:t>
            </a:r>
          </a:p>
          <a:p>
            <a:pPr eaLnBrk="1" hangingPunct="1">
              <a:lnSpc>
                <a:spcPct val="105000"/>
              </a:lnSpc>
              <a:defRPr/>
            </a:pPr>
            <a:r>
              <a:rPr lang="en-US" sz="4800" b="1" smtClean="0">
                <a:solidFill>
                  <a:srgbClr val="FFFF00"/>
                </a:solidFill>
                <a:effectLst>
                  <a:outerShdw blurRad="38100" dist="38100" dir="2700000" algn="tl">
                    <a:srgbClr val="000000">
                      <a:alpha val="43137"/>
                    </a:srgbClr>
                  </a:outerShdw>
                </a:effectLst>
                <a:latin typeface="+mj-lt"/>
                <a:cs typeface="Tahoma" pitchFamily="34" charset="0"/>
              </a:rPr>
              <a:t>Xin Sai Thánh Thần</a:t>
            </a:r>
          </a:p>
          <a:p>
            <a:pPr eaLnBrk="1" hangingPunct="1">
              <a:lnSpc>
                <a:spcPct val="105000"/>
              </a:lnSpc>
              <a:defRPr/>
            </a:pPr>
            <a:r>
              <a:rPr lang="en-US" sz="4800" b="1" i="1" smtClean="0">
                <a:solidFill>
                  <a:schemeClr val="bg1"/>
                </a:solidFill>
                <a:effectLst>
                  <a:outerShdw blurRad="38100" dist="38100" dir="2700000" algn="tl">
                    <a:srgbClr val="000000">
                      <a:alpha val="43137"/>
                    </a:srgbClr>
                  </a:outerShdw>
                </a:effectLst>
                <a:latin typeface="+mj-lt"/>
                <a:cs typeface="Tahoma" pitchFamily="34" charset="0"/>
              </a:rPr>
              <a:t>Lm. Vũ Đình Ân</a:t>
            </a:r>
          </a:p>
          <a:p>
            <a:pPr eaLnBrk="1" hangingPunct="1">
              <a:lnSpc>
                <a:spcPct val="105000"/>
              </a:lnSpc>
              <a:defRPr/>
            </a:pPr>
            <a:r>
              <a:rPr lang="en-US" sz="4800" b="1" i="1" smtClean="0">
                <a:solidFill>
                  <a:schemeClr val="bg1"/>
                </a:solidFill>
                <a:effectLst>
                  <a:outerShdw blurRad="38100" dist="38100" dir="2700000" algn="tl">
                    <a:srgbClr val="000000">
                      <a:alpha val="43137"/>
                    </a:srgbClr>
                  </a:outerShdw>
                </a:effectLst>
                <a:latin typeface="+mj-lt"/>
                <a:cs typeface="Tahoma" pitchFamily="34" charset="0"/>
              </a:rPr>
              <a:t>03 câu</a:t>
            </a:r>
            <a:endParaRPr lang="en-US" sz="4400" b="1" i="1" smtClean="0">
              <a:solidFill>
                <a:schemeClr val="bg1"/>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13238883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000" b="1" u="sng">
                <a:solidFill>
                  <a:srgbClr val="FFFF00"/>
                </a:solidFill>
                <a:effectLst>
                  <a:outerShdw blurRad="38100" dist="38100" dir="2700000" algn="tl">
                    <a:srgbClr val="000000">
                      <a:alpha val="43137"/>
                    </a:srgbClr>
                  </a:outerShdw>
                </a:effectLst>
                <a:cs typeface="Times New Roman" pitchFamily="18" charset="0"/>
              </a:rPr>
              <a:t>:</a:t>
            </a:r>
            <a:r>
              <a:rPr lang="en-US" sz="6000" b="1">
                <a:solidFill>
                  <a:schemeClr val="bg1"/>
                </a:solidFill>
                <a:effectLst>
                  <a:outerShdw blurRad="38100" dist="38100" dir="2700000" algn="tl">
                    <a:srgbClr val="000000">
                      <a:alpha val="43137"/>
                    </a:srgbClr>
                  </a:outerShdw>
                </a:effectLst>
                <a:cs typeface="Times New Roman" pitchFamily="18" charset="0"/>
              </a:rPr>
              <a:t> </a:t>
            </a:r>
            <a:r>
              <a:rPr lang="en-US" sz="6000" b="1" smtClean="0">
                <a:solidFill>
                  <a:schemeClr val="bg1"/>
                </a:solidFill>
                <a:effectLst>
                  <a:outerShdw blurRad="38100" dist="38100" dir="2700000" algn="tl">
                    <a:srgbClr val="000000">
                      <a:alpha val="43137"/>
                    </a:srgbClr>
                  </a:outerShdw>
                </a:effectLst>
                <a:cs typeface="Times New Roman" pitchFamily="18" charset="0"/>
              </a:rPr>
              <a:t>Lạy Chúa ! </a:t>
            </a:r>
            <a:r>
              <a:rPr lang="vi-VN" sz="6000" b="1" smtClean="0">
                <a:solidFill>
                  <a:schemeClr val="bg1"/>
                </a:solidFill>
                <a:latin typeface="+mn-lt"/>
              </a:rPr>
              <a:t>Xin </a:t>
            </a:r>
            <a:r>
              <a:rPr lang="vi-VN" sz="6000" b="1">
                <a:solidFill>
                  <a:schemeClr val="bg1"/>
                </a:solidFill>
                <a:latin typeface="+mn-lt"/>
              </a:rPr>
              <a:t>sai Thánh Thần Chúa </a:t>
            </a:r>
            <a:r>
              <a:rPr lang="vi-VN" sz="6000" b="1" smtClean="0">
                <a:solidFill>
                  <a:schemeClr val="bg1"/>
                </a:solidFill>
                <a:latin typeface="+mn-lt"/>
              </a:rPr>
              <a:t>đến</a:t>
            </a:r>
            <a:r>
              <a:rPr lang="en-US" sz="6000" b="1" smtClean="0">
                <a:solidFill>
                  <a:schemeClr val="bg1"/>
                </a:solidFill>
                <a:latin typeface="+mn-lt"/>
              </a:rPr>
              <a:t>,</a:t>
            </a:r>
            <a:r>
              <a:rPr lang="vi-VN" sz="6000" b="1">
                <a:solidFill>
                  <a:schemeClr val="bg1"/>
                </a:solidFill>
                <a:latin typeface="+mn-lt"/>
              </a:rPr>
              <a:t> Xin sai Thánh Thần Chúa </a:t>
            </a:r>
            <a:r>
              <a:rPr lang="vi-VN" sz="6000" b="1" smtClean="0">
                <a:solidFill>
                  <a:schemeClr val="bg1"/>
                </a:solidFill>
                <a:latin typeface="+mn-lt"/>
              </a:rPr>
              <a:t>đến</a:t>
            </a:r>
            <a:r>
              <a:rPr lang="en-US" sz="6000" b="1" smtClean="0">
                <a:solidFill>
                  <a:schemeClr val="bg1"/>
                </a:solidFill>
                <a:latin typeface="+mn-lt"/>
              </a:rPr>
              <a:t>, xin canh tân bộ mặt trái đất. </a:t>
            </a:r>
            <a:endParaRPr lang="en-US" sz="60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5939778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smtClean="0">
                <a:solidFill>
                  <a:srgbClr val="FFFF00"/>
                </a:solidFill>
                <a:effectLst>
                  <a:outerShdw blurRad="38100" dist="38100" dir="2700000" algn="tl">
                    <a:srgbClr val="000000">
                      <a:alpha val="43137"/>
                    </a:srgbClr>
                  </a:outerShdw>
                </a:effectLst>
                <a:cs typeface="Times New Roman" pitchFamily="18" charset="0"/>
              </a:rPr>
              <a:t>**:</a:t>
            </a:r>
            <a:r>
              <a:rPr lang="en-US" sz="6000" b="1" smtClean="0">
                <a:solidFill>
                  <a:schemeClr val="bg1"/>
                </a:solidFill>
                <a:effectLst>
                  <a:outerShdw blurRad="38100" dist="38100" dir="2700000" algn="tl">
                    <a:srgbClr val="000000">
                      <a:alpha val="43137"/>
                    </a:srgbClr>
                  </a:outerShdw>
                </a:effectLst>
                <a:cs typeface="Times New Roman" pitchFamily="18" charset="0"/>
              </a:rPr>
              <a:t> Lạy Chúa ! </a:t>
            </a:r>
            <a:r>
              <a:rPr lang="vi-VN" sz="6000" b="1" smtClean="0">
                <a:solidFill>
                  <a:schemeClr val="bg1"/>
                </a:solidFill>
                <a:latin typeface="+mn-lt"/>
              </a:rPr>
              <a:t>Xin </a:t>
            </a:r>
            <a:r>
              <a:rPr lang="vi-VN" sz="6000" b="1">
                <a:solidFill>
                  <a:schemeClr val="bg1"/>
                </a:solidFill>
                <a:latin typeface="+mn-lt"/>
              </a:rPr>
              <a:t>sai Thánh Thần Chúa </a:t>
            </a:r>
            <a:r>
              <a:rPr lang="vi-VN" sz="6000" b="1" smtClean="0">
                <a:solidFill>
                  <a:schemeClr val="bg1"/>
                </a:solidFill>
                <a:latin typeface="+mn-lt"/>
              </a:rPr>
              <a:t>đến</a:t>
            </a:r>
            <a:r>
              <a:rPr lang="en-US" sz="6000" b="1" smtClean="0">
                <a:solidFill>
                  <a:schemeClr val="bg1"/>
                </a:solidFill>
                <a:latin typeface="+mn-lt"/>
              </a:rPr>
              <a:t>,</a:t>
            </a:r>
            <a:r>
              <a:rPr lang="vi-VN" sz="6000" b="1">
                <a:solidFill>
                  <a:schemeClr val="bg1"/>
                </a:solidFill>
                <a:latin typeface="+mn-lt"/>
              </a:rPr>
              <a:t> Xin sai Thánh Thần Chúa </a:t>
            </a:r>
            <a:r>
              <a:rPr lang="vi-VN" sz="6000" b="1" smtClean="0">
                <a:solidFill>
                  <a:schemeClr val="bg1"/>
                </a:solidFill>
                <a:latin typeface="+mn-lt"/>
              </a:rPr>
              <a:t>đến</a:t>
            </a:r>
            <a:r>
              <a:rPr lang="en-US" sz="6000" b="1" smtClean="0">
                <a:solidFill>
                  <a:schemeClr val="bg1"/>
                </a:solidFill>
                <a:latin typeface="+mn-lt"/>
              </a:rPr>
              <a:t>, xin canh tân canh tân địa cầu. </a:t>
            </a:r>
            <a:endParaRPr lang="en-US" sz="60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0129880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cs typeface="Times New Roman" pitchFamily="18" charset="0"/>
              </a:rPr>
              <a:t>Tk1</a:t>
            </a:r>
            <a:r>
              <a:rPr lang="en-US" sz="5400" b="1" u="sng">
                <a:solidFill>
                  <a:srgbClr val="FFFF00"/>
                </a:solidFill>
                <a:effectLst>
                  <a:outerShdw blurRad="38100" dist="38100" dir="2700000" algn="tl">
                    <a:srgbClr val="000000">
                      <a:alpha val="43137"/>
                    </a:srgbClr>
                  </a:outerShdw>
                </a:effectLst>
                <a:cs typeface="Times New Roman" pitchFamily="18" charset="0"/>
              </a:rPr>
              <a:t>:</a:t>
            </a:r>
            <a:r>
              <a:rPr lang="en-US" sz="5400" b="1">
                <a:solidFill>
                  <a:schemeClr val="bg1"/>
                </a:solidFill>
                <a:effectLst>
                  <a:outerShdw blurRad="38100" dist="38100" dir="2700000" algn="tl">
                    <a:srgbClr val="000000">
                      <a:alpha val="43137"/>
                    </a:srgbClr>
                  </a:outerShdw>
                </a:effectLst>
                <a:cs typeface="Times New Roman" pitchFamily="18" charset="0"/>
              </a:rPr>
              <a:t> </a:t>
            </a:r>
            <a:r>
              <a:rPr lang="en-US" sz="5400" b="1" smtClean="0">
                <a:solidFill>
                  <a:schemeClr val="bg1"/>
                </a:solidFill>
              </a:rPr>
              <a:t>Linh hồn tôi ơi, hãy chúc tụng Ngài ! Ngài quá ư vĩ đại dường bao. Đây địa cầu của Ngài, muôn vật của Ngài, đều do tay Ngài tạo rạ</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84847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000" b="1" u="sng">
                <a:solidFill>
                  <a:srgbClr val="FFFF00"/>
                </a:solidFill>
                <a:effectLst>
                  <a:outerShdw blurRad="38100" dist="38100" dir="2700000" algn="tl">
                    <a:srgbClr val="000000">
                      <a:alpha val="43137"/>
                    </a:srgbClr>
                  </a:outerShdw>
                </a:effectLst>
                <a:cs typeface="Times New Roman" pitchFamily="18" charset="0"/>
              </a:rPr>
              <a:t>:</a:t>
            </a:r>
            <a:r>
              <a:rPr lang="en-US" sz="6000" b="1">
                <a:solidFill>
                  <a:schemeClr val="bg1"/>
                </a:solidFill>
                <a:effectLst>
                  <a:outerShdw blurRad="38100" dist="38100" dir="2700000" algn="tl">
                    <a:srgbClr val="000000">
                      <a:alpha val="43137"/>
                    </a:srgbClr>
                  </a:outerShdw>
                </a:effectLst>
                <a:cs typeface="Times New Roman" pitchFamily="18" charset="0"/>
              </a:rPr>
              <a:t> </a:t>
            </a:r>
            <a:r>
              <a:rPr lang="en-US" sz="6000" b="1" smtClean="0">
                <a:solidFill>
                  <a:schemeClr val="bg1"/>
                </a:solidFill>
                <a:effectLst>
                  <a:outerShdw blurRad="38100" dist="38100" dir="2700000" algn="tl">
                    <a:srgbClr val="000000">
                      <a:alpha val="43137"/>
                    </a:srgbClr>
                  </a:outerShdw>
                </a:effectLst>
                <a:cs typeface="Times New Roman" pitchFamily="18" charset="0"/>
              </a:rPr>
              <a:t>Lạy Chúa ! </a:t>
            </a:r>
            <a:r>
              <a:rPr lang="vi-VN" sz="6000" b="1" smtClean="0">
                <a:solidFill>
                  <a:schemeClr val="bg1"/>
                </a:solidFill>
                <a:latin typeface="+mn-lt"/>
              </a:rPr>
              <a:t>Xin </a:t>
            </a:r>
            <a:r>
              <a:rPr lang="vi-VN" sz="6000" b="1">
                <a:solidFill>
                  <a:schemeClr val="bg1"/>
                </a:solidFill>
                <a:latin typeface="+mn-lt"/>
              </a:rPr>
              <a:t>sai Thánh Thần Chúa </a:t>
            </a:r>
            <a:r>
              <a:rPr lang="vi-VN" sz="6000" b="1" smtClean="0">
                <a:solidFill>
                  <a:schemeClr val="bg1"/>
                </a:solidFill>
                <a:latin typeface="+mn-lt"/>
              </a:rPr>
              <a:t>đến</a:t>
            </a:r>
            <a:r>
              <a:rPr lang="en-US" sz="6000" b="1" smtClean="0">
                <a:solidFill>
                  <a:schemeClr val="bg1"/>
                </a:solidFill>
                <a:latin typeface="+mn-lt"/>
              </a:rPr>
              <a:t>,</a:t>
            </a:r>
            <a:r>
              <a:rPr lang="vi-VN" sz="6000" b="1">
                <a:solidFill>
                  <a:schemeClr val="bg1"/>
                </a:solidFill>
                <a:latin typeface="+mn-lt"/>
              </a:rPr>
              <a:t> Xin sai Thánh Thần Chúa </a:t>
            </a:r>
            <a:r>
              <a:rPr lang="vi-VN" sz="6000" b="1" smtClean="0">
                <a:solidFill>
                  <a:schemeClr val="bg1"/>
                </a:solidFill>
                <a:latin typeface="+mn-lt"/>
              </a:rPr>
              <a:t>đến</a:t>
            </a:r>
            <a:r>
              <a:rPr lang="en-US" sz="6000" b="1" smtClean="0">
                <a:solidFill>
                  <a:schemeClr val="bg1"/>
                </a:solidFill>
                <a:latin typeface="+mn-lt"/>
              </a:rPr>
              <a:t>, xin canh tân bộ mặt trái đất. </a:t>
            </a:r>
            <a:endParaRPr lang="en-US" sz="60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1607536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smtClean="0">
                <a:solidFill>
                  <a:srgbClr val="FFFF00"/>
                </a:solidFill>
                <a:effectLst>
                  <a:outerShdw blurRad="38100" dist="38100" dir="2700000" algn="tl">
                    <a:srgbClr val="000000">
                      <a:alpha val="43137"/>
                    </a:srgbClr>
                  </a:outerShdw>
                </a:effectLst>
                <a:cs typeface="Times New Roman" pitchFamily="18" charset="0"/>
              </a:rPr>
              <a:t>**:</a:t>
            </a:r>
            <a:r>
              <a:rPr lang="en-US" sz="6000" b="1" smtClean="0">
                <a:solidFill>
                  <a:schemeClr val="bg1"/>
                </a:solidFill>
                <a:effectLst>
                  <a:outerShdw blurRad="38100" dist="38100" dir="2700000" algn="tl">
                    <a:srgbClr val="000000">
                      <a:alpha val="43137"/>
                    </a:srgbClr>
                  </a:outerShdw>
                </a:effectLst>
                <a:cs typeface="Times New Roman" pitchFamily="18" charset="0"/>
              </a:rPr>
              <a:t> Lạy Chúa ! </a:t>
            </a:r>
            <a:r>
              <a:rPr lang="vi-VN" sz="6000" b="1" smtClean="0">
                <a:solidFill>
                  <a:schemeClr val="bg1"/>
                </a:solidFill>
                <a:latin typeface="+mn-lt"/>
              </a:rPr>
              <a:t>Xin </a:t>
            </a:r>
            <a:r>
              <a:rPr lang="vi-VN" sz="6000" b="1">
                <a:solidFill>
                  <a:schemeClr val="bg1"/>
                </a:solidFill>
                <a:latin typeface="+mn-lt"/>
              </a:rPr>
              <a:t>sai Thánh Thần Chúa </a:t>
            </a:r>
            <a:r>
              <a:rPr lang="vi-VN" sz="6000" b="1" smtClean="0">
                <a:solidFill>
                  <a:schemeClr val="bg1"/>
                </a:solidFill>
                <a:latin typeface="+mn-lt"/>
              </a:rPr>
              <a:t>đến</a:t>
            </a:r>
            <a:r>
              <a:rPr lang="en-US" sz="6000" b="1" smtClean="0">
                <a:solidFill>
                  <a:schemeClr val="bg1"/>
                </a:solidFill>
                <a:latin typeface="+mn-lt"/>
              </a:rPr>
              <a:t>,</a:t>
            </a:r>
            <a:r>
              <a:rPr lang="vi-VN" sz="6000" b="1">
                <a:solidFill>
                  <a:schemeClr val="bg1"/>
                </a:solidFill>
                <a:latin typeface="+mn-lt"/>
              </a:rPr>
              <a:t> Xin sai Thánh Thần Chúa </a:t>
            </a:r>
            <a:r>
              <a:rPr lang="vi-VN" sz="6000" b="1" smtClean="0">
                <a:solidFill>
                  <a:schemeClr val="bg1"/>
                </a:solidFill>
                <a:latin typeface="+mn-lt"/>
              </a:rPr>
              <a:t>đến</a:t>
            </a:r>
            <a:r>
              <a:rPr lang="en-US" sz="6000" b="1" smtClean="0">
                <a:solidFill>
                  <a:schemeClr val="bg1"/>
                </a:solidFill>
                <a:latin typeface="+mn-lt"/>
              </a:rPr>
              <a:t>, xin canh tân canh tân địa cầu. </a:t>
            </a:r>
            <a:endParaRPr lang="en-US" sz="60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9957606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smtClean="0">
                <a:solidFill>
                  <a:srgbClr val="FFFF00"/>
                </a:solidFill>
                <a:effectLst>
                  <a:outerShdw blurRad="38100" dist="38100" dir="2700000" algn="tl">
                    <a:srgbClr val="000000">
                      <a:alpha val="43137"/>
                    </a:srgbClr>
                  </a:outerShdw>
                </a:effectLst>
                <a:latin typeface="+mn-lt"/>
                <a:cs typeface="Times New Roman" pitchFamily="18" charset="0"/>
              </a:rPr>
              <a:t>Tk2:</a:t>
            </a:r>
            <a:r>
              <a:rPr lang="en-US" sz="5400" b="1">
                <a:solidFill>
                  <a:schemeClr val="bg1"/>
                </a:solidFill>
                <a:effectLst>
                  <a:outerShdw blurRad="38100" dist="38100" dir="2700000" algn="tl">
                    <a:srgbClr val="000000">
                      <a:alpha val="43137"/>
                    </a:srgbClr>
                  </a:outerShdw>
                </a:effectLst>
                <a:latin typeface="+mn-lt"/>
                <a:cs typeface="Times New Roman" pitchFamily="18" charset="0"/>
              </a:rPr>
              <a:t> </a:t>
            </a:r>
            <a:r>
              <a:rPr lang="en-US" sz="5400" b="1">
                <a:solidFill>
                  <a:schemeClr val="bg1"/>
                </a:solidFill>
                <a:latin typeface="+mn-lt"/>
              </a:rPr>
              <a:t>K</a:t>
            </a:r>
            <a:r>
              <a:rPr lang="en-US" sz="5400" b="1" smtClean="0">
                <a:solidFill>
                  <a:schemeClr val="bg1"/>
                </a:solidFill>
                <a:latin typeface="+mn-lt"/>
              </a:rPr>
              <a:t>hi Ngài ra tay rút hết hơi đi thì chúng con trở về cõi chết. Nếu Ngài gửi hơi thở, chúng con được tạo thành, thành nên con người yêu thương. </a:t>
            </a:r>
            <a:endParaRPr lang="en-US" sz="54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0401543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000" b="1" u="sng">
                <a:solidFill>
                  <a:srgbClr val="FFFF00"/>
                </a:solidFill>
                <a:effectLst>
                  <a:outerShdw blurRad="38100" dist="38100" dir="2700000" algn="tl">
                    <a:srgbClr val="000000">
                      <a:alpha val="43137"/>
                    </a:srgbClr>
                  </a:outerShdw>
                </a:effectLst>
                <a:cs typeface="Times New Roman" pitchFamily="18" charset="0"/>
              </a:rPr>
              <a:t>:</a:t>
            </a:r>
            <a:r>
              <a:rPr lang="en-US" sz="6000" b="1">
                <a:solidFill>
                  <a:schemeClr val="bg1"/>
                </a:solidFill>
                <a:effectLst>
                  <a:outerShdw blurRad="38100" dist="38100" dir="2700000" algn="tl">
                    <a:srgbClr val="000000">
                      <a:alpha val="43137"/>
                    </a:srgbClr>
                  </a:outerShdw>
                </a:effectLst>
                <a:cs typeface="Times New Roman" pitchFamily="18" charset="0"/>
              </a:rPr>
              <a:t> </a:t>
            </a:r>
            <a:r>
              <a:rPr lang="en-US" sz="6000" b="1" smtClean="0">
                <a:solidFill>
                  <a:schemeClr val="bg1"/>
                </a:solidFill>
                <a:effectLst>
                  <a:outerShdw blurRad="38100" dist="38100" dir="2700000" algn="tl">
                    <a:srgbClr val="000000">
                      <a:alpha val="43137"/>
                    </a:srgbClr>
                  </a:outerShdw>
                </a:effectLst>
                <a:cs typeface="Times New Roman" pitchFamily="18" charset="0"/>
              </a:rPr>
              <a:t>Lạy Chúa ! </a:t>
            </a:r>
            <a:r>
              <a:rPr lang="vi-VN" sz="6000" b="1" smtClean="0">
                <a:solidFill>
                  <a:schemeClr val="bg1"/>
                </a:solidFill>
                <a:latin typeface="+mn-lt"/>
              </a:rPr>
              <a:t>Xin </a:t>
            </a:r>
            <a:r>
              <a:rPr lang="vi-VN" sz="6000" b="1">
                <a:solidFill>
                  <a:schemeClr val="bg1"/>
                </a:solidFill>
                <a:latin typeface="+mn-lt"/>
              </a:rPr>
              <a:t>sai Thánh Thần Chúa </a:t>
            </a:r>
            <a:r>
              <a:rPr lang="vi-VN" sz="6000" b="1" smtClean="0">
                <a:solidFill>
                  <a:schemeClr val="bg1"/>
                </a:solidFill>
                <a:latin typeface="+mn-lt"/>
              </a:rPr>
              <a:t>đến</a:t>
            </a:r>
            <a:r>
              <a:rPr lang="en-US" sz="6000" b="1" smtClean="0">
                <a:solidFill>
                  <a:schemeClr val="bg1"/>
                </a:solidFill>
                <a:latin typeface="+mn-lt"/>
              </a:rPr>
              <a:t>,</a:t>
            </a:r>
            <a:r>
              <a:rPr lang="vi-VN" sz="6000" b="1">
                <a:solidFill>
                  <a:schemeClr val="bg1"/>
                </a:solidFill>
                <a:latin typeface="+mn-lt"/>
              </a:rPr>
              <a:t> Xin sai Thánh Thần Chúa </a:t>
            </a:r>
            <a:r>
              <a:rPr lang="vi-VN" sz="6000" b="1" smtClean="0">
                <a:solidFill>
                  <a:schemeClr val="bg1"/>
                </a:solidFill>
                <a:latin typeface="+mn-lt"/>
              </a:rPr>
              <a:t>đến</a:t>
            </a:r>
            <a:r>
              <a:rPr lang="en-US" sz="6000" b="1" smtClean="0">
                <a:solidFill>
                  <a:schemeClr val="bg1"/>
                </a:solidFill>
                <a:latin typeface="+mn-lt"/>
              </a:rPr>
              <a:t>, xin canh tân bộ mặt trái đất. </a:t>
            </a:r>
            <a:endParaRPr lang="en-US" sz="60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1607536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solidFill>
                  <a:schemeClr val="bg1"/>
                </a:solidFill>
                <a:effectLst>
                  <a:outerShdw blurRad="38100" dist="38100" dir="2700000" algn="tl">
                    <a:srgbClr val="000000">
                      <a:alpha val="43137"/>
                    </a:srgbClr>
                  </a:outerShdw>
                </a:effectLst>
                <a:latin typeface="+mj-lt"/>
              </a:rPr>
              <a:t/>
            </a:r>
            <a:br>
              <a:rPr lang="en-US" smtClean="0">
                <a:solidFill>
                  <a:schemeClr val="bg1"/>
                </a:solidFill>
                <a:effectLst>
                  <a:outerShdw blurRad="38100" dist="38100" dir="2700000" algn="tl">
                    <a:srgbClr val="000000">
                      <a:alpha val="43137"/>
                    </a:srgbClr>
                  </a:outerShdw>
                </a:effectLst>
                <a:latin typeface="+mj-lt"/>
              </a:rPr>
            </a:br>
            <a:endParaRPr lang="en-US" smtClean="0">
              <a:solidFill>
                <a:schemeClr val="bg1"/>
              </a:solidFill>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400" b="1" u="sng" smtClean="0">
                <a:solidFill>
                  <a:srgbClr val="FFFF00"/>
                </a:solidFill>
                <a:effectLst>
                  <a:outerShdw blurRad="38100" dist="38100" dir="2700000" algn="tl">
                    <a:srgbClr val="000000">
                      <a:alpha val="43137"/>
                    </a:srgbClr>
                  </a:outerShdw>
                </a:effectLst>
                <a:latin typeface="+mj-lt"/>
                <a:cs typeface="Times New Roman" pitchFamily="18" charset="0"/>
              </a:rPr>
              <a:t>Alleluia-alleluia:</a:t>
            </a:r>
            <a:r>
              <a:rPr lang="en-US" sz="54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a:solidFill>
                  <a:schemeClr val="bg1"/>
                </a:solidFill>
                <a:effectLst>
                  <a:outerShdw blurRad="38100" dist="38100" dir="2700000" algn="tl">
                    <a:srgbClr val="000000">
                      <a:alpha val="43137"/>
                    </a:srgbClr>
                  </a:outerShdw>
                </a:effectLst>
                <a:latin typeface="+mj-lt"/>
                <a:cs typeface="Times New Roman" pitchFamily="18" charset="0"/>
              </a:rPr>
              <a:t>Lạy Chúa Thánh Thần xin xuống tràn ngập cõi lòng các tín hữu Chúa và thắp sáng lửa tình yêu Chúa trong lòng họ. </a:t>
            </a:r>
            <a:r>
              <a:rPr lang="en-US" sz="5400" b="1" u="sng" smtClean="0">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14584117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smtClean="0">
                <a:solidFill>
                  <a:srgbClr val="FFFF00"/>
                </a:solidFill>
                <a:effectLst>
                  <a:outerShdw blurRad="38100" dist="38100" dir="2700000" algn="tl">
                    <a:srgbClr val="000000">
                      <a:alpha val="43137"/>
                    </a:srgbClr>
                  </a:outerShdw>
                </a:effectLst>
                <a:cs typeface="Times New Roman" pitchFamily="18" charset="0"/>
              </a:rPr>
              <a:t>**:</a:t>
            </a:r>
            <a:r>
              <a:rPr lang="en-US" sz="6000" b="1" smtClean="0">
                <a:solidFill>
                  <a:schemeClr val="bg1"/>
                </a:solidFill>
                <a:effectLst>
                  <a:outerShdw blurRad="38100" dist="38100" dir="2700000" algn="tl">
                    <a:srgbClr val="000000">
                      <a:alpha val="43137"/>
                    </a:srgbClr>
                  </a:outerShdw>
                </a:effectLst>
                <a:cs typeface="Times New Roman" pitchFamily="18" charset="0"/>
              </a:rPr>
              <a:t> Lạy Chúa ! </a:t>
            </a:r>
            <a:r>
              <a:rPr lang="vi-VN" sz="6000" b="1" smtClean="0">
                <a:solidFill>
                  <a:schemeClr val="bg1"/>
                </a:solidFill>
                <a:latin typeface="+mn-lt"/>
              </a:rPr>
              <a:t>Xin </a:t>
            </a:r>
            <a:r>
              <a:rPr lang="vi-VN" sz="6000" b="1">
                <a:solidFill>
                  <a:schemeClr val="bg1"/>
                </a:solidFill>
                <a:latin typeface="+mn-lt"/>
              </a:rPr>
              <a:t>sai Thánh Thần Chúa </a:t>
            </a:r>
            <a:r>
              <a:rPr lang="vi-VN" sz="6000" b="1" smtClean="0">
                <a:solidFill>
                  <a:schemeClr val="bg1"/>
                </a:solidFill>
                <a:latin typeface="+mn-lt"/>
              </a:rPr>
              <a:t>đến</a:t>
            </a:r>
            <a:r>
              <a:rPr lang="en-US" sz="6000" b="1" smtClean="0">
                <a:solidFill>
                  <a:schemeClr val="bg1"/>
                </a:solidFill>
                <a:latin typeface="+mn-lt"/>
              </a:rPr>
              <a:t>,</a:t>
            </a:r>
            <a:r>
              <a:rPr lang="vi-VN" sz="6000" b="1">
                <a:solidFill>
                  <a:schemeClr val="bg1"/>
                </a:solidFill>
                <a:latin typeface="+mn-lt"/>
              </a:rPr>
              <a:t> Xin sai Thánh Thần Chúa </a:t>
            </a:r>
            <a:r>
              <a:rPr lang="vi-VN" sz="6000" b="1" smtClean="0">
                <a:solidFill>
                  <a:schemeClr val="bg1"/>
                </a:solidFill>
                <a:latin typeface="+mn-lt"/>
              </a:rPr>
              <a:t>đến</a:t>
            </a:r>
            <a:r>
              <a:rPr lang="en-US" sz="6000" b="1" smtClean="0">
                <a:solidFill>
                  <a:schemeClr val="bg1"/>
                </a:solidFill>
                <a:latin typeface="+mn-lt"/>
              </a:rPr>
              <a:t>, xin canh tân canh tân địa cầu. </a:t>
            </a:r>
            <a:endParaRPr lang="en-US" sz="60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9957606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cs typeface="Times New Roman" pitchFamily="18" charset="0"/>
              </a:rPr>
              <a:t>Tk3</a:t>
            </a:r>
            <a:r>
              <a:rPr lang="en-US" sz="5400" b="1" u="sng">
                <a:solidFill>
                  <a:srgbClr val="FFFF00"/>
                </a:solidFill>
                <a:effectLst>
                  <a:outerShdw blurRad="38100" dist="38100" dir="2700000" algn="tl">
                    <a:srgbClr val="000000">
                      <a:alpha val="43137"/>
                    </a:srgbClr>
                  </a:outerShdw>
                </a:effectLst>
                <a:cs typeface="Times New Roman" pitchFamily="18" charset="0"/>
              </a:rPr>
              <a:t>:</a:t>
            </a:r>
            <a:r>
              <a:rPr lang="en-US" sz="5400" b="1">
                <a:solidFill>
                  <a:schemeClr val="bg1"/>
                </a:solidFill>
                <a:effectLst>
                  <a:outerShdw blurRad="38100" dist="38100" dir="2700000" algn="tl">
                    <a:srgbClr val="000000">
                      <a:alpha val="43137"/>
                    </a:srgbClr>
                  </a:outerShdw>
                </a:effectLst>
                <a:cs typeface="Times New Roman" pitchFamily="18" charset="0"/>
              </a:rPr>
              <a:t> </a:t>
            </a:r>
            <a:r>
              <a:rPr lang="en-US" sz="5400" b="1" smtClean="0">
                <a:solidFill>
                  <a:schemeClr val="bg1"/>
                </a:solidFill>
              </a:rPr>
              <a:t>Muôn đời vinh quang, Chúa rất oai phong. Ngài khoác lên muôn vạn hào quang. Tiếng tôi ca khen Ngài muôn đời vẫn còn ngàn câu chúc tụng tung hô. </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057273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000" b="1" u="sng">
                <a:solidFill>
                  <a:srgbClr val="FFFF00"/>
                </a:solidFill>
                <a:effectLst>
                  <a:outerShdw blurRad="38100" dist="38100" dir="2700000" algn="tl">
                    <a:srgbClr val="000000">
                      <a:alpha val="43137"/>
                    </a:srgbClr>
                  </a:outerShdw>
                </a:effectLst>
                <a:cs typeface="Times New Roman" pitchFamily="18" charset="0"/>
              </a:rPr>
              <a:t>:</a:t>
            </a:r>
            <a:r>
              <a:rPr lang="en-US" sz="6000" b="1">
                <a:solidFill>
                  <a:schemeClr val="bg1"/>
                </a:solidFill>
                <a:effectLst>
                  <a:outerShdw blurRad="38100" dist="38100" dir="2700000" algn="tl">
                    <a:srgbClr val="000000">
                      <a:alpha val="43137"/>
                    </a:srgbClr>
                  </a:outerShdw>
                </a:effectLst>
                <a:cs typeface="Times New Roman" pitchFamily="18" charset="0"/>
              </a:rPr>
              <a:t> </a:t>
            </a:r>
            <a:r>
              <a:rPr lang="en-US" sz="6000" b="1" smtClean="0">
                <a:solidFill>
                  <a:schemeClr val="bg1"/>
                </a:solidFill>
                <a:effectLst>
                  <a:outerShdw blurRad="38100" dist="38100" dir="2700000" algn="tl">
                    <a:srgbClr val="000000">
                      <a:alpha val="43137"/>
                    </a:srgbClr>
                  </a:outerShdw>
                </a:effectLst>
                <a:cs typeface="Times New Roman" pitchFamily="18" charset="0"/>
              </a:rPr>
              <a:t>Lạy Chúa ! </a:t>
            </a:r>
            <a:r>
              <a:rPr lang="vi-VN" sz="6000" b="1" smtClean="0">
                <a:solidFill>
                  <a:schemeClr val="bg1"/>
                </a:solidFill>
                <a:latin typeface="+mn-lt"/>
              </a:rPr>
              <a:t>Xin </a:t>
            </a:r>
            <a:r>
              <a:rPr lang="vi-VN" sz="6000" b="1">
                <a:solidFill>
                  <a:schemeClr val="bg1"/>
                </a:solidFill>
                <a:latin typeface="+mn-lt"/>
              </a:rPr>
              <a:t>sai Thánh Thần Chúa </a:t>
            </a:r>
            <a:r>
              <a:rPr lang="vi-VN" sz="6000" b="1" smtClean="0">
                <a:solidFill>
                  <a:schemeClr val="bg1"/>
                </a:solidFill>
                <a:latin typeface="+mn-lt"/>
              </a:rPr>
              <a:t>đến</a:t>
            </a:r>
            <a:r>
              <a:rPr lang="en-US" sz="6000" b="1" smtClean="0">
                <a:solidFill>
                  <a:schemeClr val="bg1"/>
                </a:solidFill>
                <a:latin typeface="+mn-lt"/>
              </a:rPr>
              <a:t>,</a:t>
            </a:r>
            <a:r>
              <a:rPr lang="vi-VN" sz="6000" b="1">
                <a:solidFill>
                  <a:schemeClr val="bg1"/>
                </a:solidFill>
                <a:latin typeface="+mn-lt"/>
              </a:rPr>
              <a:t> Xin sai Thánh Thần Chúa </a:t>
            </a:r>
            <a:r>
              <a:rPr lang="vi-VN" sz="6000" b="1" smtClean="0">
                <a:solidFill>
                  <a:schemeClr val="bg1"/>
                </a:solidFill>
                <a:latin typeface="+mn-lt"/>
              </a:rPr>
              <a:t>đến</a:t>
            </a:r>
            <a:r>
              <a:rPr lang="en-US" sz="6000" b="1" smtClean="0">
                <a:solidFill>
                  <a:schemeClr val="bg1"/>
                </a:solidFill>
                <a:latin typeface="+mn-lt"/>
              </a:rPr>
              <a:t>, xin canh tân bộ mặt trái đất. </a:t>
            </a:r>
            <a:endParaRPr lang="en-US" sz="60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1607536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smtClean="0">
                <a:solidFill>
                  <a:srgbClr val="FFFF00"/>
                </a:solidFill>
                <a:effectLst>
                  <a:outerShdw blurRad="38100" dist="38100" dir="2700000" algn="tl">
                    <a:srgbClr val="000000">
                      <a:alpha val="43137"/>
                    </a:srgbClr>
                  </a:outerShdw>
                </a:effectLst>
                <a:cs typeface="Times New Roman" pitchFamily="18" charset="0"/>
              </a:rPr>
              <a:t>**:</a:t>
            </a:r>
            <a:r>
              <a:rPr lang="en-US" sz="6000" b="1" smtClean="0">
                <a:solidFill>
                  <a:schemeClr val="bg1"/>
                </a:solidFill>
                <a:effectLst>
                  <a:outerShdw blurRad="38100" dist="38100" dir="2700000" algn="tl">
                    <a:srgbClr val="000000">
                      <a:alpha val="43137"/>
                    </a:srgbClr>
                  </a:outerShdw>
                </a:effectLst>
                <a:cs typeface="Times New Roman" pitchFamily="18" charset="0"/>
              </a:rPr>
              <a:t> Lạy Chúa ! </a:t>
            </a:r>
            <a:r>
              <a:rPr lang="vi-VN" sz="6000" b="1" smtClean="0">
                <a:solidFill>
                  <a:schemeClr val="bg1"/>
                </a:solidFill>
                <a:latin typeface="+mn-lt"/>
              </a:rPr>
              <a:t>Xin </a:t>
            </a:r>
            <a:r>
              <a:rPr lang="vi-VN" sz="6000" b="1">
                <a:solidFill>
                  <a:schemeClr val="bg1"/>
                </a:solidFill>
                <a:latin typeface="+mn-lt"/>
              </a:rPr>
              <a:t>sai Thánh Thần Chúa </a:t>
            </a:r>
            <a:r>
              <a:rPr lang="vi-VN" sz="6000" b="1" smtClean="0">
                <a:solidFill>
                  <a:schemeClr val="bg1"/>
                </a:solidFill>
                <a:latin typeface="+mn-lt"/>
              </a:rPr>
              <a:t>đến</a:t>
            </a:r>
            <a:r>
              <a:rPr lang="en-US" sz="6000" b="1" smtClean="0">
                <a:solidFill>
                  <a:schemeClr val="bg1"/>
                </a:solidFill>
                <a:latin typeface="+mn-lt"/>
              </a:rPr>
              <a:t>,</a:t>
            </a:r>
            <a:r>
              <a:rPr lang="vi-VN" sz="6000" b="1">
                <a:solidFill>
                  <a:schemeClr val="bg1"/>
                </a:solidFill>
                <a:latin typeface="+mn-lt"/>
              </a:rPr>
              <a:t> Xin sai Thánh Thần Chúa </a:t>
            </a:r>
            <a:r>
              <a:rPr lang="vi-VN" sz="6000" b="1" smtClean="0">
                <a:solidFill>
                  <a:schemeClr val="bg1"/>
                </a:solidFill>
                <a:latin typeface="+mn-lt"/>
              </a:rPr>
              <a:t>đến</a:t>
            </a:r>
            <a:r>
              <a:rPr lang="en-US" sz="6000" b="1" smtClean="0">
                <a:solidFill>
                  <a:schemeClr val="bg1"/>
                </a:solidFill>
                <a:latin typeface="+mn-lt"/>
              </a:rPr>
              <a:t>, xin canh tân canh tân địa cầu. </a:t>
            </a:r>
            <a:endParaRPr lang="en-US" sz="60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9957606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solidFill>
                  <a:schemeClr val="bg1"/>
                </a:solidFill>
                <a:effectLst>
                  <a:outerShdw blurRad="38100" dist="38100" dir="2700000" algn="tl">
                    <a:srgbClr val="000000">
                      <a:alpha val="43137"/>
                    </a:srgbClr>
                  </a:outerShdw>
                </a:effectLst>
                <a:latin typeface="+mj-lt"/>
              </a:rPr>
              <a:t/>
            </a:r>
            <a:br>
              <a:rPr lang="en-US" smtClean="0">
                <a:solidFill>
                  <a:schemeClr val="bg1"/>
                </a:solidFill>
                <a:effectLst>
                  <a:outerShdw blurRad="38100" dist="38100" dir="2700000" algn="tl">
                    <a:srgbClr val="000000">
                      <a:alpha val="43137"/>
                    </a:srgbClr>
                  </a:outerShdw>
                </a:effectLst>
                <a:latin typeface="+mj-lt"/>
              </a:rPr>
            </a:br>
            <a:endParaRPr lang="en-US" smtClean="0">
              <a:solidFill>
                <a:schemeClr val="bg1"/>
              </a:solidFill>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400" b="1" u="sng" smtClean="0">
                <a:solidFill>
                  <a:srgbClr val="FFFF00"/>
                </a:solidFill>
                <a:effectLst>
                  <a:outerShdw blurRad="38100" dist="38100" dir="2700000" algn="tl">
                    <a:srgbClr val="000000">
                      <a:alpha val="43137"/>
                    </a:srgbClr>
                  </a:outerShdw>
                </a:effectLst>
                <a:latin typeface="+mj-lt"/>
                <a:cs typeface="Times New Roman" pitchFamily="18" charset="0"/>
              </a:rPr>
              <a:t>Alleluia-alleluia:</a:t>
            </a:r>
            <a:r>
              <a:rPr lang="en-US" sz="54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a:solidFill>
                  <a:schemeClr val="bg1"/>
                </a:solidFill>
                <a:effectLst>
                  <a:outerShdw blurRad="38100" dist="38100" dir="2700000" algn="tl">
                    <a:srgbClr val="000000">
                      <a:alpha val="43137"/>
                    </a:srgbClr>
                  </a:outerShdw>
                </a:effectLst>
                <a:latin typeface="+mj-lt"/>
                <a:cs typeface="Times New Roman" pitchFamily="18" charset="0"/>
              </a:rPr>
              <a:t>Lạy Chúa Thánh Thần xin xuống tràn ngập cõi lòng các tín hữu Chúa và thắp sáng lửa tình yêu Chúa trong lòng họ. </a:t>
            </a:r>
            <a:r>
              <a:rPr lang="en-US" sz="5400" b="1" u="sng" smtClean="0">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5601670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68790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Tôi tin kính một Thiên Chúa là Cha toàn năng, Đấng tạo thành trời đất, muôn vật hữu hình và vô hình.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Tôi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kính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Giêsu</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Kitô</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bởi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chemeClr val="bg1"/>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chemeClr val="bg1"/>
                </a:solidFill>
                <a:effectLst>
                  <a:outerShdw blurRad="38100" dist="38100" dir="2700000" algn="tl">
                    <a:srgbClr val="000000">
                      <a:alpha val="43137"/>
                    </a:srgbClr>
                  </a:outerShdw>
                </a:effectLst>
                <a:latin typeface="+mj-lt"/>
              </a:rPr>
              <a:t> </a:t>
            </a:r>
            <a:r>
              <a:rPr lang="vi-VN" sz="7200" b="1" dirty="0">
                <a:solidFill>
                  <a:schemeClr val="bg1"/>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chemeClr val="bg1"/>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chemeClr val="bg1"/>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chemeClr val="bg1"/>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3374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62400" y="514350"/>
            <a:ext cx="4953000" cy="3181350"/>
          </a:xfrm>
        </p:spPr>
        <p:txBody>
          <a:bodyPr>
            <a:normAutofit/>
          </a:bodyPr>
          <a:lstStyle/>
          <a:p>
            <a:r>
              <a:rPr lang="en-US" sz="5400" b="1" smtClean="0">
                <a:solidFill>
                  <a:srgbClr val="FFFF00"/>
                </a:solidFill>
                <a:effectLst>
                  <a:outerShdw blurRad="38100" dist="38100" dir="2700000" algn="tl">
                    <a:srgbClr val="000000">
                      <a:alpha val="43137"/>
                    </a:srgbClr>
                  </a:outerShdw>
                </a:effectLst>
                <a:latin typeface="+mj-lt"/>
                <a:cs typeface="Times New Roman" pitchFamily="18" charset="0"/>
              </a:rPr>
              <a:t>Ca Dâng </a:t>
            </a:r>
            <a:r>
              <a:rPr lang="en-US" sz="5400" b="1">
                <a:solidFill>
                  <a:srgbClr val="FFFF00"/>
                </a:solidFill>
                <a:effectLst>
                  <a:outerShdw blurRad="38100" dist="38100" dir="2700000" algn="tl">
                    <a:srgbClr val="000000">
                      <a:alpha val="43137"/>
                    </a:srgbClr>
                  </a:outerShdw>
                </a:effectLst>
                <a:cs typeface="Times New Roman" pitchFamily="18" charset="0"/>
              </a:rPr>
              <a:t>Lễ</a:t>
            </a:r>
            <a:br>
              <a:rPr lang="en-US" sz="5400" b="1">
                <a:solidFill>
                  <a:srgbClr val="FFFF00"/>
                </a:solidFill>
                <a:effectLst>
                  <a:outerShdw blurRad="38100" dist="38100" dir="2700000" algn="tl">
                    <a:srgbClr val="000000">
                      <a:alpha val="43137"/>
                    </a:srgbClr>
                  </a:outerShdw>
                </a:effectLst>
                <a:cs typeface="Times New Roman" pitchFamily="18" charset="0"/>
              </a:rPr>
            </a:br>
            <a:r>
              <a:rPr lang="en-US" sz="3600" b="1" smtClean="0">
                <a:solidFill>
                  <a:srgbClr val="FFFF00"/>
                </a:solidFill>
                <a:effectLst>
                  <a:outerShdw blurRad="38100" dist="38100" dir="2700000" algn="tl">
                    <a:srgbClr val="000000">
                      <a:alpha val="43137"/>
                    </a:srgbClr>
                  </a:outerShdw>
                </a:effectLst>
                <a:cs typeface="Times New Roman" pitchFamily="18" charset="0"/>
              </a:rPr>
              <a:t>CA KHÚC TRẦM HƯƠNG</a:t>
            </a:r>
            <a:r>
              <a:rPr lang="en-US" sz="3600" b="1">
                <a:solidFill>
                  <a:srgbClr val="FFFF00"/>
                </a:solidFill>
                <a:effectLst>
                  <a:outerShdw blurRad="38100" dist="38100" dir="2700000" algn="tl">
                    <a:srgbClr val="000000">
                      <a:alpha val="43137"/>
                    </a:srgbClr>
                  </a:outerShdw>
                </a:effectLst>
                <a:cs typeface="Times New Roman" pitchFamily="18" charset="0"/>
              </a:rPr>
              <a:t/>
            </a:r>
            <a:br>
              <a:rPr lang="en-US" sz="3600" b="1">
                <a:solidFill>
                  <a:srgbClr val="FFFF00"/>
                </a:solidFill>
                <a:effectLst>
                  <a:outerShdw blurRad="38100" dist="38100" dir="2700000" algn="tl">
                    <a:srgbClr val="000000">
                      <a:alpha val="43137"/>
                    </a:srgbClr>
                  </a:outerShdw>
                </a:effectLst>
                <a:cs typeface="Times New Roman" pitchFamily="18" charset="0"/>
              </a:rPr>
            </a:br>
            <a:r>
              <a:rPr lang="en-US" sz="3600" b="1" i="1" smtClean="0">
                <a:solidFill>
                  <a:srgbClr val="FFFF00"/>
                </a:solidFill>
                <a:effectLst>
                  <a:outerShdw blurRad="38100" dist="38100" dir="2700000" algn="tl">
                    <a:srgbClr val="000000">
                      <a:alpha val="43137"/>
                    </a:srgbClr>
                  </a:outerShdw>
                </a:effectLst>
                <a:cs typeface="Times New Roman" pitchFamily="18" charset="0"/>
              </a:rPr>
              <a:t>Dao Kim</a:t>
            </a:r>
            <a:r>
              <a:rPr lang="en-US" sz="5400" b="1">
                <a:solidFill>
                  <a:srgbClr val="FFFF00"/>
                </a:solidFill>
                <a:effectLst>
                  <a:outerShdw blurRad="38100" dist="38100" dir="2700000" algn="tl">
                    <a:srgbClr val="000000">
                      <a:alpha val="43137"/>
                    </a:srgbClr>
                  </a:outerShdw>
                </a:effectLst>
                <a:cs typeface="Times New Roman" pitchFamily="18" charset="0"/>
              </a:rPr>
              <a:t/>
            </a:r>
            <a:br>
              <a:rPr lang="en-US" sz="5400" b="1">
                <a:solidFill>
                  <a:srgbClr val="FFFF00"/>
                </a:solidFill>
                <a:effectLst>
                  <a:outerShdw blurRad="38100" dist="38100" dir="2700000" algn="tl">
                    <a:srgbClr val="000000">
                      <a:alpha val="43137"/>
                    </a:srgbClr>
                  </a:outerShdw>
                </a:effectLst>
                <a:cs typeface="Times New Roman" pitchFamily="18" charset="0"/>
              </a:rPr>
            </a:br>
            <a:endParaRPr lang="en-US" sz="5400" b="1" dirty="0">
              <a:solidFill>
                <a:srgbClr val="FFFF00"/>
              </a:solidFill>
              <a:effectLst>
                <a:outerShdw blurRad="38100" dist="38100" dir="2700000" algn="tl">
                  <a:srgbClr val="000000">
                    <a:alpha val="43137"/>
                  </a:srgbClr>
                </a:outerShdw>
              </a:effectLs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000" b="1" u="sng" dirty="0" err="1">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000" b="1" u="sng">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000" b="1">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 con như trầm hương, bay lên tới Thiên Đường, bay lên tới Thiên Đường, cho lung linh ánh nhiệm mầu (Lên tới Thiên Đường nhiệm mầu). Thiết tha là như cánh vạc kêu sương, </a:t>
            </a:r>
            <a:r>
              <a:rPr lang="vi-VN" sz="4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ơi! (Chúa ơi)!</a:t>
            </a:r>
            <a:endParaRPr lang="en-US" altLang="en-US" sz="40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96665342"/>
      </p:ext>
    </p:extLst>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15240" y="-95250"/>
            <a:ext cx="9144000" cy="5143500"/>
          </a:xfrm>
        </p:spPr>
        <p:txBody>
          <a:bodyPr>
            <a:noAutofit/>
          </a:bodyPr>
          <a:lstStyle/>
          <a:p>
            <a:pPr marL="27385" indent="0" algn="just">
              <a:lnSpc>
                <a:spcPct val="130000"/>
              </a:lnSpc>
              <a:buNone/>
            </a:pPr>
            <a:r>
              <a:rPr lang="en-US" altLang="en-US" sz="4400" b="1" u="sng" smtClean="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400" b="1" smtClean="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 con chân thành dâng, vinh quang Chúa muôn vàn, không gian mấy tơ vàng, đây cao siêu lễ tôn thờ </a:t>
            </a:r>
            <a:r>
              <a:rPr lang="vi-VN" sz="44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(Con khấn xin người thương tình). </a:t>
            </a:r>
            <a:r>
              <a:rPr lang="vi-VN"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Khấn cầu là Chúa hãy dủ thương, ban muôn hồng ân.</a:t>
            </a:r>
            <a:endParaRPr lang="en-US" altLang="en-US" sz="44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143482624"/>
      </p:ext>
    </p:extLst>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8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800" b="1" u="sng">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800" b="1">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b="1">
                <a:solidFill>
                  <a:schemeClr val="bg1"/>
                </a:solidFill>
                <a:effectLst>
                  <a:outerShdw blurRad="38100" dist="38100" dir="2700000" algn="tl">
                    <a:srgbClr val="000000">
                      <a:alpha val="43137"/>
                    </a:srgbClr>
                  </a:outerShdw>
                </a:effectLst>
                <a:latin typeface="+mj-lt"/>
              </a:rPr>
              <a:t>Chúa ơi bênh vực con luôn khỏi những quân gian thù hằng mưu ác hại con. Cánh tay con này vươn cao như đất mong mưa rào hồn con mong Chúa dường bao.</a:t>
            </a:r>
            <a:endParaRPr lang="en-US" altLang="en-US" sz="5400" b="1"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000" b="1" u="sng" dirty="0" err="1">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000" b="1" u="sng">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000" b="1">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 con như trầm hương, bay lên tới Thiên Đường, bay lên tới Thiên Đường, cho lung linh ánh nhiệm mầu (Lên tới Thiên Đường nhiệm mầu). Thiết tha là như cánh vạc kêu sương, </a:t>
            </a:r>
            <a:r>
              <a:rPr lang="vi-VN" sz="4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ơi! (Chúa ơi)!</a:t>
            </a:r>
            <a:endParaRPr lang="en-US" altLang="en-US" sz="40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87984469"/>
      </p:ext>
    </p:extLst>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15240" y="-95250"/>
            <a:ext cx="9144000" cy="5143500"/>
          </a:xfrm>
        </p:spPr>
        <p:txBody>
          <a:bodyPr>
            <a:noAutofit/>
          </a:bodyPr>
          <a:lstStyle/>
          <a:p>
            <a:pPr marL="27385" indent="0" algn="just">
              <a:lnSpc>
                <a:spcPct val="130000"/>
              </a:lnSpc>
              <a:buNone/>
            </a:pPr>
            <a:r>
              <a:rPr lang="en-US" altLang="en-US" sz="4400" b="1" u="sng" smtClean="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400" b="1" smtClean="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 con chân thành dâng, vinh quang Chúa muôn vàn, không gian mấy tơ vàng, đây cao siêu lễ tôn thờ </a:t>
            </a:r>
            <a:r>
              <a:rPr lang="vi-VN" sz="44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(Con khấn xin người thương tình). </a:t>
            </a:r>
            <a:r>
              <a:rPr lang="vi-VN"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Khấn cầu là Chúa hãy dủ thương, ban muôn hồng ân.</a:t>
            </a:r>
            <a:endParaRPr lang="en-US" altLang="en-US" sz="44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80112680"/>
      </p:ext>
    </p:extLst>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95250"/>
            <a:ext cx="9144000" cy="5143500"/>
          </a:xfrm>
        </p:spPr>
        <p:txBody>
          <a:bodyPr>
            <a:noAutofit/>
          </a:bodyPr>
          <a:lstStyle/>
          <a:p>
            <a:pPr marL="27385" indent="0" algn="just">
              <a:lnSpc>
                <a:spcPct val="120000"/>
              </a:lnSpc>
              <a:buNone/>
            </a:pPr>
            <a:r>
              <a:rPr lang="en-US" altLang="en-US" sz="4800" b="1" u="sng" smtClean="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4800" b="1" u="sng">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800" b="1">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 ơi con hằng trông mong được ở trong nhà Người ngày đêm suốt đời con. Lời cầu như trầm hương dâng ơn Thánh Chúa dạt dào dìu con lên tới đỉnh </a:t>
            </a:r>
            <a:r>
              <a:rPr lang="vi-VN" sz="4800" b="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en-US" altLang="en-US" sz="4800" b="1"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000" b="1" u="sng" dirty="0" err="1">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000" b="1" u="sng">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000" b="1">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 con như trầm hương, bay lên tới Thiên Đường, bay lên tới Thiên Đường, cho lung linh ánh nhiệm mầu (Lên tới Thiên Đường nhiệm mầu). Thiết tha là như cánh vạc kêu sương, </a:t>
            </a:r>
            <a:r>
              <a:rPr lang="vi-VN" sz="4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ơi! (Chúa ơi)!</a:t>
            </a:r>
            <a:endParaRPr lang="en-US" altLang="en-US" sz="40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87984469"/>
      </p:ext>
    </p:extLst>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15240" y="-95250"/>
            <a:ext cx="9144000" cy="5143500"/>
          </a:xfrm>
        </p:spPr>
        <p:txBody>
          <a:bodyPr>
            <a:noAutofit/>
          </a:bodyPr>
          <a:lstStyle/>
          <a:p>
            <a:pPr marL="27385" indent="0" algn="just">
              <a:lnSpc>
                <a:spcPct val="130000"/>
              </a:lnSpc>
              <a:buNone/>
            </a:pPr>
            <a:r>
              <a:rPr lang="en-US" altLang="en-US" sz="4400" b="1" u="sng" smtClean="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400" b="1" smtClean="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 con chân thành dâng, vinh quang Chúa muôn vàn, không gian mấy tơ vàng, đây cao siêu lễ tôn thờ </a:t>
            </a:r>
            <a:r>
              <a:rPr lang="vi-VN" sz="44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(Con khấn xin người thương tình). </a:t>
            </a:r>
            <a:r>
              <a:rPr lang="vi-VN"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Khấn cầu là Chúa hãy dủ thương, ban muôn hồng ân.</a:t>
            </a:r>
            <a:endParaRPr lang="en-US" altLang="en-US" sz="44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80112680"/>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dirty="0">
                <a:solidFill>
                  <a:schemeClr val="bg1"/>
                </a:solidFill>
                <a:effectLst>
                  <a:outerShdw blurRad="38100" dist="38100" dir="2700000" algn="tl">
                    <a:srgbClr val="000000">
                      <a:alpha val="43137"/>
                    </a:srgbClr>
                  </a:outerShdw>
                </a:effectLst>
                <a:latin typeface="+mj-lt"/>
              </a:rPr>
              <a:t>Lạy Chúa Thánh Thần là Ánh sáng Chân lý vẹn toàn,</a:t>
            </a:r>
            <a:r>
              <a:rPr lang="en-US" sz="5400" b="1" dirty="0">
                <a:solidFill>
                  <a:schemeClr val="bg1"/>
                </a:solidFill>
                <a:effectLst>
                  <a:outerShdw blurRad="38100" dist="38100" dir="2700000" algn="tl">
                    <a:srgbClr val="000000">
                      <a:alpha val="43137"/>
                    </a:srgbClr>
                  </a:outerShdw>
                </a:effectLst>
                <a:latin typeface="+mj-lt"/>
              </a:rPr>
              <a:t> C</a:t>
            </a:r>
            <a:r>
              <a:rPr lang="vi-VN" sz="5400" b="1" dirty="0" smtClean="0">
                <a:solidFill>
                  <a:schemeClr val="bg1"/>
                </a:solidFill>
                <a:effectLst>
                  <a:outerShdw blurRad="38100" dist="38100" dir="2700000" algn="tl">
                    <a:srgbClr val="000000">
                      <a:alpha val="43137"/>
                    </a:srgbClr>
                  </a:outerShdw>
                </a:effectLst>
                <a:latin typeface="+mj-lt"/>
              </a:rPr>
              <a:t>húa </a:t>
            </a:r>
            <a:r>
              <a:rPr lang="vi-VN" sz="5400" b="1" dirty="0">
                <a:solidFill>
                  <a:schemeClr val="bg1"/>
                </a:solidFill>
                <a:effectLst>
                  <a:outerShdw blurRad="38100" dist="38100" dir="2700000" algn="tl">
                    <a:srgbClr val="000000">
                      <a:alpha val="43137"/>
                    </a:srgbClr>
                  </a:outerShdw>
                </a:effectLst>
                <a:latin typeface="+mj-lt"/>
              </a:rPr>
              <a:t>ban những ân huệ thích hợp cho từng thời đại,</a:t>
            </a:r>
            <a:r>
              <a:rPr lang="en-US" sz="5400" b="1" dirty="0">
                <a:solidFill>
                  <a:schemeClr val="bg1"/>
                </a:solidFill>
                <a:effectLst>
                  <a:outerShdw blurRad="38100" dist="38100" dir="2700000" algn="tl">
                    <a:srgbClr val="000000">
                      <a:alpha val="43137"/>
                    </a:srgbClr>
                  </a:outerShdw>
                </a:effectLst>
                <a:latin typeface="+mj-lt"/>
              </a:rPr>
              <a:t> </a:t>
            </a:r>
            <a:r>
              <a:rPr lang="vi-VN" sz="5400" b="1" dirty="0">
                <a:solidFill>
                  <a:schemeClr val="bg1"/>
                </a:solidFill>
                <a:effectLst>
                  <a:outerShdw blurRad="38100" dist="38100" dir="2700000" algn="tl">
                    <a:srgbClr val="000000">
                      <a:alpha val="43137"/>
                    </a:srgbClr>
                  </a:outerShdw>
                </a:effectLst>
                <a:latin typeface="+mj-lt"/>
              </a:rPr>
              <a:t>và dùng nhiều cách thế kỳ diệu để hướng dẫn Hội Thánh,</a:t>
            </a:r>
            <a:endParaRPr lang="en-US" sz="54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859373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5080" y="-95250"/>
            <a:ext cx="9144000" cy="5143500"/>
          </a:xfrm>
        </p:spPr>
        <p:txBody>
          <a:bodyPr>
            <a:noAutofit/>
          </a:bodyPr>
          <a:lstStyle/>
          <a:p>
            <a:pPr marL="27385" indent="0" algn="just">
              <a:lnSpc>
                <a:spcPct val="120000"/>
              </a:lnSpc>
              <a:buNone/>
            </a:pPr>
            <a:r>
              <a:rPr lang="en-US" altLang="en-US" sz="4700" b="1" u="sng" smtClean="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Tk3:</a:t>
            </a:r>
            <a:r>
              <a:rPr lang="en-US" altLang="en-US" sz="4700" b="1" smtClean="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7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Chúc tụng Chúa tình thương yêu chân lý công minh Người vượt xa biếc ngàn mây. Chúa ơi! Như đỉnh Thiên Sơn công lý Chúa cao vời và phán quyết Chúa thẳng ngay.</a:t>
            </a:r>
            <a:endParaRPr lang="en-US" altLang="en-US" sz="4700" b="1"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905764495"/>
      </p:ext>
    </p:extLst>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000" b="1" u="sng" dirty="0" err="1">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000" b="1" u="sng">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000" b="1">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 con như trầm hương, bay lên tới Thiên Đường, bay lên tới Thiên Đường, cho lung linh ánh nhiệm mầu (Lên tới Thiên Đường nhiệm mầu). Thiết tha là như cánh vạc kêu sương, </a:t>
            </a:r>
            <a:r>
              <a:rPr lang="vi-VN" sz="4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ơi! (Chúa ơi)!</a:t>
            </a:r>
            <a:endParaRPr lang="en-US" altLang="en-US" sz="40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87984469"/>
      </p:ext>
    </p:extLst>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15240" y="-95250"/>
            <a:ext cx="9144000" cy="5143500"/>
          </a:xfrm>
        </p:spPr>
        <p:txBody>
          <a:bodyPr>
            <a:noAutofit/>
          </a:bodyPr>
          <a:lstStyle/>
          <a:p>
            <a:pPr marL="27385" indent="0" algn="just">
              <a:lnSpc>
                <a:spcPct val="130000"/>
              </a:lnSpc>
              <a:buNone/>
            </a:pPr>
            <a:r>
              <a:rPr lang="en-US" altLang="en-US" sz="4400" b="1" u="sng" smtClean="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400" b="1" smtClean="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 con chân thành dâng, vinh quang Chúa muôn vàn, không gian mấy tơ vàng, đây cao siêu lễ tôn thờ </a:t>
            </a:r>
            <a:r>
              <a:rPr lang="vi-VN" sz="44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(Con khấn xin người thương tình). </a:t>
            </a:r>
            <a:r>
              <a:rPr lang="vi-VN"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Khấn cầu là Chúa hãy dủ thương, ban muôn hồng ân.</a:t>
            </a:r>
            <a:endParaRPr lang="en-US" altLang="en-US" sz="44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80112680"/>
      </p:ext>
    </p:extLst>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5080" y="-95250"/>
            <a:ext cx="9144000" cy="5143500"/>
          </a:xfrm>
        </p:spPr>
        <p:txBody>
          <a:bodyPr>
            <a:noAutofit/>
          </a:bodyPr>
          <a:lstStyle/>
          <a:p>
            <a:pPr marL="27385" indent="0" algn="just">
              <a:lnSpc>
                <a:spcPct val="120000"/>
              </a:lnSpc>
              <a:buNone/>
            </a:pPr>
            <a:r>
              <a:rPr lang="en-US" altLang="en-US" sz="4700" b="1" u="sng" smtClean="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Tk4:</a:t>
            </a:r>
            <a:r>
              <a:rPr lang="en-US" altLang="en-US" sz="4700" b="1" smtClean="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7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Kính mừng Chúa Trời Ngôi Cha cùng với Con Một Người là Đấng Cứu Chuộc ta. Thánh Thần chính là Ngôi Ba Đấng thánh hóa linh hồn ngợi khen Danh Chúa tình </a:t>
            </a:r>
            <a:r>
              <a:rPr lang="vi-VN" sz="4700" b="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700" b="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en-US" altLang="en-US" sz="4700" b="1"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15043628"/>
      </p:ext>
    </p:extLst>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000" b="1" u="sng" dirty="0" err="1">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000" b="1" u="sng">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000" b="1">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 con như trầm hương, bay lên tới Thiên Đường, bay lên tới Thiên Đường, cho lung linh ánh nhiệm mầu (Lên tới Thiên Đường nhiệm mầu). Thiết tha là như cánh vạc kêu sương, </a:t>
            </a:r>
            <a:r>
              <a:rPr lang="vi-VN" sz="4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ơi! (Chúa ơi)!</a:t>
            </a:r>
            <a:endParaRPr lang="en-US" altLang="en-US" sz="40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87984469"/>
      </p:ext>
    </p:extLst>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15240" y="-95250"/>
            <a:ext cx="9144000" cy="5143500"/>
          </a:xfrm>
        </p:spPr>
        <p:txBody>
          <a:bodyPr>
            <a:noAutofit/>
          </a:bodyPr>
          <a:lstStyle/>
          <a:p>
            <a:pPr marL="27385" indent="0" algn="just">
              <a:lnSpc>
                <a:spcPct val="130000"/>
              </a:lnSpc>
              <a:buNone/>
            </a:pPr>
            <a:r>
              <a:rPr lang="en-US" altLang="en-US" sz="4400" b="1" u="sng" smtClean="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400" b="1" smtClean="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 con chân thành dâng, vinh quang Chúa muôn vàn, không gian mấy tơ vàng, đây cao siêu lễ tôn thờ </a:t>
            </a:r>
            <a:r>
              <a:rPr lang="vi-VN" sz="44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(Con khấn xin người thương tình). </a:t>
            </a:r>
            <a:r>
              <a:rPr lang="vi-VN"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Khấn cầu là Chúa hãy dủ thương, ban muôn hồng ân.</a:t>
            </a:r>
            <a:endParaRPr lang="en-US" altLang="en-US" sz="44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80112680"/>
      </p:ext>
    </p:extLst>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806217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Nguyện Hiệp </a:t>
            </a:r>
            <a:r>
              <a:rPr lang="en-US" sz="54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Thánh Thần Chúa Xuống</a:t>
            </a:r>
            <a:endParaRPr lang="en-US" sz="5400" b="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i="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Lm. Hùng Cường – Viễn Xứ</a:t>
            </a:r>
            <a:endParaRPr lang="en-US" sz="2000" b="1" i="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067800" cy="5143500"/>
          </a:xfrm>
        </p:spPr>
        <p:txBody>
          <a:bodyPr>
            <a:noAutofit/>
          </a:bodyPr>
          <a:lstStyle/>
          <a:p>
            <a:pPr marL="27432" indent="0" algn="just">
              <a:lnSpc>
                <a:spcPct val="130000"/>
              </a:lnSpc>
              <a:buNone/>
            </a:pPr>
            <a:r>
              <a:rPr lang="en-US" sz="44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a:solidFill>
                  <a:schemeClr val="bg1"/>
                </a:solidFill>
                <a:effectLst>
                  <a:outerShdw blurRad="38100" dist="38100" dir="2700000" algn="tl">
                    <a:srgbClr val="000000">
                      <a:alpha val="43137"/>
                    </a:srgbClr>
                  </a:outerShdw>
                </a:effectLst>
                <a:latin typeface="+mj-lt"/>
              </a:rPr>
              <a:t> </a:t>
            </a:r>
            <a:r>
              <a:rPr lang="en-US" sz="4400" b="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Vào một buổi chiều của ngày thứ nhất trong tuần. Cửa phòng đóng kín các tông đồ sợ hãi. Chúa đã hiện đến và chúc bình an các ông. </a:t>
            </a:r>
            <a:r>
              <a:rPr lang="vi-VN"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 đã đưa tay và cạnh sườn còn vết thương</a:t>
            </a:r>
            <a:r>
              <a:rPr lang="vi-VN" sz="4400" b="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vi-VN" sz="4400" b="1">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dirty="0">
                <a:solidFill>
                  <a:schemeClr val="bg1"/>
                </a:solidFill>
                <a:effectLst>
                  <a:outerShdw blurRad="38100" dist="38100" dir="2700000" algn="tl">
                    <a:srgbClr val="000000">
                      <a:alpha val="43137"/>
                    </a:srgbClr>
                  </a:outerShdw>
                </a:effectLst>
                <a:latin typeface="+mj-lt"/>
              </a:rPr>
              <a:t>này chúng con đang </a:t>
            </a:r>
            <a:r>
              <a:rPr lang="en-US" sz="5900" b="1" dirty="0" err="1" smtClean="0">
                <a:solidFill>
                  <a:schemeClr val="bg1"/>
                </a:solidFill>
                <a:effectLst>
                  <a:outerShdw blurRad="38100" dist="38100" dir="2700000" algn="tl">
                    <a:srgbClr val="000000">
                      <a:alpha val="43137"/>
                    </a:srgbClr>
                  </a:outerShdw>
                </a:effectLst>
                <a:latin typeface="+mj-lt"/>
                <a:cs typeface="Times New Roman" pitchFamily="18" charset="0"/>
              </a:rPr>
              <a:t>chung</a:t>
            </a:r>
            <a:r>
              <a:rPr lang="vi-VN" sz="5900" b="1" dirty="0" smtClean="0">
                <a:solidFill>
                  <a:schemeClr val="bg1"/>
                </a:solidFill>
                <a:effectLst>
                  <a:outerShdw blurRad="38100" dist="38100" dir="2700000" algn="tl">
                    <a:srgbClr val="000000">
                      <a:alpha val="43137"/>
                    </a:srgbClr>
                  </a:outerShdw>
                </a:effectLst>
                <a:latin typeface="+mj-lt"/>
              </a:rPr>
              <a:t> </a:t>
            </a:r>
            <a:r>
              <a:rPr lang="vi-VN" sz="5900" b="1" dirty="0">
                <a:solidFill>
                  <a:schemeClr val="bg1"/>
                </a:solidFill>
                <a:effectLst>
                  <a:outerShdw blurRad="38100" dist="38100" dir="2700000" algn="tl">
                    <a:srgbClr val="000000">
                      <a:alpha val="43137"/>
                    </a:srgbClr>
                  </a:outerShdw>
                </a:effectLst>
                <a:latin typeface="+mj-lt"/>
              </a:rPr>
              <a:t>lời cầu nguyện cho các</a:t>
            </a:r>
            <a:br>
              <a:rPr lang="vi-VN" sz="5900" b="1" dirty="0">
                <a:solidFill>
                  <a:schemeClr val="bg1"/>
                </a:solidFill>
                <a:effectLst>
                  <a:outerShdw blurRad="38100" dist="38100" dir="2700000" algn="tl">
                    <a:srgbClr val="000000">
                      <a:alpha val="43137"/>
                    </a:srgbClr>
                  </a:outerShdw>
                </a:effectLst>
                <a:latin typeface="+mj-lt"/>
              </a:rPr>
            </a:br>
            <a:r>
              <a:rPr lang="en-US" sz="5900" b="1" dirty="0" err="1">
                <a:solidFill>
                  <a:schemeClr val="bg1"/>
                </a:solidFill>
                <a:effectLst>
                  <a:outerShdw blurRad="38100" dist="38100" dir="2700000" algn="tl">
                    <a:srgbClr val="000000">
                      <a:alpha val="43137"/>
                    </a:srgbClr>
                  </a:outerShdw>
                </a:effectLst>
                <a:latin typeface="+mj-lt"/>
                <a:cs typeface="Times New Roman" pitchFamily="18" charset="0"/>
              </a:rPr>
              <a:t>Giám</a:t>
            </a:r>
            <a:r>
              <a:rPr lang="en-US" sz="59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900" b="1" dirty="0" err="1">
                <a:solidFill>
                  <a:schemeClr val="bg1"/>
                </a:solidFill>
                <a:effectLst>
                  <a:outerShdw blurRad="38100" dist="38100" dir="2700000" algn="tl">
                    <a:srgbClr val="000000">
                      <a:alpha val="43137"/>
                    </a:srgbClr>
                  </a:outerShdw>
                </a:effectLst>
                <a:latin typeface="+mj-lt"/>
                <a:cs typeface="Times New Roman" pitchFamily="18" charset="0"/>
              </a:rPr>
              <a:t>mục</a:t>
            </a:r>
            <a:r>
              <a:rPr lang="en-US" sz="59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900" b="1" dirty="0">
                <a:solidFill>
                  <a:schemeClr val="bg1"/>
                </a:solidFill>
                <a:effectLst>
                  <a:outerShdw blurRad="38100" dist="38100" dir="2700000" algn="tl">
                    <a:srgbClr val="000000">
                      <a:alpha val="43137"/>
                    </a:srgbClr>
                  </a:outerShdw>
                </a:effectLst>
                <a:latin typeface="+mj-lt"/>
              </a:rPr>
              <a:t>và những người tham dự Thượng Hội đồng Giám mục thế giới.</a:t>
            </a:r>
            <a:endParaRPr lang="en-US" sz="59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6348782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400" b="1" u="sng"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 đã phục sinh ban niềm vui cho khắp nhân trần. Chúa đến ủi an Chúa ban tặng bình an của Chúa, Ngài thở hơi cho Thần Linh ngự xuống trên tông đồ. Thánh Thần Chúa xuống đổi thay mặt địa cầu.</a:t>
            </a:r>
            <a:endParaRPr lang="en-US" sz="44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067800" cy="5143500"/>
          </a:xfrm>
        </p:spPr>
        <p:txBody>
          <a:bodyPr>
            <a:noAutofit/>
          </a:bodyPr>
          <a:lstStyle/>
          <a:p>
            <a:pPr marL="27432" indent="0" algn="just">
              <a:lnSpc>
                <a:spcPct val="130000"/>
              </a:lnSpc>
              <a:buNone/>
            </a:pPr>
            <a:r>
              <a:rPr lang="en-US" sz="4500" b="1" u="sng"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500" b="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500" b="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Ôi bao mừng vui này đây Chúa đã sống lại. Hiển vinh sáng láng Chúa nay thật đã sống. Chúa ban thần khí của Thánh Thần cho các ông. Ngài sẽ ủi an và tặng nguồn ơn Thánh Linh.</a:t>
            </a:r>
            <a:endParaRPr lang="en-US" sz="4500" b="1"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2788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62550"/>
          </a:xfrm>
        </p:spPr>
        <p:txBody>
          <a:bodyPr>
            <a:noAutofit/>
          </a:bodyPr>
          <a:lstStyle/>
          <a:p>
            <a:pPr marL="27432" indent="0" algn="just">
              <a:lnSpc>
                <a:spcPct val="130000"/>
              </a:lnSpc>
              <a:buNone/>
            </a:pPr>
            <a:r>
              <a:rPr lang="en-US" sz="4400" b="1" u="sng"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400" b="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Ra đi mọi nơi niềm vui gieo rắc Tin Mừng. Vì đây có Chúa Thánh Linh Ngài cùng bước. Dắt ta vượt thắng ngàn khốn cùng vây khắp nơi. Và những khổ đau thành ngàn niềm vui chứa chan.</a:t>
            </a:r>
            <a:endParaRPr lang="en-US" sz="44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4611465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400" b="1" u="sng"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 đã phục sinh ban niềm vui cho khắp nhân trần. Chúa đến ủi an Chúa ban tặng bình an của Chúa, Ngài thở hơi cho Thần Linh ngự xuống trên tông đồ. Thánh Thần Chúa xuống đổi thay mặt địa cầu.</a:t>
            </a:r>
            <a:endParaRPr lang="en-US" sz="44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94067615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067800" cy="5162550"/>
          </a:xfrm>
        </p:spPr>
        <p:txBody>
          <a:bodyPr>
            <a:noAutofit/>
          </a:bodyPr>
          <a:lstStyle/>
          <a:p>
            <a:pPr marL="27432" indent="0" algn="just">
              <a:lnSpc>
                <a:spcPct val="130000"/>
              </a:lnSpc>
              <a:buNone/>
            </a:pPr>
            <a:r>
              <a:rPr lang="en-US" sz="4400" b="1" u="sng"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Tk4:</a:t>
            </a:r>
            <a:r>
              <a:rPr lang="en-US" sz="4400" b="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Xin ơn Thần Linh dủ thương thánh hóa muôn lòng. Nhận ra Thiên Chúa hiến thân phụng sự Chúa. Rắc gieo tình Chúa vào chốn khổ đau tối tăm. Cho khắp mọi nơi bùng lên ngọn lửa mến yêu.</a:t>
            </a:r>
            <a:endParaRPr lang="en-US" sz="44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65697541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400" b="1" u="sng"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 đã phục sinh ban niềm vui cho khắp nhân trần. Chúa đến ủi an Chúa ban tặng bình an của Chúa, Ngài thở hơi cho Thần Linh ngự xuống trên tông đồ. Thánh Thần Chúa xuống đổi thay mặt địa cầu.</a:t>
            </a:r>
            <a:endParaRPr lang="en-US" sz="44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94067615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14350"/>
            <a:ext cx="9144000" cy="2862322"/>
          </a:xfrm>
          <a:prstGeom prst="rect">
            <a:avLst/>
          </a:prstGeom>
        </p:spPr>
        <p:txBody>
          <a:bodyPr wrap="square">
            <a:spAutoFit/>
          </a:bodyPr>
          <a:lstStyle/>
          <a:p>
            <a:pPr algn="ctr"/>
            <a:r>
              <a:rPr lang="en-US" sz="6000" b="1"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Ca </a:t>
            </a:r>
            <a:r>
              <a:rPr lang="en-US" sz="6000" b="1">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kết lễ</a:t>
            </a:r>
          </a:p>
          <a:p>
            <a:pPr algn="ctr"/>
            <a:r>
              <a:rPr lang="en-US" sz="6000" b="1"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HÃY CHIẾU SOI</a:t>
            </a:r>
            <a:endParaRPr lang="en-US" sz="6000" b="1">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en-US" sz="6000" b="1" i="1" smtClean="0">
                <a:solidFill>
                  <a:schemeClr val="bg1"/>
                </a:solidFill>
                <a:effectLst>
                  <a:outerShdw blurRad="38100" dist="38100" dir="2700000" algn="tl">
                    <a:srgbClr val="000000">
                      <a:alpha val="43137"/>
                    </a:srgbClr>
                  </a:outerShdw>
                </a:effectLst>
                <a:latin typeface="+mj-lt"/>
                <a:ea typeface="Times" pitchFamily="34" charset="0"/>
                <a:cs typeface="Times New Roman" pitchFamily="18" charset="0"/>
              </a:rPr>
              <a:t>Phanxico</a:t>
            </a:r>
            <a:endParaRPr lang="en-US" sz="6000" b="1" i="1">
              <a:solidFill>
                <a:schemeClr val="bg1"/>
              </a:solidFill>
              <a:effectLst>
                <a:outerShdw blurRad="38100" dist="38100" dir="2700000" algn="tl">
                  <a:srgbClr val="000000">
                    <a:alpha val="43137"/>
                  </a:srgbClr>
                </a:outerShdw>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1" u="sng">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b="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Hãy chiếu soi lửa hồng vào đêm tối sâu thẳm hồn con, lửa tình yêu, lửa huyền siêu, Ngôi Ba Thiên Chúa ban nhiều thánh ân.</a:t>
            </a:r>
            <a:endParaRPr lang="vi-VN" sz="54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393222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959</TotalTime>
  <Words>2724</Words>
  <Application>Microsoft Office PowerPoint</Application>
  <PresentationFormat>On-screen Show (16:9)</PresentationFormat>
  <Paragraphs>139</Paragraphs>
  <Slides>108</Slides>
  <Notes>0</Notes>
  <HiddenSlides>0</HiddenSlides>
  <MMClips>0</MMClips>
  <ScaleCrop>false</ScaleCrop>
  <HeadingPairs>
    <vt:vector size="4" baseType="variant">
      <vt:variant>
        <vt:lpstr>Theme</vt:lpstr>
      </vt:variant>
      <vt:variant>
        <vt:i4>36</vt:i4>
      </vt:variant>
      <vt:variant>
        <vt:lpstr>Slide Titles</vt:lpstr>
      </vt:variant>
      <vt:variant>
        <vt:i4>108</vt:i4>
      </vt:variant>
    </vt:vector>
  </HeadingPairs>
  <TitlesOfParts>
    <vt:vector size="144" baseType="lpstr">
      <vt:lpstr>Office Theme</vt:lpstr>
      <vt:lpstr>1_Default Design</vt:lpstr>
      <vt:lpstr>Default Design</vt:lpstr>
      <vt:lpstr>7_Office Theme</vt:lpstr>
      <vt:lpstr>36_Default Design</vt:lpstr>
      <vt:lpstr>2_Office Theme</vt:lpstr>
      <vt:lpstr>5_Office Theme</vt:lpstr>
      <vt:lpstr>1_Office Theme</vt:lpstr>
      <vt:lpstr>10_Office Theme</vt:lpstr>
      <vt:lpstr>37_Default Design</vt:lpstr>
      <vt:lpstr>9_Office Theme</vt:lpstr>
      <vt:lpstr>11_Office Theme</vt:lpstr>
      <vt:lpstr>12_Office Theme</vt:lpstr>
      <vt:lpstr>14_Office Theme</vt:lpstr>
      <vt:lpstr>18_Office Theme</vt:lpstr>
      <vt:lpstr>21_Office Theme</vt:lpstr>
      <vt:lpstr>24_Office Theme</vt:lpstr>
      <vt:lpstr>8_Office Theme</vt:lpstr>
      <vt:lpstr>3_Office Theme</vt:lpstr>
      <vt:lpstr>4_Office Theme</vt:lpstr>
      <vt:lpstr>13_Office Theme</vt:lpstr>
      <vt:lpstr>25_Office Theme</vt:lpstr>
      <vt:lpstr>27_Office Theme</vt:lpstr>
      <vt:lpstr>26_Office Theme</vt:lpstr>
      <vt:lpstr>28_Office Theme</vt:lpstr>
      <vt:lpstr>29_Office Theme</vt:lpstr>
      <vt:lpstr>30_Office Theme</vt:lpstr>
      <vt:lpstr>15_Office Theme</vt:lpstr>
      <vt:lpstr>16_Office Theme</vt:lpstr>
      <vt:lpstr>31_Office Theme</vt:lpstr>
      <vt:lpstr>32_Office Theme</vt:lpstr>
      <vt:lpstr>17_Office Theme</vt:lpstr>
      <vt:lpstr>19_Office Theme</vt:lpstr>
      <vt:lpstr>20_Office Theme</vt:lpstr>
      <vt:lpstr>22_Office Theme</vt:lpstr>
      <vt:lpstr>23_Office Theme</vt:lpstr>
      <vt:lpstr>PowerPoint Presentation</vt:lpstr>
      <vt:lpstr>Tập Hát Cộng Đoàn</vt:lpstr>
      <vt:lpstr>Đk: Xin sai Thánh Thần Chúa đến để Người đổi mới mặt đất này.</vt:lpstr>
      <vt:lpstr>Tk1: Hồn tôi hỡi chúc tụng Chúa đi, lạy Thiên Chúa Đấng con thờ kính, Ngài cao cả muôn trùng. Quá nhiều việc đều do tay Chúa làm, địa cầu đầy dẫy những vật Chúa tạo ra.</vt:lpstr>
      <vt:lpstr> </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Đk: Xin sai Thánh Thần Chúa đến để Người đổi mới mặt đất này.</vt:lpstr>
      <vt:lpstr>Tk1: Hồn tôi hỡi chúc tụng Chúa đi, lạy Thiên Chúa Đấng con thờ kính, Ngài cao cả muôn trùng. Quá nhiều việc đều do tay Chúa làm, địa cầu đầy dẫy những vật Chúa tạo ra.</vt:lpstr>
      <vt:lpstr>Đk: Xin sai Thánh Thần Chúa đến để Người đổi mới mặt đất này.</vt:lpstr>
      <vt:lpstr>Tk2: Vừa khi Chúa rút lại khí thiêng, là thân chúng trở lui bụi cát vì tắt thở lâu rồi. Muốn tạo lại Ngài ban sinh khí vào, bởi Ngài đổi mới bộ mặt của trần gian.</vt:lpstr>
      <vt:lpstr>Đk: Xin sai Thánh Thần Chúa đến để Người đổi mới mặt đất này.</vt:lpstr>
      <vt:lpstr>Tk3: Nguyện muôn kiếp Chúa hằng hiển vinh, và mong ước những công trình Chúa làm Chúa mãi vui mừng. Tiếng lòng này cầu mong vui ý Ngài, bởi Ngài là chính hoan lạc của đời tôi.</vt:lpstr>
      <vt:lpstr>Đk: Xin sai Thánh Thần Chúa đến để Người đổi mới mặt đất này.</vt:lpstr>
      <vt:lpstr>PowerPoint Presentation</vt:lpstr>
      <vt:lpstr> </vt:lpstr>
      <vt:lpstr>Đk: Lạy Chúa ! Xin sai Thánh Thần Chúa đến, Xin sai Thánh Thần Chúa đến, xin canh tân bộ mặt trái đất. </vt:lpstr>
      <vt:lpstr>**: Lạy Chúa ! Xin sai Thánh Thần Chúa đến, Xin sai Thánh Thần Chúa đến, xin canh tân canh tân địa cầu. </vt:lpstr>
      <vt:lpstr>Tk1: Linh hồn tôi ơi, hãy chúc tụng Ngài ! Ngài quá ư vĩ đại dường bao. Đây địa cầu của Ngài, muôn vật của Ngài, đều do tay Ngài tạo rạ</vt:lpstr>
      <vt:lpstr>Đk: Lạy Chúa ! Xin sai Thánh Thần Chúa đến, Xin sai Thánh Thần Chúa đến, xin canh tân bộ mặt trái đất. </vt:lpstr>
      <vt:lpstr>**: Lạy Chúa ! Xin sai Thánh Thần Chúa đến, Xin sai Thánh Thần Chúa đến, xin canh tân canh tân địa cầu. </vt:lpstr>
      <vt:lpstr>Tk2: Khi Ngài ra tay rút hết hơi đi thì chúng con trở về cõi chết. Nếu Ngài gửi hơi thở, chúng con được tạo thành, thành nên con người yêu thương. </vt:lpstr>
      <vt:lpstr>Đk: Lạy Chúa ! Xin sai Thánh Thần Chúa đến, Xin sai Thánh Thần Chúa đến, xin canh tân bộ mặt trái đất. </vt:lpstr>
      <vt:lpstr>**: Lạy Chúa ! Xin sai Thánh Thần Chúa đến, Xin sai Thánh Thần Chúa đến, xin canh tân canh tân địa cầu. </vt:lpstr>
      <vt:lpstr>Tk3: Muôn đời vinh quang, Chúa rất oai phong. Ngài khoác lên muôn vạn hào quang. Tiếng tôi ca khen Ngài muôn đời vẫn còn ngàn câu chúc tụng tung hô. </vt:lpstr>
      <vt:lpstr>Đk: Lạy Chúa ! Xin sai Thánh Thần Chúa đến, Xin sai Thánh Thần Chúa đến, xin canh tân bộ mặt trái đất. </vt:lpstr>
      <vt:lpstr>**: Lạy Chúa ! Xin sai Thánh Thần Chúa đến, Xin sai Thánh Thần Chúa đến, xin canh tân canh tân địa cầu. </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CA KHÚC TRẦM HƯƠNG Dao Kim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148</cp:revision>
  <dcterms:created xsi:type="dcterms:W3CDTF">2021-05-09T08:36:44Z</dcterms:created>
  <dcterms:modified xsi:type="dcterms:W3CDTF">2023-05-25T09:22:58Z</dcterms:modified>
</cp:coreProperties>
</file>