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notesMasterIdLst>
    <p:notesMasterId r:id="rId93"/>
  </p:notesMasterIdLst>
  <p:sldIdLst>
    <p:sldId id="380" r:id="rId10"/>
    <p:sldId id="376" r:id="rId11"/>
    <p:sldId id="377" r:id="rId12"/>
    <p:sldId id="378" r:id="rId13"/>
    <p:sldId id="426" r:id="rId14"/>
    <p:sldId id="379" r:id="rId15"/>
    <p:sldId id="367" r:id="rId16"/>
    <p:sldId id="368" r:id="rId17"/>
    <p:sldId id="369" r:id="rId18"/>
    <p:sldId id="370" r:id="rId19"/>
    <p:sldId id="371" r:id="rId20"/>
    <p:sldId id="372" r:id="rId21"/>
    <p:sldId id="373" r:id="rId22"/>
    <p:sldId id="374" r:id="rId23"/>
    <p:sldId id="375" r:id="rId24"/>
    <p:sldId id="256" r:id="rId25"/>
    <p:sldId id="257" r:id="rId26"/>
    <p:sldId id="258" r:id="rId27"/>
    <p:sldId id="418" r:id="rId28"/>
    <p:sldId id="261" r:id="rId29"/>
    <p:sldId id="385" r:id="rId30"/>
    <p:sldId id="393" r:id="rId31"/>
    <p:sldId id="394" r:id="rId32"/>
    <p:sldId id="395" r:id="rId33"/>
    <p:sldId id="396" r:id="rId34"/>
    <p:sldId id="397" r:id="rId35"/>
    <p:sldId id="398" r:id="rId36"/>
    <p:sldId id="399" r:id="rId37"/>
    <p:sldId id="415" r:id="rId38"/>
    <p:sldId id="262" r:id="rId39"/>
    <p:sldId id="263" r:id="rId40"/>
    <p:sldId id="264" r:id="rId41"/>
    <p:sldId id="283" r:id="rId42"/>
    <p:sldId id="265" r:id="rId43"/>
    <p:sldId id="284" r:id="rId44"/>
    <p:sldId id="266" r:id="rId45"/>
    <p:sldId id="285" r:id="rId46"/>
    <p:sldId id="417" r:id="rId47"/>
    <p:sldId id="268" r:id="rId48"/>
    <p:sldId id="269" r:id="rId49"/>
    <p:sldId id="383"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271" r:id="rId66"/>
    <p:sldId id="272" r:id="rId67"/>
    <p:sldId id="419" r:id="rId68"/>
    <p:sldId id="273" r:id="rId69"/>
    <p:sldId id="420" r:id="rId70"/>
    <p:sldId id="421" r:id="rId71"/>
    <p:sldId id="276" r:id="rId72"/>
    <p:sldId id="381" r:id="rId73"/>
    <p:sldId id="277" r:id="rId74"/>
    <p:sldId id="278" r:id="rId75"/>
    <p:sldId id="289" r:id="rId76"/>
    <p:sldId id="279" r:id="rId77"/>
    <p:sldId id="358" r:id="rId78"/>
    <p:sldId id="290" r:id="rId79"/>
    <p:sldId id="359" r:id="rId80"/>
    <p:sldId id="422" r:id="rId81"/>
    <p:sldId id="423" r:id="rId82"/>
    <p:sldId id="291" r:id="rId83"/>
    <p:sldId id="360" r:id="rId84"/>
    <p:sldId id="424" r:id="rId85"/>
    <p:sldId id="425" r:id="rId86"/>
    <p:sldId id="292" r:id="rId87"/>
    <p:sldId id="382" r:id="rId88"/>
    <p:sldId id="293" r:id="rId89"/>
    <p:sldId id="294" r:id="rId90"/>
    <p:sldId id="295" r:id="rId91"/>
    <p:sldId id="297"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155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1281-0CDF-4D2A-9350-0E7E15FF4352}"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93CC8-C614-483F-885F-77B75B3CA2B0}" type="slidenum">
              <a:rPr lang="en-US" smtClean="0"/>
              <a:t>‹#›</a:t>
            </a:fld>
            <a:endParaRPr lang="en-US"/>
          </a:p>
        </p:txBody>
      </p:sp>
    </p:spTree>
    <p:extLst>
      <p:ext uri="{BB962C8B-B14F-4D97-AF65-F5344CB8AC3E}">
        <p14:creationId xmlns:p14="http://schemas.microsoft.com/office/powerpoint/2010/main" val="114843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93CC8-C614-483F-885F-77B75B3CA2B0}" type="slidenum">
              <a:rPr lang="en-US" smtClean="0"/>
              <a:t>83</a:t>
            </a:fld>
            <a:endParaRPr lang="en-US"/>
          </a:p>
        </p:txBody>
      </p:sp>
    </p:spTree>
    <p:extLst>
      <p:ext uri="{BB962C8B-B14F-4D97-AF65-F5344CB8AC3E}">
        <p14:creationId xmlns:p14="http://schemas.microsoft.com/office/powerpoint/2010/main" val="160693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rPr>
              <a:t>Ca </a:t>
            </a:r>
            <a:r>
              <a:rPr lang="en-US" sz="6000" b="0" dirty="0" err="1">
                <a:solidFill>
                  <a:srgbClr val="FFFF00"/>
                </a:solidFill>
                <a:effectLst/>
              </a:rPr>
              <a:t>Nhập</a:t>
            </a:r>
            <a:r>
              <a:rPr lang="en-US" sz="6000" b="0" dirty="0">
                <a:solidFill>
                  <a:srgbClr val="FFFF00"/>
                </a:solidFill>
                <a:effectLst/>
              </a:rPr>
              <a:t> </a:t>
            </a:r>
            <a:r>
              <a:rPr lang="en-US" sz="6000" b="0" dirty="0" err="1">
                <a:solidFill>
                  <a:srgbClr val="FFFF00"/>
                </a:solidFill>
                <a:effectLst/>
              </a:rPr>
              <a:t>Lễ</a:t>
            </a:r>
            <a:r>
              <a:rPr lang="en-US" sz="6000" b="0" dirty="0">
                <a:solidFill>
                  <a:srgbClr val="FFFF00"/>
                </a:solidFill>
                <a:effectLst/>
              </a:rPr>
              <a:t/>
            </a:r>
            <a:br>
              <a:rPr lang="en-US" sz="6000" b="0" dirty="0">
                <a:solidFill>
                  <a:srgbClr val="FFFF00"/>
                </a:solidFill>
                <a:effectLst/>
              </a:rPr>
            </a:br>
            <a:r>
              <a:rPr lang="en-US" sz="6000" b="0" dirty="0" err="1">
                <a:solidFill>
                  <a:srgbClr val="FFFF00"/>
                </a:solidFill>
                <a:effectLst/>
              </a:rPr>
              <a:t>Về</a:t>
            </a:r>
            <a:r>
              <a:rPr lang="en-US" sz="6000" b="0" dirty="0">
                <a:solidFill>
                  <a:srgbClr val="FFFF00"/>
                </a:solidFill>
                <a:effectLst/>
              </a:rPr>
              <a:t> </a:t>
            </a:r>
            <a:r>
              <a:rPr lang="en-US" sz="6000" b="0" dirty="0" err="1">
                <a:solidFill>
                  <a:srgbClr val="FFFF00"/>
                </a:solidFill>
                <a:effectLst/>
              </a:rPr>
              <a:t>Nhà</a:t>
            </a:r>
            <a:r>
              <a:rPr lang="en-US" sz="6000" b="0" dirty="0">
                <a:solidFill>
                  <a:srgbClr val="FFFF00"/>
                </a:solidFill>
                <a:effectLst/>
              </a:rPr>
              <a:t> </a:t>
            </a:r>
            <a:r>
              <a:rPr lang="en-US" sz="6000" b="0" dirty="0" err="1">
                <a:solidFill>
                  <a:srgbClr val="FFFF00"/>
                </a:solidFill>
                <a:effectLst/>
              </a:rPr>
              <a:t>Chúa</a:t>
            </a:r>
            <a:r>
              <a:rPr lang="en-US" sz="6000" b="0" dirty="0">
                <a:solidFill>
                  <a:srgbClr val="FFFF00"/>
                </a:solidFill>
                <a:effectLst/>
              </a:rPr>
              <a:t/>
            </a:r>
            <a:br>
              <a:rPr lang="en-US" sz="6000" b="0" dirty="0">
                <a:solidFill>
                  <a:srgbClr val="FFFF00"/>
                </a:solidFill>
                <a:effectLst/>
              </a:rPr>
            </a:br>
            <a:r>
              <a:rPr lang="en-US" sz="6000" b="0" i="1" dirty="0" err="1">
                <a:solidFill>
                  <a:srgbClr val="FFFF00"/>
                </a:solidFill>
                <a:effectLst/>
              </a:rPr>
              <a:t>Khổng</a:t>
            </a:r>
            <a:r>
              <a:rPr lang="en-US" sz="6000" b="0" i="1" dirty="0">
                <a:solidFill>
                  <a:srgbClr val="FFFF00"/>
                </a:solidFill>
                <a:effectLst/>
              </a:rPr>
              <a:t> </a:t>
            </a:r>
            <a:r>
              <a:rPr lang="en-US" sz="6000" b="0" i="1" dirty="0" err="1">
                <a:solidFill>
                  <a:srgbClr val="FFFF00"/>
                </a:solidFill>
                <a:effectLst/>
              </a:rPr>
              <a:t>Vĩnh</a:t>
            </a:r>
            <a:r>
              <a:rPr lang="en-US" sz="6000" b="0" i="1" dirty="0">
                <a:solidFill>
                  <a:srgbClr val="FFFF00"/>
                </a:solidFill>
                <a:effectLst/>
              </a:rPr>
              <a:t> </a:t>
            </a:r>
            <a:r>
              <a:rPr lang="en-US" sz="6000" b="0" i="1" dirty="0" err="1">
                <a:solidFill>
                  <a:srgbClr val="FFFF00"/>
                </a:solidFill>
                <a:effectLst/>
              </a:rPr>
              <a:t>Thành</a:t>
            </a:r>
            <a:endParaRPr lang="en-US" sz="6000" b="0" i="1" dirty="0">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dirty="0" err="1">
                <a:solidFill>
                  <a:srgbClr val="FFFF00"/>
                </a:solidFill>
                <a:effectLst/>
              </a:rPr>
              <a:t>Đk</a:t>
            </a:r>
            <a:r>
              <a:rPr lang="en-US" b="0" u="sng" dirty="0">
                <a:solidFill>
                  <a:srgbClr val="FFFF00"/>
                </a:solidFill>
                <a:effectLst/>
              </a:rPr>
              <a:t>:</a:t>
            </a:r>
            <a:r>
              <a:rPr lang="en-US" b="0" dirty="0">
                <a:solidFill>
                  <a:schemeClr val="bg1"/>
                </a:solidFill>
                <a:effectLst/>
              </a:rPr>
              <a:t> Con</a:t>
            </a:r>
            <a:r>
              <a:rPr lang="vi-VN" b="0" dirty="0">
                <a:solidFill>
                  <a:schemeClr val="bg1"/>
                </a:solidFill>
                <a:effectLst/>
              </a:rPr>
              <a:t> vui sướng hát ca khi con bước về nhà Chúa: Con mong chờ dừng chân tại thánh điện Chúa vinh quang. Muôn dân kính tin một Thiên Chúa, </a:t>
            </a:r>
            <a:r>
              <a:rPr lang="en-US" b="0" dirty="0">
                <a:solidFill>
                  <a:schemeClr val="bg1"/>
                </a:solidFill>
                <a:effectLst/>
              </a:rPr>
              <a:t>h</a:t>
            </a:r>
            <a:r>
              <a:rPr lang="vi-VN" b="0" dirty="0">
                <a:solidFill>
                  <a:schemeClr val="bg1"/>
                </a:solidFill>
                <a:effectLst/>
              </a:rPr>
              <a:t>oa chen lá trên một thân nho: Cùng một Chúa, một nhà: Nguồn vui ôi đáng mong chờ!</a:t>
            </a:r>
            <a:endParaRPr lang="en-US"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dirty="0">
                <a:solidFill>
                  <a:srgbClr val="FFFF00"/>
                </a:solidFill>
                <a:effectLst/>
              </a:rPr>
              <a:t>Tk1:</a:t>
            </a:r>
            <a:r>
              <a:rPr lang="en-US" b="0" dirty="0">
                <a:solidFill>
                  <a:schemeClr val="bg1"/>
                </a:solidFill>
                <a:effectLst/>
              </a:rPr>
              <a:t> </a:t>
            </a:r>
            <a:r>
              <a:rPr lang="vi-VN" b="0" dirty="0">
                <a:solidFill>
                  <a:schemeClr val="bg1"/>
                </a:solidFill>
                <a:effectLst/>
              </a:rPr>
              <a:t>Dẫu chỉ một ngày thôi, con được ở sân nhà Chúa. Con vui (í a) sướng vui, hơn ngàn tháng năm sống ở bên ngoài! Ước mãi được ở lâu bên lề thềm hiên đền thánh. Hơn chung (í a) sống chung trong trại với ai ác độc, tham tàn.</a:t>
            </a:r>
            <a:endParaRPr lang="en-US"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dirty="0" err="1">
                <a:solidFill>
                  <a:srgbClr val="FFFF00"/>
                </a:solidFill>
                <a:effectLst/>
              </a:rPr>
              <a:t>Đk</a:t>
            </a:r>
            <a:r>
              <a:rPr lang="en-US" b="0" u="sng" dirty="0">
                <a:solidFill>
                  <a:srgbClr val="FFFF00"/>
                </a:solidFill>
                <a:effectLst/>
              </a:rPr>
              <a:t>:</a:t>
            </a:r>
            <a:r>
              <a:rPr lang="en-US" b="0" dirty="0">
                <a:solidFill>
                  <a:schemeClr val="bg1"/>
                </a:solidFill>
                <a:effectLst/>
              </a:rPr>
              <a:t> Con</a:t>
            </a:r>
            <a:r>
              <a:rPr lang="vi-VN" b="0" dirty="0">
                <a:solidFill>
                  <a:schemeClr val="bg1"/>
                </a:solidFill>
                <a:effectLst/>
              </a:rPr>
              <a:t> vui sướng hát ca khi con bước về nhà Chúa: Con mong chờ dừng chân tại thánh điện Chúa vinh quang. Muôn dân kính tin một Thiên Chúa, </a:t>
            </a:r>
            <a:r>
              <a:rPr lang="en-US" b="0" dirty="0">
                <a:solidFill>
                  <a:schemeClr val="bg1"/>
                </a:solidFill>
                <a:effectLst/>
              </a:rPr>
              <a:t>h</a:t>
            </a:r>
            <a:r>
              <a:rPr lang="vi-VN" b="0" dirty="0">
                <a:solidFill>
                  <a:schemeClr val="bg1"/>
                </a:solidFill>
                <a:effectLst/>
              </a:rPr>
              <a:t>oa chen lá trên một thân nho: Cùng một Chúa, một nhà: Nguồn vui ôi đáng mong chờ!</a:t>
            </a:r>
            <a:endParaRPr lang="en-US" b="0" dirty="0">
              <a:solidFill>
                <a:schemeClr val="bg1"/>
              </a:solidFill>
              <a:effectLst/>
            </a:endParaRPr>
          </a:p>
        </p:txBody>
      </p:sp>
    </p:spTree>
    <p:extLst>
      <p:ext uri="{BB962C8B-B14F-4D97-AF65-F5344CB8AC3E}">
        <p14:creationId xmlns:p14="http://schemas.microsoft.com/office/powerpoint/2010/main" val="10186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rPr>
              <a:t>TẬP HÁT CỘNG ĐOÀN</a:t>
            </a: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a:solidFill>
                  <a:srgbClr val="FFFF00"/>
                </a:solidFill>
              </a:rPr>
              <a:t>Bài đọc 1</a:t>
            </a:r>
          </a:p>
          <a:p>
            <a:r>
              <a:rPr lang="en-US" sz="3600">
                <a:solidFill>
                  <a:srgbClr val="FFFF00"/>
                </a:solidFill>
              </a:rPr>
              <a:t>Bài trích sách Xuất Hành.</a:t>
            </a: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a:solidFill>
                  <a:srgbClr val="FFFF00"/>
                </a:solidFill>
              </a:rPr>
              <a:t>Thánh Vịnh 99</a:t>
            </a:r>
          </a:p>
          <a:p>
            <a:r>
              <a:rPr lang="en-US" sz="3200">
                <a:solidFill>
                  <a:srgbClr val="FFFF00"/>
                </a:solidFill>
              </a:rPr>
              <a:t>Ta là dân Chúa, là đoàn chiên Người dẫn dắt.</a:t>
            </a: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a:solidFill>
                  <a:srgbClr val="FFFF00"/>
                </a:solidFill>
                <a:effectLst/>
              </a:rPr>
              <a:t>Đk:</a:t>
            </a:r>
            <a:r>
              <a:rPr lang="en-US" sz="7200" b="0">
                <a:solidFill>
                  <a:schemeClr val="bg1"/>
                </a:solidFill>
                <a:effectLst/>
              </a:rPr>
              <a:t> </a:t>
            </a:r>
            <a:r>
              <a:rPr lang="vi-VN" sz="7200" b="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1811958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rPr>
              <a:t>Đáp Ca</a:t>
            </a:r>
            <a:br>
              <a:rPr lang="en-US" sz="6000" b="0">
                <a:solidFill>
                  <a:srgbClr val="FFFF00"/>
                </a:solidFill>
                <a:effectLst/>
              </a:rPr>
            </a:br>
            <a:r>
              <a:rPr lang="en-US" sz="6000" b="0">
                <a:solidFill>
                  <a:srgbClr val="FFFF00"/>
                </a:solidFill>
                <a:effectLst/>
              </a:rPr>
              <a:t>Thánh Vịnh 99</a:t>
            </a:r>
            <a:br>
              <a:rPr lang="en-US" sz="6000" b="0">
                <a:solidFill>
                  <a:srgbClr val="FFFF00"/>
                </a:solidFill>
                <a:effectLst/>
              </a:rPr>
            </a:br>
            <a:r>
              <a:rPr lang="en-US" sz="6000" b="0" i="1">
                <a:solidFill>
                  <a:schemeClr val="bg1"/>
                </a:solidFill>
                <a:effectLst/>
              </a:rPr>
              <a:t>Lm. Kim Long</a:t>
            </a:r>
            <a:br>
              <a:rPr lang="en-US" sz="6000" b="0" i="1">
                <a:solidFill>
                  <a:schemeClr val="bg1"/>
                </a:solidFill>
                <a:effectLst/>
              </a:rPr>
            </a:br>
            <a:r>
              <a:rPr lang="en-US" sz="6000" b="0" i="1">
                <a:solidFill>
                  <a:schemeClr val="bg1"/>
                </a:solidFill>
                <a:effectLst/>
              </a:rPr>
              <a:t>03 Câu</a:t>
            </a: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a:solidFill>
                  <a:srgbClr val="FFFF00"/>
                </a:solidFill>
                <a:effectLst/>
              </a:rPr>
              <a:t>Đk:</a:t>
            </a:r>
            <a:r>
              <a:rPr lang="en-US" sz="7200" b="0">
                <a:solidFill>
                  <a:schemeClr val="bg1"/>
                </a:solidFill>
                <a:effectLst/>
              </a:rPr>
              <a:t> </a:t>
            </a:r>
            <a:r>
              <a:rPr lang="vi-VN" sz="7200" b="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a:solidFill>
                  <a:srgbClr val="FFFF00"/>
                </a:solidFill>
                <a:effectLst/>
              </a:rPr>
              <a:t>Tk1:</a:t>
            </a:r>
            <a:r>
              <a:rPr lang="en-US" sz="6000" b="0">
                <a:solidFill>
                  <a:schemeClr val="bg1"/>
                </a:solidFill>
                <a:effectLst/>
              </a:rPr>
              <a:t> </a:t>
            </a:r>
            <a:r>
              <a:rPr lang="vi-VN" sz="6000" b="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a:solidFill>
                  <a:srgbClr val="FFFF00"/>
                </a:solidFill>
                <a:effectLst/>
              </a:rPr>
              <a:t>Đk:</a:t>
            </a:r>
            <a:r>
              <a:rPr lang="en-US" sz="7200" b="0">
                <a:solidFill>
                  <a:schemeClr val="bg1"/>
                </a:solidFill>
                <a:effectLst/>
              </a:rPr>
              <a:t> </a:t>
            </a:r>
            <a:r>
              <a:rPr lang="vi-VN" sz="7200" b="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a:solidFill>
                  <a:srgbClr val="FFFF00"/>
                </a:solidFill>
                <a:effectLst/>
              </a:rPr>
              <a:t>Tk2:</a:t>
            </a:r>
            <a:r>
              <a:rPr lang="en-US" sz="6000" b="0">
                <a:solidFill>
                  <a:schemeClr val="bg1"/>
                </a:solidFill>
                <a:effectLst/>
              </a:rPr>
              <a:t> </a:t>
            </a:r>
            <a:r>
              <a:rPr lang="vi-VN" sz="6000" b="0">
                <a:solidFill>
                  <a:schemeClr val="bg1"/>
                </a:solidFill>
                <a:effectLst/>
              </a:rPr>
              <a:t>Hãy thành khẩn tin nhận Ngài là Thiên Chúa, tạo thành ta ta là dân Chúa. Giống lớp chiên con Ngài dẫn dắt trong đàn.</a:t>
            </a:r>
            <a:endParaRPr lang="en-US" sz="60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a:solidFill>
                  <a:srgbClr val="FFFF00"/>
                </a:solidFill>
                <a:effectLst/>
              </a:rPr>
              <a:t>Đk:</a:t>
            </a:r>
            <a:r>
              <a:rPr lang="en-US" sz="7200" b="0">
                <a:solidFill>
                  <a:schemeClr val="bg1"/>
                </a:solidFill>
                <a:effectLst/>
              </a:rPr>
              <a:t> </a:t>
            </a:r>
            <a:r>
              <a:rPr lang="vi-VN" sz="7200" b="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a:solidFill>
                  <a:srgbClr val="FFFF00"/>
                </a:solidFill>
                <a:effectLst/>
              </a:rPr>
              <a:t>Tk3:</a:t>
            </a:r>
            <a:r>
              <a:rPr lang="en-US" sz="6000" b="0">
                <a:solidFill>
                  <a:schemeClr val="bg1"/>
                </a:solidFill>
                <a:effectLst/>
              </a:rPr>
              <a:t> </a:t>
            </a:r>
            <a:r>
              <a:rPr lang="vi-VN" sz="6000" b="0">
                <a:solidFill>
                  <a:schemeClr val="bg1"/>
                </a:solidFill>
                <a:effectLst/>
              </a:rPr>
              <a:t>Bởi vì ở nơi Ngài đầy lòng nhân ái, ngàn đời Chúa vẫn trọn tình thương, Mãi tới thiên thu Ngài vẫn tín trung hoài.</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a:solidFill>
                  <a:srgbClr val="FFFF00"/>
                </a:solidFill>
                <a:effectLst/>
              </a:rPr>
              <a:t>Đk:</a:t>
            </a:r>
            <a:r>
              <a:rPr lang="en-US" sz="7200" b="0">
                <a:solidFill>
                  <a:schemeClr val="bg1"/>
                </a:solidFill>
                <a:effectLst/>
              </a:rPr>
              <a:t> </a:t>
            </a:r>
            <a:r>
              <a:rPr lang="vi-VN" sz="7200" b="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a:solidFill>
                  <a:srgbClr val="FFFF00"/>
                </a:solidFill>
              </a:rPr>
              <a:t>Bài đọc 2</a:t>
            </a:r>
          </a:p>
          <a:p>
            <a:r>
              <a:rPr lang="en-US" sz="3600">
                <a:solidFill>
                  <a:srgbClr val="FFFF00"/>
                </a:solidFill>
              </a:rPr>
              <a:t>Bài trích thư của thánh Phaôlô tông đồ</a:t>
            </a:r>
          </a:p>
          <a:p>
            <a:r>
              <a:rPr lang="en-US" sz="3600">
                <a:solidFill>
                  <a:srgbClr val="FFFF00"/>
                </a:solidFill>
              </a:rPr>
              <a:t>Gửi tín hữu Rôma.</a:t>
            </a: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a:solidFill>
                  <a:srgbClr val="FFFF00"/>
                </a:solidFill>
              </a:rPr>
              <a:t>Chúng ta đã được hòa giải</a:t>
            </a:r>
          </a:p>
          <a:p>
            <a:r>
              <a:rPr lang="en-US" sz="4000">
                <a:solidFill>
                  <a:srgbClr val="FFFF00"/>
                </a:solidFill>
              </a:rPr>
              <a:t>nhờ cái chết của Người Con</a:t>
            </a:r>
          </a:p>
        </p:txBody>
      </p:sp>
    </p:spTree>
    <p:extLst>
      <p:ext uri="{BB962C8B-B14F-4D97-AF65-F5344CB8AC3E}">
        <p14:creationId xmlns:p14="http://schemas.microsoft.com/office/powerpoint/2010/main" val="3493787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a:solidFill>
                  <a:schemeClr val="bg1"/>
                </a:solidFill>
                <a:effectLst/>
              </a:rPr>
              <a:t>Chúa nói: Nước Thiên Chúa đã gần đến, anh em hãy sám hối và tin vào Tin Mừng.</a:t>
            </a:r>
          </a:p>
        </p:txBody>
      </p:sp>
      <p:sp>
        <p:nvSpPr>
          <p:cNvPr id="3" name="TextBox 2"/>
          <p:cNvSpPr txBox="1"/>
          <p:nvPr/>
        </p:nvSpPr>
        <p:spPr>
          <a:xfrm>
            <a:off x="0" y="0"/>
            <a:ext cx="4419600" cy="707886"/>
          </a:xfrm>
          <a:prstGeom prst="rect">
            <a:avLst/>
          </a:prstGeom>
          <a:noFill/>
        </p:spPr>
        <p:txBody>
          <a:bodyPr wrap="square" rtlCol="0">
            <a:spAutoFit/>
          </a:bodyPr>
          <a:lstStyle/>
          <a:p>
            <a:r>
              <a:rPr lang="en-US" sz="4000">
                <a:solidFill>
                  <a:srgbClr val="FFFF00"/>
                </a:solidFill>
              </a:rPr>
              <a:t>Alleluia – Alleluia…</a:t>
            </a:r>
          </a:p>
        </p:txBody>
      </p:sp>
      <p:sp>
        <p:nvSpPr>
          <p:cNvPr id="4" name="Rectangle 3"/>
          <p:cNvSpPr/>
          <p:nvPr/>
        </p:nvSpPr>
        <p:spPr>
          <a:xfrm>
            <a:off x="4648200" y="4497169"/>
            <a:ext cx="3971544" cy="646331"/>
          </a:xfrm>
          <a:prstGeom prst="rect">
            <a:avLst/>
          </a:prstGeom>
        </p:spPr>
        <p:txBody>
          <a:bodyPr wrap="square">
            <a:spAutoFit/>
          </a:bodyPr>
          <a:lstStyle/>
          <a:p>
            <a:r>
              <a:rPr lang="en-US" sz="3600">
                <a:solidFill>
                  <a:srgbClr val="FFFF00"/>
                </a:solidFill>
              </a:rPr>
              <a:t>Alleluia – Alleluia…</a:t>
            </a: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a:solidFill>
                  <a:srgbClr val="FFFF00"/>
                </a:solidFill>
                <a:effectLst/>
              </a:rPr>
              <a:t>Tk1:</a:t>
            </a:r>
            <a:r>
              <a:rPr lang="en-US" sz="6000" b="0">
                <a:solidFill>
                  <a:schemeClr val="bg1"/>
                </a:solidFill>
                <a:effectLst/>
              </a:rPr>
              <a:t> </a:t>
            </a:r>
            <a:r>
              <a:rPr lang="vi-VN" sz="6000" b="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159292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dirty="0" err="1">
                <a:solidFill>
                  <a:srgbClr val="FFFF00"/>
                </a:solidFill>
                <a:effectLst/>
              </a:rPr>
              <a:t>Đk</a:t>
            </a:r>
            <a:r>
              <a:rPr lang="en-US" sz="7200" b="0" u="sng" dirty="0">
                <a:solidFill>
                  <a:srgbClr val="FFFF00"/>
                </a:solidFill>
                <a:effectLst/>
              </a:rPr>
              <a:t>:</a:t>
            </a:r>
            <a:r>
              <a:rPr lang="en-US" sz="7200" b="0" dirty="0">
                <a:solidFill>
                  <a:schemeClr val="bg1"/>
                </a:solidFill>
                <a:effectLst/>
              </a:rPr>
              <a:t> </a:t>
            </a:r>
            <a:r>
              <a:rPr lang="vi-VN" sz="7200" b="0">
                <a:solidFill>
                  <a:schemeClr val="bg1"/>
                </a:solidFill>
                <a:effectLst/>
              </a:rPr>
              <a:t>Ta là dân Ngài, là đoàn chiên tay Ngài dẫn đạo.</a:t>
            </a:r>
            <a:endParaRPr lang="en-US" sz="7200" b="0" dirty="0">
              <a:solidFill>
                <a:schemeClr val="bg1"/>
              </a:solidFill>
              <a:effectLst/>
            </a:endParaRPr>
          </a:p>
        </p:txBody>
      </p:sp>
    </p:spTree>
    <p:extLst>
      <p:ext uri="{BB962C8B-B14F-4D97-AF65-F5344CB8AC3E}">
        <p14:creationId xmlns:p14="http://schemas.microsoft.com/office/powerpoint/2010/main" val="35186938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538883"/>
          </a:xfrm>
          <a:prstGeom prst="rect">
            <a:avLst/>
          </a:prstGeom>
        </p:spPr>
        <p:txBody>
          <a:bodyPr>
            <a:spAutoFit/>
          </a:bodyPr>
          <a:lstStyle/>
          <a:p>
            <a:pPr algn="ctr"/>
            <a:r>
              <a:rPr lang="en-US" sz="5400" b="1" dirty="0">
                <a:solidFill>
                  <a:srgbClr val="FFFF00"/>
                </a:solidFill>
              </a:rPr>
              <a:t>Xin </a:t>
            </a:r>
            <a:r>
              <a:rPr lang="en-US" sz="5400" b="1" dirty="0" err="1">
                <a:solidFill>
                  <a:srgbClr val="FFFF00"/>
                </a:solidFill>
              </a:rPr>
              <a:t>Dâng</a:t>
            </a:r>
            <a:r>
              <a:rPr lang="en-US" sz="4000" dirty="0">
                <a:solidFill>
                  <a:srgbClr val="FFFF00"/>
                </a:solidFill>
              </a:rPr>
              <a:t/>
            </a:r>
            <a:br>
              <a:rPr lang="en-US" sz="4000" dirty="0">
                <a:solidFill>
                  <a:srgbClr val="FFFF00"/>
                </a:solidFill>
              </a:rPr>
            </a:br>
            <a:r>
              <a:rPr lang="en-US" sz="4000" i="1" dirty="0" err="1">
                <a:solidFill>
                  <a:schemeClr val="bg1"/>
                </a:solidFill>
              </a:rPr>
              <a:t>Ngọc</a:t>
            </a:r>
            <a:r>
              <a:rPr lang="en-US" sz="4000" i="1" dirty="0">
                <a:solidFill>
                  <a:schemeClr val="bg1"/>
                </a:solidFill>
              </a:rPr>
              <a:t> </a:t>
            </a:r>
            <a:r>
              <a:rPr lang="en-US" sz="4000" i="1" dirty="0" err="1">
                <a:solidFill>
                  <a:schemeClr val="bg1"/>
                </a:solidFill>
              </a:rPr>
              <a:t>Khôn</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b="0" u="sng" dirty="0">
                <a:solidFill>
                  <a:srgbClr val="FFFF00"/>
                </a:solidFill>
                <a:effectLst/>
              </a:rPr>
              <a:t>Tk1:</a:t>
            </a:r>
            <a:r>
              <a:rPr lang="en-US" sz="5500" b="0" dirty="0">
                <a:solidFill>
                  <a:schemeClr val="bg1"/>
                </a:solidFill>
                <a:effectLst/>
              </a:rPr>
              <a:t> </a:t>
            </a:r>
            <a:r>
              <a:rPr lang="vi-VN" sz="5500" b="0" dirty="0">
                <a:solidFill>
                  <a:schemeClr val="bg1"/>
                </a:solidFill>
                <a:effectLst/>
              </a:rPr>
              <a:t>Đời con như của lễ không hề ngưng như tấm bánh luôn để dâng, tình con như ánh nến luôn bừng cháy trong tình Chúa sáng như hừng đông.</a:t>
            </a:r>
            <a:endParaRPr lang="en-US" sz="55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u="sng" dirty="0" err="1">
                <a:solidFill>
                  <a:srgbClr val="FFFF00"/>
                </a:solidFill>
                <a:effectLst/>
              </a:rPr>
              <a:t>Đk</a:t>
            </a:r>
            <a:r>
              <a:rPr lang="en-US" sz="6600" b="0" u="sng" dirty="0">
                <a:solidFill>
                  <a:srgbClr val="FFFF00"/>
                </a:solidFill>
                <a:effectLst/>
              </a:rPr>
              <a:t>:</a:t>
            </a:r>
            <a:r>
              <a:rPr lang="en-US" sz="6600" b="0" dirty="0">
                <a:solidFill>
                  <a:schemeClr val="bg1"/>
                </a:solidFill>
                <a:effectLst/>
              </a:rPr>
              <a:t> </a:t>
            </a:r>
            <a:r>
              <a:rPr lang="vi-VN" sz="6600" b="0" dirty="0">
                <a:solidFill>
                  <a:schemeClr val="bg1"/>
                </a:solidFill>
                <a:effectLst/>
              </a:rPr>
              <a:t>Xin dâng Chúa trọn đời con như làn gió nhẹ quyện làn hương của tình Chúa để con chia sẻ cho nhân thế. </a:t>
            </a:r>
            <a:endParaRPr lang="en-US" sz="66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a:solidFill>
                  <a:srgbClr val="FFFF00"/>
                </a:solidFill>
                <a:effectLst/>
              </a:rPr>
              <a:t>***:</a:t>
            </a:r>
            <a:r>
              <a:rPr lang="en-US" sz="6000" b="0" dirty="0">
                <a:solidFill>
                  <a:schemeClr val="bg1"/>
                </a:solidFill>
                <a:effectLst/>
              </a:rPr>
              <a:t> </a:t>
            </a:r>
            <a:r>
              <a:rPr lang="vi-VN" sz="6000" b="0" dirty="0">
                <a:solidFill>
                  <a:schemeClr val="bg1"/>
                </a:solidFill>
                <a:effectLst/>
              </a:rPr>
              <a:t>Trọn đời con là lời mang sứ điệp Tin Mừng là dòng sông mang đến cho nhân trần phù sa chứa chan hồng ân.</a:t>
            </a:r>
            <a:endParaRPr lang="en-US" sz="6000" b="0" dirty="0">
              <a:solidFill>
                <a:schemeClr val="bg1"/>
              </a:solidFill>
              <a:effectLst/>
            </a:endParaRPr>
          </a:p>
        </p:txBody>
      </p:sp>
    </p:spTree>
    <p:extLst>
      <p:ext uri="{BB962C8B-B14F-4D97-AF65-F5344CB8AC3E}">
        <p14:creationId xmlns:p14="http://schemas.microsoft.com/office/powerpoint/2010/main" val="86237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a:solidFill>
                  <a:schemeClr val="bg1"/>
                </a:solidFill>
                <a:effectLst/>
              </a:rPr>
              <a:t>Chúa nói: Nước Thiên Chúa đã gần đến, anh em hãy sám hối và tin vào Tin Mừng.</a:t>
            </a:r>
          </a:p>
        </p:txBody>
      </p:sp>
      <p:sp>
        <p:nvSpPr>
          <p:cNvPr id="3" name="TextBox 2"/>
          <p:cNvSpPr txBox="1"/>
          <p:nvPr/>
        </p:nvSpPr>
        <p:spPr>
          <a:xfrm>
            <a:off x="0" y="0"/>
            <a:ext cx="4419600" cy="707886"/>
          </a:xfrm>
          <a:prstGeom prst="rect">
            <a:avLst/>
          </a:prstGeom>
          <a:noFill/>
        </p:spPr>
        <p:txBody>
          <a:bodyPr wrap="square" rtlCol="0">
            <a:spAutoFit/>
          </a:bodyPr>
          <a:lstStyle/>
          <a:p>
            <a:r>
              <a:rPr lang="en-US" sz="4000">
                <a:solidFill>
                  <a:srgbClr val="FFFF00"/>
                </a:solidFill>
              </a:rPr>
              <a:t>Alleluia – Alleluia…</a:t>
            </a:r>
          </a:p>
        </p:txBody>
      </p:sp>
      <p:sp>
        <p:nvSpPr>
          <p:cNvPr id="4" name="Rectangle 3"/>
          <p:cNvSpPr/>
          <p:nvPr/>
        </p:nvSpPr>
        <p:spPr>
          <a:xfrm>
            <a:off x="4648200" y="4497169"/>
            <a:ext cx="3971544" cy="646331"/>
          </a:xfrm>
          <a:prstGeom prst="rect">
            <a:avLst/>
          </a:prstGeom>
        </p:spPr>
        <p:txBody>
          <a:bodyPr wrap="square">
            <a:spAutoFit/>
          </a:bodyPr>
          <a:lstStyle/>
          <a:p>
            <a:r>
              <a:rPr lang="en-US" sz="3600">
                <a:solidFill>
                  <a:srgbClr val="FFFF00"/>
                </a:solidFill>
              </a:rPr>
              <a:t>Alleluia – Alleluia…</a:t>
            </a:r>
          </a:p>
        </p:txBody>
      </p:sp>
    </p:spTree>
    <p:extLst>
      <p:ext uri="{BB962C8B-B14F-4D97-AF65-F5344CB8AC3E}">
        <p14:creationId xmlns:p14="http://schemas.microsoft.com/office/powerpoint/2010/main" val="2003728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dirty="0">
                <a:solidFill>
                  <a:srgbClr val="FFFF00"/>
                </a:solidFill>
                <a:effectLst/>
              </a:rPr>
              <a:t>Tk2:</a:t>
            </a:r>
            <a:r>
              <a:rPr lang="en-US" sz="6000" b="0" dirty="0">
                <a:solidFill>
                  <a:schemeClr val="bg1"/>
                </a:solidFill>
                <a:effectLst/>
              </a:rPr>
              <a:t> </a:t>
            </a:r>
            <a:r>
              <a:rPr lang="vi-VN" sz="6000" b="0" dirty="0">
                <a:solidFill>
                  <a:schemeClr val="bg1"/>
                </a:solidFill>
                <a:effectLst/>
              </a:rPr>
              <a:t>Ngài chọn con tuy không có chi là công, tay con không xứng như Ngài mong, tình con quá thiếu thốn để đền đáp như giọt nước sánh với biển đông</a:t>
            </a:r>
            <a:endParaRPr lang="en-US" sz="6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u="sng" dirty="0" err="1">
                <a:solidFill>
                  <a:srgbClr val="FFFF00"/>
                </a:solidFill>
                <a:effectLst/>
              </a:rPr>
              <a:t>Đk</a:t>
            </a:r>
            <a:r>
              <a:rPr lang="en-US" sz="6600" b="0" u="sng" dirty="0">
                <a:solidFill>
                  <a:srgbClr val="FFFF00"/>
                </a:solidFill>
                <a:effectLst/>
              </a:rPr>
              <a:t>:</a:t>
            </a:r>
            <a:r>
              <a:rPr lang="en-US" sz="6600" b="0" dirty="0">
                <a:solidFill>
                  <a:schemeClr val="bg1"/>
                </a:solidFill>
                <a:effectLst/>
              </a:rPr>
              <a:t> </a:t>
            </a:r>
            <a:r>
              <a:rPr lang="vi-VN" sz="6600" b="0" dirty="0">
                <a:solidFill>
                  <a:schemeClr val="bg1"/>
                </a:solidFill>
                <a:effectLst/>
              </a:rPr>
              <a:t>Xin dâng Chúa trọn đời con như làn gió nhẹ quyện làn hương của tình Chúa để con chia sẻ cho nhân thế. </a:t>
            </a:r>
            <a:endParaRPr lang="en-US" sz="6600" b="0" dirty="0">
              <a:solidFill>
                <a:schemeClr val="bg1"/>
              </a:solidFill>
              <a:effectLst/>
            </a:endParaRPr>
          </a:p>
        </p:txBody>
      </p:sp>
    </p:spTree>
    <p:extLst>
      <p:ext uri="{BB962C8B-B14F-4D97-AF65-F5344CB8AC3E}">
        <p14:creationId xmlns:p14="http://schemas.microsoft.com/office/powerpoint/2010/main" val="32710087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a:solidFill>
                  <a:srgbClr val="FFFF00"/>
                </a:solidFill>
                <a:effectLst/>
              </a:rPr>
              <a:t>***:</a:t>
            </a:r>
            <a:r>
              <a:rPr lang="en-US" sz="6000" b="0" dirty="0">
                <a:solidFill>
                  <a:schemeClr val="bg1"/>
                </a:solidFill>
                <a:effectLst/>
              </a:rPr>
              <a:t> </a:t>
            </a:r>
            <a:r>
              <a:rPr lang="vi-VN" sz="6000" b="0" dirty="0">
                <a:solidFill>
                  <a:schemeClr val="bg1"/>
                </a:solidFill>
                <a:effectLst/>
              </a:rPr>
              <a:t>Trọn đời con là lời mang sứ điệp Tin Mừng là dòng sông mang đến cho nhân trần phù sa chứa chan hồng ân.</a:t>
            </a:r>
            <a:endParaRPr lang="en-US" sz="6000" b="0" dirty="0">
              <a:solidFill>
                <a:schemeClr val="bg1"/>
              </a:solidFill>
              <a:effectLst/>
            </a:endParaRPr>
          </a:p>
        </p:txBody>
      </p:sp>
    </p:spTree>
    <p:extLst>
      <p:ext uri="{BB962C8B-B14F-4D97-AF65-F5344CB8AC3E}">
        <p14:creationId xmlns:p14="http://schemas.microsoft.com/office/powerpoint/2010/main" val="3689113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dirty="0">
                <a:solidFill>
                  <a:srgbClr val="FFFF00"/>
                </a:solidFill>
                <a:effectLst/>
              </a:rPr>
              <a:t>Ca </a:t>
            </a:r>
            <a:r>
              <a:rPr lang="en-US" sz="5400" b="0" dirty="0" err="1">
                <a:solidFill>
                  <a:srgbClr val="FFFF00"/>
                </a:solidFill>
                <a:effectLst/>
              </a:rPr>
              <a:t>Nguyện</a:t>
            </a:r>
            <a:r>
              <a:rPr lang="en-US" sz="5400" b="0" dirty="0">
                <a:solidFill>
                  <a:srgbClr val="FFFF00"/>
                </a:solidFill>
                <a:effectLst/>
              </a:rPr>
              <a:t> </a:t>
            </a:r>
            <a:r>
              <a:rPr lang="en-US" sz="5400" b="0" dirty="0" err="1">
                <a:solidFill>
                  <a:srgbClr val="FFFF00"/>
                </a:solidFill>
                <a:effectLst/>
              </a:rPr>
              <a:t>Hiệp</a:t>
            </a:r>
            <a:r>
              <a:rPr lang="en-US" sz="5400" b="0" dirty="0">
                <a:solidFill>
                  <a:srgbClr val="FFFF00"/>
                </a:solidFill>
                <a:effectLst/>
              </a:rPr>
              <a:t> </a:t>
            </a:r>
            <a:r>
              <a:rPr lang="en-US" sz="5400" b="0" dirty="0" err="1">
                <a:solidFill>
                  <a:srgbClr val="FFFF00"/>
                </a:solidFill>
                <a:effectLst/>
              </a:rPr>
              <a:t>Lễ</a:t>
            </a:r>
            <a:r>
              <a:rPr lang="en-US" sz="5400" b="0" dirty="0">
                <a:solidFill>
                  <a:srgbClr val="FFFF00"/>
                </a:solidFill>
                <a:effectLst/>
              </a:rPr>
              <a:t/>
            </a:r>
            <a:br>
              <a:rPr lang="en-US" sz="5400" b="0" dirty="0">
                <a:solidFill>
                  <a:srgbClr val="FFFF00"/>
                </a:solidFill>
                <a:effectLst/>
              </a:rPr>
            </a:br>
            <a:r>
              <a:rPr lang="en-US" sz="9600" b="0" dirty="0" err="1">
                <a:solidFill>
                  <a:srgbClr val="FFFF00"/>
                </a:solidFill>
                <a:effectLst/>
              </a:rPr>
              <a:t>Ngài</a:t>
            </a:r>
            <a:r>
              <a:rPr lang="en-US" sz="9600" b="0" dirty="0">
                <a:solidFill>
                  <a:srgbClr val="FFFF00"/>
                </a:solidFill>
                <a:effectLst/>
              </a:rPr>
              <a:t> Sai </a:t>
            </a:r>
            <a:r>
              <a:rPr lang="en-US" sz="9600" b="0" dirty="0" err="1">
                <a:solidFill>
                  <a:srgbClr val="FFFF00"/>
                </a:solidFill>
                <a:effectLst/>
              </a:rPr>
              <a:t>Tôi</a:t>
            </a:r>
            <a:r>
              <a:rPr lang="en-US" sz="9600" b="0" dirty="0">
                <a:solidFill>
                  <a:srgbClr val="FFFF00"/>
                </a:solidFill>
                <a:effectLst/>
              </a:rPr>
              <a:t> </a:t>
            </a:r>
            <a:r>
              <a:rPr lang="en-US" sz="9600" b="0" dirty="0" err="1">
                <a:solidFill>
                  <a:srgbClr val="FFFF00"/>
                </a:solidFill>
                <a:effectLst/>
              </a:rPr>
              <a:t>Đi</a:t>
            </a:r>
            <a:r>
              <a:rPr lang="en-US" sz="5400" b="0" dirty="0">
                <a:solidFill>
                  <a:srgbClr val="FFFF00"/>
                </a:solidFill>
                <a:effectLst/>
              </a:rPr>
              <a:t/>
            </a:r>
            <a:br>
              <a:rPr lang="en-US" sz="5400" b="0" dirty="0">
                <a:solidFill>
                  <a:srgbClr val="FFFF00"/>
                </a:solidFill>
                <a:effectLst/>
              </a:rPr>
            </a:br>
            <a:r>
              <a:rPr lang="en-US" sz="5400" b="0" i="1" dirty="0" err="1">
                <a:solidFill>
                  <a:schemeClr val="bg1"/>
                </a:solidFill>
                <a:effectLst/>
              </a:rPr>
              <a:t>Trần</a:t>
            </a:r>
            <a:r>
              <a:rPr lang="en-US" sz="5400" b="0" i="1" dirty="0">
                <a:solidFill>
                  <a:schemeClr val="bg1"/>
                </a:solidFill>
                <a:effectLst/>
              </a:rPr>
              <a:t> Quang </a:t>
            </a:r>
            <a:r>
              <a:rPr lang="en-US" sz="5400" b="0" i="1" dirty="0" err="1">
                <a:solidFill>
                  <a:schemeClr val="bg1"/>
                </a:solidFill>
                <a:effectLst/>
              </a:rPr>
              <a:t>Đức</a:t>
            </a:r>
            <a:endParaRPr lang="en-US" sz="54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7200" b="0" u="sng" dirty="0">
                <a:solidFill>
                  <a:srgbClr val="FFFF00"/>
                </a:solidFill>
                <a:effectLst/>
              </a:rPr>
              <a:t>Tk1:</a:t>
            </a:r>
            <a:r>
              <a:rPr lang="en-US" sz="7200" b="0" dirty="0">
                <a:solidFill>
                  <a:schemeClr val="bg1"/>
                </a:solidFill>
                <a:effectLst/>
              </a:rPr>
              <a:t> </a:t>
            </a:r>
            <a:r>
              <a:rPr lang="en-US" sz="7200" b="0" dirty="0" err="1">
                <a:solidFill>
                  <a:schemeClr val="bg1"/>
                </a:solidFill>
                <a:effectLst/>
              </a:rPr>
              <a:t>Ngài</a:t>
            </a:r>
            <a:r>
              <a:rPr lang="en-US" sz="7200" b="0" dirty="0">
                <a:solidFill>
                  <a:schemeClr val="bg1"/>
                </a:solidFill>
                <a:effectLst/>
              </a:rPr>
              <a:t> </a:t>
            </a:r>
            <a:r>
              <a:rPr lang="en-US" sz="7200" b="0" dirty="0" err="1">
                <a:solidFill>
                  <a:schemeClr val="bg1"/>
                </a:solidFill>
                <a:effectLst/>
              </a:rPr>
              <a:t>sai</a:t>
            </a:r>
            <a:r>
              <a:rPr lang="en-US" sz="7200" b="0" dirty="0">
                <a:solidFill>
                  <a:schemeClr val="bg1"/>
                </a:solidFill>
                <a:effectLst/>
              </a:rPr>
              <a:t> </a:t>
            </a:r>
            <a:r>
              <a:rPr lang="en-US" sz="7200" b="0" dirty="0" err="1">
                <a:solidFill>
                  <a:schemeClr val="bg1"/>
                </a:solidFill>
                <a:effectLst/>
              </a:rPr>
              <a:t>tôi</a:t>
            </a:r>
            <a:r>
              <a:rPr lang="en-US" sz="7200" b="0" dirty="0">
                <a:solidFill>
                  <a:schemeClr val="bg1"/>
                </a:solidFill>
                <a:effectLst/>
              </a:rPr>
              <a:t> </a:t>
            </a:r>
            <a:r>
              <a:rPr lang="en-US" sz="7200" b="0" dirty="0" err="1">
                <a:solidFill>
                  <a:schemeClr val="bg1"/>
                </a:solidFill>
                <a:effectLst/>
              </a:rPr>
              <a:t>đi</a:t>
            </a:r>
            <a:r>
              <a:rPr lang="en-US" sz="7200" b="0" dirty="0">
                <a:solidFill>
                  <a:schemeClr val="bg1"/>
                </a:solidFill>
                <a:effectLst/>
              </a:rPr>
              <a:t> loan </a:t>
            </a:r>
            <a:r>
              <a:rPr lang="en-US" sz="7200" b="0" dirty="0" err="1">
                <a:solidFill>
                  <a:schemeClr val="bg1"/>
                </a:solidFill>
                <a:effectLst/>
              </a:rPr>
              <a:t>báo</a:t>
            </a:r>
            <a:r>
              <a:rPr lang="en-US" sz="7200" b="0" dirty="0">
                <a:solidFill>
                  <a:schemeClr val="bg1"/>
                </a:solidFill>
                <a:effectLst/>
              </a:rPr>
              <a:t> Tin </a:t>
            </a:r>
            <a:r>
              <a:rPr lang="en-US" sz="7200" b="0" dirty="0" err="1">
                <a:solidFill>
                  <a:schemeClr val="bg1"/>
                </a:solidFill>
                <a:effectLst/>
              </a:rPr>
              <a:t>Mừng</a:t>
            </a:r>
            <a:r>
              <a:rPr lang="en-US" sz="7200" b="0" dirty="0">
                <a:solidFill>
                  <a:schemeClr val="bg1"/>
                </a:solidFill>
                <a:effectLst/>
              </a:rPr>
              <a:t> N</a:t>
            </a:r>
            <a:r>
              <a:rPr lang="vi-VN" sz="7200" b="0" dirty="0">
                <a:solidFill>
                  <a:schemeClr val="bg1"/>
                </a:solidFill>
                <a:effectLst/>
              </a:rPr>
              <a:t>ư</a:t>
            </a:r>
            <a:r>
              <a:rPr lang="en-US" sz="7200" b="0" dirty="0" err="1">
                <a:solidFill>
                  <a:schemeClr val="bg1"/>
                </a:solidFill>
                <a:effectLst/>
              </a:rPr>
              <a:t>ớc</a:t>
            </a:r>
            <a:r>
              <a:rPr lang="en-US" sz="7200" b="0" dirty="0">
                <a:solidFill>
                  <a:schemeClr val="bg1"/>
                </a:solidFill>
                <a:effectLst/>
              </a:rPr>
              <a:t> </a:t>
            </a:r>
            <a:r>
              <a:rPr lang="en-US" sz="7200" b="0" dirty="0" err="1">
                <a:solidFill>
                  <a:schemeClr val="bg1"/>
                </a:solidFill>
                <a:effectLst/>
              </a:rPr>
              <a:t>Trời</a:t>
            </a:r>
            <a:r>
              <a:rPr lang="en-US" sz="7200" b="0" dirty="0">
                <a:solidFill>
                  <a:schemeClr val="bg1"/>
                </a:solidFill>
                <a:effectLst/>
              </a:rPr>
              <a:t>. </a:t>
            </a:r>
            <a:r>
              <a:rPr lang="en-US" sz="7200" b="0" dirty="0" err="1">
                <a:solidFill>
                  <a:schemeClr val="bg1"/>
                </a:solidFill>
                <a:effectLst/>
              </a:rPr>
              <a:t>Ngài</a:t>
            </a:r>
            <a:r>
              <a:rPr lang="en-US" sz="7200" b="0" dirty="0">
                <a:solidFill>
                  <a:schemeClr val="bg1"/>
                </a:solidFill>
                <a:effectLst/>
              </a:rPr>
              <a:t> </a:t>
            </a:r>
            <a:r>
              <a:rPr lang="en-US" sz="7200" b="0" dirty="0" err="1">
                <a:solidFill>
                  <a:schemeClr val="bg1"/>
                </a:solidFill>
                <a:effectLst/>
              </a:rPr>
              <a:t>sai</a:t>
            </a:r>
            <a:r>
              <a:rPr lang="en-US" sz="7200" b="0" dirty="0">
                <a:solidFill>
                  <a:schemeClr val="bg1"/>
                </a:solidFill>
                <a:effectLst/>
              </a:rPr>
              <a:t> </a:t>
            </a:r>
            <a:r>
              <a:rPr lang="en-US" sz="7200" b="0" dirty="0" err="1">
                <a:solidFill>
                  <a:schemeClr val="bg1"/>
                </a:solidFill>
                <a:effectLst/>
              </a:rPr>
              <a:t>tôi</a:t>
            </a:r>
            <a:r>
              <a:rPr lang="en-US" sz="7200" b="0" dirty="0">
                <a:solidFill>
                  <a:schemeClr val="bg1"/>
                </a:solidFill>
                <a:effectLst/>
              </a:rPr>
              <a:t> </a:t>
            </a:r>
            <a:r>
              <a:rPr lang="en-US" sz="7200" b="0" dirty="0" err="1">
                <a:solidFill>
                  <a:schemeClr val="bg1"/>
                </a:solidFill>
                <a:effectLst/>
              </a:rPr>
              <a:t>đi</a:t>
            </a:r>
            <a:r>
              <a:rPr lang="en-US" sz="7200" b="0" dirty="0">
                <a:solidFill>
                  <a:schemeClr val="bg1"/>
                </a:solidFill>
                <a:effectLst/>
              </a:rPr>
              <a:t> loan </a:t>
            </a:r>
            <a:r>
              <a:rPr lang="en-US" sz="7200" b="0" dirty="0" err="1">
                <a:solidFill>
                  <a:schemeClr val="bg1"/>
                </a:solidFill>
                <a:effectLst/>
              </a:rPr>
              <a:t>truyền</a:t>
            </a:r>
            <a:r>
              <a:rPr lang="en-US" sz="7200" b="0" dirty="0">
                <a:solidFill>
                  <a:schemeClr val="bg1"/>
                </a:solidFill>
                <a:effectLst/>
              </a:rPr>
              <a:t> </a:t>
            </a:r>
            <a:r>
              <a:rPr lang="en-US" sz="7200" b="0" dirty="0" err="1">
                <a:solidFill>
                  <a:schemeClr val="bg1"/>
                </a:solidFill>
                <a:effectLst/>
              </a:rPr>
              <a:t>hồng</a:t>
            </a:r>
            <a:r>
              <a:rPr lang="en-US" sz="7200" b="0" dirty="0">
                <a:solidFill>
                  <a:schemeClr val="bg1"/>
                </a:solidFill>
                <a:effectLst/>
              </a:rPr>
              <a:t> </a:t>
            </a:r>
            <a:r>
              <a:rPr lang="en-US" sz="7200" b="0" dirty="0" err="1">
                <a:solidFill>
                  <a:schemeClr val="bg1"/>
                </a:solidFill>
                <a:effectLst/>
              </a:rPr>
              <a:t>ân</a:t>
            </a:r>
            <a:r>
              <a:rPr lang="en-US" sz="7200" b="0" dirty="0">
                <a:solidFill>
                  <a:schemeClr val="bg1"/>
                </a:solidFill>
                <a:effectLst/>
              </a:rPr>
              <a:t> </a:t>
            </a:r>
            <a:r>
              <a:rPr lang="en-US" sz="7200" b="0" dirty="0" err="1">
                <a:solidFill>
                  <a:schemeClr val="bg1"/>
                </a:solidFill>
                <a:effectLst/>
              </a:rPr>
              <a:t>cứu</a:t>
            </a:r>
            <a:r>
              <a:rPr lang="en-US" sz="7200" b="0" dirty="0">
                <a:solidFill>
                  <a:schemeClr val="bg1"/>
                </a:solidFill>
                <a:effectLst/>
              </a:rPr>
              <a:t> </a:t>
            </a:r>
            <a:r>
              <a:rPr lang="en-US" sz="7200" b="0" dirty="0" err="1">
                <a:solidFill>
                  <a:schemeClr val="bg1"/>
                </a:solidFill>
                <a:effectLst/>
              </a:rPr>
              <a:t>rỗi</a:t>
            </a:r>
            <a:r>
              <a:rPr lang="en-US" sz="7200" b="0" dirty="0">
                <a:solidFill>
                  <a:schemeClr val="bg1"/>
                </a:solidFill>
                <a:effectLst/>
              </a:rPr>
              <a:t>. </a:t>
            </a: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a:solidFill>
                  <a:srgbClr val="FFFF00"/>
                </a:solidFill>
                <a:effectLst/>
              </a:rPr>
              <a:t>**:</a:t>
            </a:r>
            <a:r>
              <a:rPr lang="en-US" sz="6000" b="0" dirty="0">
                <a:solidFill>
                  <a:schemeClr val="bg1"/>
                </a:solidFill>
                <a:effectLst/>
              </a:rPr>
              <a:t> </a:t>
            </a:r>
            <a:r>
              <a:rPr lang="en-US" sz="6000" b="0" dirty="0" err="1">
                <a:solidFill>
                  <a:schemeClr val="bg1"/>
                </a:solidFill>
                <a:effectLst/>
              </a:rPr>
              <a:t>Ngài</a:t>
            </a:r>
            <a:r>
              <a:rPr lang="en-US" sz="6000" b="0" dirty="0">
                <a:solidFill>
                  <a:schemeClr val="bg1"/>
                </a:solidFill>
                <a:effectLst/>
              </a:rPr>
              <a:t> </a:t>
            </a:r>
            <a:r>
              <a:rPr lang="en-US" sz="6000" b="0" dirty="0" err="1">
                <a:solidFill>
                  <a:schemeClr val="bg1"/>
                </a:solidFill>
                <a:effectLst/>
              </a:rPr>
              <a:t>sai</a:t>
            </a:r>
            <a:r>
              <a:rPr lang="en-US" sz="6000" b="0" dirty="0">
                <a:solidFill>
                  <a:schemeClr val="bg1"/>
                </a:solidFill>
                <a:effectLst/>
              </a:rPr>
              <a:t> </a:t>
            </a:r>
            <a:r>
              <a:rPr lang="en-US" sz="6000" b="0" dirty="0" err="1">
                <a:solidFill>
                  <a:schemeClr val="bg1"/>
                </a:solidFill>
                <a:effectLst/>
              </a:rPr>
              <a:t>tôi</a:t>
            </a:r>
            <a:r>
              <a:rPr lang="en-US" sz="6000" b="0" dirty="0">
                <a:solidFill>
                  <a:schemeClr val="bg1"/>
                </a:solidFill>
                <a:effectLst/>
              </a:rPr>
              <a:t> </a:t>
            </a:r>
            <a:r>
              <a:rPr lang="en-US" sz="6000" b="0" dirty="0" err="1">
                <a:solidFill>
                  <a:schemeClr val="bg1"/>
                </a:solidFill>
                <a:effectLst/>
              </a:rPr>
              <a:t>đi</a:t>
            </a:r>
            <a:r>
              <a:rPr lang="en-US" sz="6000" b="0" dirty="0">
                <a:solidFill>
                  <a:schemeClr val="bg1"/>
                </a:solidFill>
                <a:effectLst/>
              </a:rPr>
              <a:t> </a:t>
            </a:r>
            <a:r>
              <a:rPr lang="en-US" sz="6000" b="0" dirty="0" err="1">
                <a:solidFill>
                  <a:schemeClr val="bg1"/>
                </a:solidFill>
                <a:effectLst/>
              </a:rPr>
              <a:t>nh</a:t>
            </a:r>
            <a:r>
              <a:rPr lang="vi-VN" sz="6000" b="0" dirty="0">
                <a:solidFill>
                  <a:schemeClr val="bg1"/>
                </a:solidFill>
                <a:effectLst/>
              </a:rPr>
              <a:t>ư</a:t>
            </a:r>
            <a:r>
              <a:rPr lang="en-US" sz="6000" b="0" dirty="0">
                <a:solidFill>
                  <a:schemeClr val="bg1"/>
                </a:solidFill>
                <a:effectLst/>
              </a:rPr>
              <a:t> </a:t>
            </a:r>
            <a:r>
              <a:rPr lang="en-US" sz="6000" b="0" dirty="0" err="1">
                <a:solidFill>
                  <a:schemeClr val="bg1"/>
                </a:solidFill>
                <a:effectLst/>
              </a:rPr>
              <a:t>chiên</a:t>
            </a:r>
            <a:r>
              <a:rPr lang="en-US" sz="6000" b="0" dirty="0">
                <a:solidFill>
                  <a:schemeClr val="bg1"/>
                </a:solidFill>
                <a:effectLst/>
              </a:rPr>
              <a:t> </a:t>
            </a:r>
            <a:r>
              <a:rPr lang="en-US" sz="6000" b="0" dirty="0" err="1">
                <a:solidFill>
                  <a:schemeClr val="bg1"/>
                </a:solidFill>
                <a:effectLst/>
              </a:rPr>
              <a:t>giữa</a:t>
            </a:r>
            <a:r>
              <a:rPr lang="en-US" sz="6000" b="0" dirty="0">
                <a:solidFill>
                  <a:schemeClr val="bg1"/>
                </a:solidFill>
                <a:effectLst/>
              </a:rPr>
              <a:t> </a:t>
            </a:r>
            <a:r>
              <a:rPr lang="en-US" sz="6000" b="0" dirty="0" err="1">
                <a:solidFill>
                  <a:schemeClr val="bg1"/>
                </a:solidFill>
                <a:effectLst/>
              </a:rPr>
              <a:t>sói</a:t>
            </a:r>
            <a:r>
              <a:rPr lang="en-US" sz="6000" b="0" dirty="0">
                <a:solidFill>
                  <a:schemeClr val="bg1"/>
                </a:solidFill>
                <a:effectLst/>
              </a:rPr>
              <a:t> </a:t>
            </a:r>
            <a:r>
              <a:rPr lang="en-US" sz="6000" b="0" dirty="0" err="1">
                <a:solidFill>
                  <a:schemeClr val="bg1"/>
                </a:solidFill>
                <a:effectLst/>
              </a:rPr>
              <a:t>rừng</a:t>
            </a:r>
            <a:r>
              <a:rPr lang="en-US" sz="6000" b="0" dirty="0">
                <a:solidFill>
                  <a:schemeClr val="bg1"/>
                </a:solidFill>
                <a:effectLst/>
              </a:rPr>
              <a:t> </a:t>
            </a:r>
            <a:r>
              <a:rPr lang="en-US" sz="6000" b="0" dirty="0" err="1">
                <a:solidFill>
                  <a:schemeClr val="bg1"/>
                </a:solidFill>
                <a:effectLst/>
              </a:rPr>
              <a:t>hoang</a:t>
            </a:r>
            <a:r>
              <a:rPr lang="en-US" sz="6000" b="0" dirty="0">
                <a:solidFill>
                  <a:schemeClr val="bg1"/>
                </a:solidFill>
                <a:effectLst/>
              </a:rPr>
              <a:t>, </a:t>
            </a:r>
            <a:r>
              <a:rPr lang="en-US" sz="6000" b="0" dirty="0" err="1">
                <a:solidFill>
                  <a:schemeClr val="bg1"/>
                </a:solidFill>
                <a:effectLst/>
              </a:rPr>
              <a:t>tim</a:t>
            </a:r>
            <a:r>
              <a:rPr lang="en-US" sz="6000" b="0" dirty="0">
                <a:solidFill>
                  <a:schemeClr val="bg1"/>
                </a:solidFill>
                <a:effectLst/>
              </a:rPr>
              <a:t> </a:t>
            </a:r>
            <a:r>
              <a:rPr lang="en-US" sz="6000" b="0" dirty="0" err="1">
                <a:solidFill>
                  <a:schemeClr val="bg1"/>
                </a:solidFill>
                <a:effectLst/>
              </a:rPr>
              <a:t>mang</a:t>
            </a:r>
            <a:r>
              <a:rPr lang="en-US" sz="6000" b="0" dirty="0">
                <a:solidFill>
                  <a:schemeClr val="bg1"/>
                </a:solidFill>
                <a:effectLst/>
              </a:rPr>
              <a:t> </a:t>
            </a:r>
            <a:r>
              <a:rPr lang="en-US" sz="6000" b="0" dirty="0" err="1">
                <a:solidFill>
                  <a:schemeClr val="bg1"/>
                </a:solidFill>
                <a:effectLst/>
              </a:rPr>
              <a:t>câu</a:t>
            </a:r>
            <a:r>
              <a:rPr lang="en-US" sz="6000" b="0" dirty="0">
                <a:solidFill>
                  <a:schemeClr val="bg1"/>
                </a:solidFill>
                <a:effectLst/>
              </a:rPr>
              <a:t> </a:t>
            </a:r>
            <a:r>
              <a:rPr lang="en-US" sz="6000" b="0" dirty="0" err="1">
                <a:solidFill>
                  <a:schemeClr val="bg1"/>
                </a:solidFill>
                <a:effectLst/>
              </a:rPr>
              <a:t>chúc</a:t>
            </a:r>
            <a:r>
              <a:rPr lang="en-US" sz="6000" b="0" dirty="0">
                <a:solidFill>
                  <a:schemeClr val="bg1"/>
                </a:solidFill>
                <a:effectLst/>
              </a:rPr>
              <a:t> </a:t>
            </a:r>
            <a:r>
              <a:rPr lang="en-US" sz="6000" b="0" dirty="0" err="1">
                <a:solidFill>
                  <a:schemeClr val="bg1"/>
                </a:solidFill>
                <a:effectLst/>
              </a:rPr>
              <a:t>bình</a:t>
            </a:r>
            <a:r>
              <a:rPr lang="en-US" sz="6000" b="0" dirty="0">
                <a:solidFill>
                  <a:schemeClr val="bg1"/>
                </a:solidFill>
                <a:effectLst/>
              </a:rPr>
              <a:t> an, tin </a:t>
            </a:r>
            <a:r>
              <a:rPr lang="en-US" sz="6000" b="0" dirty="0" err="1">
                <a:solidFill>
                  <a:schemeClr val="bg1"/>
                </a:solidFill>
                <a:effectLst/>
              </a:rPr>
              <a:t>yêu</a:t>
            </a:r>
            <a:r>
              <a:rPr lang="en-US" sz="6000" b="0" dirty="0">
                <a:solidFill>
                  <a:schemeClr val="bg1"/>
                </a:solidFill>
                <a:effectLst/>
              </a:rPr>
              <a:t> </a:t>
            </a:r>
            <a:r>
              <a:rPr lang="en-US" sz="6000" b="0" dirty="0" err="1">
                <a:solidFill>
                  <a:schemeClr val="bg1"/>
                </a:solidFill>
                <a:effectLst/>
              </a:rPr>
              <a:t>lên</a:t>
            </a:r>
            <a:r>
              <a:rPr lang="en-US" sz="6000" b="0" dirty="0">
                <a:solidFill>
                  <a:schemeClr val="bg1"/>
                </a:solidFill>
                <a:effectLst/>
              </a:rPr>
              <a:t> đ</a:t>
            </a:r>
            <a:r>
              <a:rPr lang="vi-VN" sz="6000" b="0" dirty="0">
                <a:solidFill>
                  <a:schemeClr val="bg1"/>
                </a:solidFill>
                <a:effectLst/>
              </a:rPr>
              <a:t>ư</a:t>
            </a:r>
            <a:r>
              <a:rPr lang="en-US" sz="6000" b="0" dirty="0" err="1">
                <a:solidFill>
                  <a:schemeClr val="bg1"/>
                </a:solidFill>
                <a:effectLst/>
              </a:rPr>
              <a:t>ờng</a:t>
            </a:r>
            <a:r>
              <a:rPr lang="en-US" sz="6000" b="0" dirty="0">
                <a:solidFill>
                  <a:schemeClr val="bg1"/>
                </a:solidFill>
                <a:effectLst/>
              </a:rPr>
              <a:t> </a:t>
            </a:r>
            <a:r>
              <a:rPr lang="en-US" sz="6000" b="0" dirty="0" err="1">
                <a:solidFill>
                  <a:schemeClr val="bg1"/>
                </a:solidFill>
                <a:effectLst/>
              </a:rPr>
              <a:t>thế</a:t>
            </a:r>
            <a:r>
              <a:rPr lang="en-US" sz="6000" b="0" dirty="0">
                <a:solidFill>
                  <a:schemeClr val="bg1"/>
                </a:solidFill>
                <a:effectLst/>
              </a:rPr>
              <a:t> </a:t>
            </a:r>
            <a:r>
              <a:rPr lang="en-US" sz="6000" b="0" dirty="0" err="1">
                <a:solidFill>
                  <a:schemeClr val="bg1"/>
                </a:solidFill>
                <a:effectLst/>
              </a:rPr>
              <a:t>gian</a:t>
            </a:r>
            <a:r>
              <a:rPr lang="en-US" sz="6000" b="0" dirty="0">
                <a:solidFill>
                  <a:schemeClr val="bg1"/>
                </a:solidFill>
                <a:effectLst/>
              </a:rPr>
              <a:t>. </a:t>
            </a:r>
          </a:p>
        </p:txBody>
      </p:sp>
    </p:spTree>
    <p:extLst>
      <p:ext uri="{BB962C8B-B14F-4D97-AF65-F5344CB8AC3E}">
        <p14:creationId xmlns:p14="http://schemas.microsoft.com/office/powerpoint/2010/main" val="40978498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400" b="0" u="sng" dirty="0" err="1">
                <a:solidFill>
                  <a:srgbClr val="FFFF00"/>
                </a:solidFill>
                <a:effectLst/>
              </a:rPr>
              <a:t>Đk</a:t>
            </a:r>
            <a:r>
              <a:rPr lang="en-US" sz="6400" b="0" u="sng" dirty="0">
                <a:solidFill>
                  <a:srgbClr val="FFFF00"/>
                </a:solidFill>
                <a:effectLst/>
              </a:rPr>
              <a:t>:</a:t>
            </a:r>
            <a:r>
              <a:rPr lang="en-US" sz="6400" b="0" dirty="0">
                <a:solidFill>
                  <a:schemeClr val="bg1"/>
                </a:solidFill>
                <a:effectLst/>
              </a:rPr>
              <a:t> </a:t>
            </a:r>
            <a:r>
              <a:rPr lang="en-US" sz="6400" b="0" dirty="0" err="1">
                <a:solidFill>
                  <a:schemeClr val="bg1"/>
                </a:solidFill>
                <a:effectLst/>
              </a:rPr>
              <a:t>Chúa</a:t>
            </a:r>
            <a:r>
              <a:rPr lang="en-US" sz="6400" b="0" dirty="0">
                <a:solidFill>
                  <a:schemeClr val="bg1"/>
                </a:solidFill>
                <a:effectLst/>
              </a:rPr>
              <a:t> </a:t>
            </a:r>
            <a:r>
              <a:rPr lang="vi-VN" sz="6400" b="0" dirty="0">
                <a:solidFill>
                  <a:schemeClr val="bg1"/>
                </a:solidFill>
                <a:effectLst/>
              </a:rPr>
              <a:t>ơ</a:t>
            </a:r>
            <a:r>
              <a:rPr lang="en-US" sz="6400" b="0" dirty="0" err="1">
                <a:solidFill>
                  <a:schemeClr val="bg1"/>
                </a:solidFill>
                <a:effectLst/>
              </a:rPr>
              <a:t>i</a:t>
            </a:r>
            <a:r>
              <a:rPr lang="en-US" sz="6400" b="0" dirty="0">
                <a:solidFill>
                  <a:schemeClr val="bg1"/>
                </a:solidFill>
                <a:effectLst/>
              </a:rPr>
              <a:t>, </a:t>
            </a:r>
            <a:r>
              <a:rPr lang="en-US" sz="6400" b="0" dirty="0" err="1">
                <a:solidFill>
                  <a:schemeClr val="bg1"/>
                </a:solidFill>
                <a:effectLst/>
              </a:rPr>
              <a:t>Chúa</a:t>
            </a:r>
            <a:r>
              <a:rPr lang="en-US" sz="6400" b="0" dirty="0">
                <a:solidFill>
                  <a:schemeClr val="bg1"/>
                </a:solidFill>
                <a:effectLst/>
              </a:rPr>
              <a:t> </a:t>
            </a:r>
            <a:r>
              <a:rPr lang="vi-VN" sz="6400" b="0" dirty="0">
                <a:solidFill>
                  <a:schemeClr val="bg1"/>
                </a:solidFill>
                <a:effectLst/>
              </a:rPr>
              <a:t>ơ</a:t>
            </a:r>
            <a:r>
              <a:rPr lang="en-US" sz="6400" b="0" dirty="0" err="1">
                <a:solidFill>
                  <a:schemeClr val="bg1"/>
                </a:solidFill>
                <a:effectLst/>
              </a:rPr>
              <a:t>i</a:t>
            </a:r>
            <a:r>
              <a:rPr lang="en-US" sz="6400" b="0" dirty="0">
                <a:solidFill>
                  <a:schemeClr val="bg1"/>
                </a:solidFill>
                <a:effectLst/>
              </a:rPr>
              <a:t>! </a:t>
            </a:r>
            <a:r>
              <a:rPr lang="en-US" sz="6400" b="0" dirty="0" err="1">
                <a:solidFill>
                  <a:schemeClr val="bg1"/>
                </a:solidFill>
                <a:effectLst/>
              </a:rPr>
              <a:t>Nhìn</a:t>
            </a:r>
            <a:r>
              <a:rPr lang="en-US" sz="6400" b="0" dirty="0">
                <a:solidFill>
                  <a:schemeClr val="bg1"/>
                </a:solidFill>
                <a:effectLst/>
              </a:rPr>
              <a:t> </a:t>
            </a:r>
            <a:r>
              <a:rPr lang="en-US" sz="6400" b="0" dirty="0" err="1">
                <a:solidFill>
                  <a:schemeClr val="bg1"/>
                </a:solidFill>
                <a:effectLst/>
              </a:rPr>
              <a:t>xem</a:t>
            </a:r>
            <a:r>
              <a:rPr lang="en-US" sz="6400" b="0" dirty="0">
                <a:solidFill>
                  <a:schemeClr val="bg1"/>
                </a:solidFill>
                <a:effectLst/>
              </a:rPr>
              <a:t> </a:t>
            </a:r>
            <a:r>
              <a:rPr lang="en-US" sz="6400" b="0" dirty="0" err="1">
                <a:solidFill>
                  <a:schemeClr val="bg1"/>
                </a:solidFill>
                <a:effectLst/>
              </a:rPr>
              <a:t>lúa</a:t>
            </a:r>
            <a:r>
              <a:rPr lang="en-US" sz="6400" b="0" dirty="0">
                <a:solidFill>
                  <a:schemeClr val="bg1"/>
                </a:solidFill>
                <a:effectLst/>
              </a:rPr>
              <a:t> </a:t>
            </a:r>
            <a:r>
              <a:rPr lang="en-US" sz="6400" b="0" dirty="0" err="1">
                <a:solidFill>
                  <a:schemeClr val="bg1"/>
                </a:solidFill>
                <a:effectLst/>
              </a:rPr>
              <a:t>chín</a:t>
            </a:r>
            <a:r>
              <a:rPr lang="en-US" sz="6400" b="0" dirty="0">
                <a:solidFill>
                  <a:schemeClr val="bg1"/>
                </a:solidFill>
                <a:effectLst/>
              </a:rPr>
              <a:t> </a:t>
            </a:r>
            <a:r>
              <a:rPr lang="en-US" sz="6400" b="0" dirty="0" err="1">
                <a:solidFill>
                  <a:schemeClr val="bg1"/>
                </a:solidFill>
                <a:effectLst/>
              </a:rPr>
              <a:t>đầy</a:t>
            </a:r>
            <a:r>
              <a:rPr lang="en-US" sz="6400" b="0" dirty="0">
                <a:solidFill>
                  <a:schemeClr val="bg1"/>
                </a:solidFill>
                <a:effectLst/>
              </a:rPr>
              <a:t> </a:t>
            </a:r>
            <a:r>
              <a:rPr lang="en-US" sz="6400" b="0" dirty="0" err="1">
                <a:solidFill>
                  <a:schemeClr val="bg1"/>
                </a:solidFill>
                <a:effectLst/>
              </a:rPr>
              <a:t>đồng</a:t>
            </a:r>
            <a:r>
              <a:rPr lang="en-US" sz="6400" b="0" dirty="0">
                <a:solidFill>
                  <a:schemeClr val="bg1"/>
                </a:solidFill>
                <a:effectLst/>
              </a:rPr>
              <a:t>, </a:t>
            </a:r>
            <a:r>
              <a:rPr lang="en-US" sz="6400" b="0" dirty="0" err="1">
                <a:solidFill>
                  <a:schemeClr val="bg1"/>
                </a:solidFill>
                <a:effectLst/>
              </a:rPr>
              <a:t>Chúa</a:t>
            </a:r>
            <a:r>
              <a:rPr lang="en-US" sz="6400" b="0" dirty="0">
                <a:solidFill>
                  <a:schemeClr val="bg1"/>
                </a:solidFill>
                <a:effectLst/>
              </a:rPr>
              <a:t> </a:t>
            </a:r>
            <a:r>
              <a:rPr lang="vi-VN" sz="6400" b="0" dirty="0">
                <a:solidFill>
                  <a:schemeClr val="bg1"/>
                </a:solidFill>
                <a:effectLst/>
              </a:rPr>
              <a:t>ơ</a:t>
            </a:r>
            <a:r>
              <a:rPr lang="en-US" sz="6400" b="0" dirty="0" err="1">
                <a:solidFill>
                  <a:schemeClr val="bg1"/>
                </a:solidFill>
                <a:effectLst/>
              </a:rPr>
              <a:t>i</a:t>
            </a:r>
            <a:r>
              <a:rPr lang="en-US" sz="6400" b="0" dirty="0">
                <a:solidFill>
                  <a:schemeClr val="bg1"/>
                </a:solidFill>
                <a:effectLst/>
              </a:rPr>
              <a:t>, </a:t>
            </a:r>
            <a:r>
              <a:rPr lang="en-US" sz="6400" b="0" dirty="0" err="1">
                <a:solidFill>
                  <a:schemeClr val="bg1"/>
                </a:solidFill>
                <a:effectLst/>
              </a:rPr>
              <a:t>Chúa</a:t>
            </a:r>
            <a:r>
              <a:rPr lang="en-US" sz="6400" b="0" dirty="0">
                <a:solidFill>
                  <a:schemeClr val="bg1"/>
                </a:solidFill>
                <a:effectLst/>
              </a:rPr>
              <a:t> </a:t>
            </a:r>
            <a:r>
              <a:rPr lang="vi-VN" sz="6400" b="0" dirty="0">
                <a:solidFill>
                  <a:schemeClr val="bg1"/>
                </a:solidFill>
                <a:effectLst/>
              </a:rPr>
              <a:t>ơ</a:t>
            </a:r>
            <a:r>
              <a:rPr lang="en-US" sz="6400" b="0" dirty="0" err="1">
                <a:solidFill>
                  <a:schemeClr val="bg1"/>
                </a:solidFill>
                <a:effectLst/>
              </a:rPr>
              <a:t>i</a:t>
            </a:r>
            <a:r>
              <a:rPr lang="en-US" sz="6400" b="0" dirty="0">
                <a:solidFill>
                  <a:schemeClr val="bg1"/>
                </a:solidFill>
                <a:effectLst/>
              </a:rPr>
              <a:t>! </a:t>
            </a:r>
            <a:r>
              <a:rPr lang="en-US" sz="6400" b="0" dirty="0" err="1">
                <a:solidFill>
                  <a:schemeClr val="bg1"/>
                </a:solidFill>
                <a:effectLst/>
              </a:rPr>
              <a:t>Đồng</a:t>
            </a:r>
            <a:r>
              <a:rPr lang="en-US" sz="6400" b="0" dirty="0">
                <a:solidFill>
                  <a:schemeClr val="bg1"/>
                </a:solidFill>
                <a:effectLst/>
              </a:rPr>
              <a:t> </a:t>
            </a:r>
            <a:r>
              <a:rPr lang="en-US" sz="6400" b="0" dirty="0" err="1">
                <a:solidFill>
                  <a:schemeClr val="bg1"/>
                </a:solidFill>
                <a:effectLst/>
              </a:rPr>
              <a:t>xanh</a:t>
            </a:r>
            <a:r>
              <a:rPr lang="en-US" sz="6400" b="0" dirty="0">
                <a:solidFill>
                  <a:schemeClr val="bg1"/>
                </a:solidFill>
                <a:effectLst/>
              </a:rPr>
              <a:t> nay </a:t>
            </a:r>
            <a:r>
              <a:rPr lang="en-US" sz="6400" b="0" dirty="0" err="1">
                <a:solidFill>
                  <a:schemeClr val="bg1"/>
                </a:solidFill>
                <a:effectLst/>
              </a:rPr>
              <a:t>thiếu</a:t>
            </a:r>
            <a:r>
              <a:rPr lang="en-US" sz="6400" b="0" dirty="0">
                <a:solidFill>
                  <a:schemeClr val="bg1"/>
                </a:solidFill>
                <a:effectLst/>
              </a:rPr>
              <a:t> </a:t>
            </a:r>
            <a:r>
              <a:rPr lang="en-US" sz="6400" b="0" dirty="0" err="1">
                <a:solidFill>
                  <a:schemeClr val="bg1"/>
                </a:solidFill>
                <a:effectLst/>
              </a:rPr>
              <a:t>thợ</a:t>
            </a:r>
            <a:r>
              <a:rPr lang="en-US" sz="6400" b="0" dirty="0">
                <a:solidFill>
                  <a:schemeClr val="bg1"/>
                </a:solidFill>
                <a:effectLst/>
              </a:rPr>
              <a:t> </a:t>
            </a:r>
            <a:r>
              <a:rPr lang="en-US" sz="6400" b="0" dirty="0" err="1">
                <a:solidFill>
                  <a:schemeClr val="bg1"/>
                </a:solidFill>
                <a:effectLst/>
              </a:rPr>
              <a:t>gặt</a:t>
            </a:r>
            <a:r>
              <a:rPr lang="en-US" sz="6400" b="0" dirty="0">
                <a:solidFill>
                  <a:schemeClr val="bg1"/>
                </a:solidFill>
                <a:effectLst/>
              </a:rPr>
              <a:t>. </a:t>
            </a: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500" b="0" u="sng" dirty="0">
                <a:solidFill>
                  <a:srgbClr val="FFFF00"/>
                </a:solidFill>
                <a:effectLst/>
              </a:rPr>
              <a:t>**:</a:t>
            </a:r>
            <a:r>
              <a:rPr lang="en-US" sz="6500" b="0" dirty="0">
                <a:solidFill>
                  <a:schemeClr val="bg1"/>
                </a:solidFill>
                <a:effectLst/>
              </a:rPr>
              <a:t> Xin </a:t>
            </a:r>
            <a:r>
              <a:rPr lang="en-US" sz="6500" b="0" dirty="0" err="1">
                <a:solidFill>
                  <a:schemeClr val="bg1"/>
                </a:solidFill>
                <a:effectLst/>
              </a:rPr>
              <a:t>Ngài</a:t>
            </a:r>
            <a:r>
              <a:rPr lang="en-US" sz="6500" b="0" dirty="0">
                <a:solidFill>
                  <a:schemeClr val="bg1"/>
                </a:solidFill>
                <a:effectLst/>
              </a:rPr>
              <a:t> </a:t>
            </a:r>
            <a:r>
              <a:rPr lang="en-US" sz="6500" b="0" dirty="0" err="1">
                <a:solidFill>
                  <a:schemeClr val="bg1"/>
                </a:solidFill>
                <a:effectLst/>
              </a:rPr>
              <a:t>hãy</a:t>
            </a:r>
            <a:r>
              <a:rPr lang="en-US" sz="6500" b="0" dirty="0">
                <a:solidFill>
                  <a:schemeClr val="bg1"/>
                </a:solidFill>
                <a:effectLst/>
              </a:rPr>
              <a:t> </a:t>
            </a:r>
            <a:r>
              <a:rPr lang="en-US" sz="6500" b="0" dirty="0" err="1">
                <a:solidFill>
                  <a:schemeClr val="bg1"/>
                </a:solidFill>
                <a:effectLst/>
              </a:rPr>
              <a:t>sai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rao</a:t>
            </a:r>
            <a:r>
              <a:rPr lang="en-US" sz="6500" b="0" dirty="0">
                <a:solidFill>
                  <a:schemeClr val="bg1"/>
                </a:solidFill>
                <a:effectLst/>
              </a:rPr>
              <a:t> </a:t>
            </a:r>
            <a:r>
              <a:rPr lang="en-US" sz="6500" b="0" dirty="0" err="1">
                <a:solidFill>
                  <a:schemeClr val="bg1"/>
                </a:solidFill>
                <a:effectLst/>
              </a:rPr>
              <a:t>chân</a:t>
            </a:r>
            <a:r>
              <a:rPr lang="en-US" sz="6500" b="0" dirty="0">
                <a:solidFill>
                  <a:schemeClr val="bg1"/>
                </a:solidFill>
                <a:effectLst/>
              </a:rPr>
              <a:t> </a:t>
            </a:r>
            <a:r>
              <a:rPr lang="en-US" sz="6500" b="0" dirty="0" err="1">
                <a:solidFill>
                  <a:schemeClr val="bg1"/>
                </a:solidFill>
                <a:effectLst/>
              </a:rPr>
              <a:t>lý</a:t>
            </a:r>
            <a:r>
              <a:rPr lang="en-US" sz="6500" b="0" dirty="0">
                <a:solidFill>
                  <a:schemeClr val="bg1"/>
                </a:solidFill>
                <a:effectLst/>
              </a:rPr>
              <a:t>. </a:t>
            </a:r>
            <a:r>
              <a:rPr lang="en-US" sz="6500" b="0" dirty="0" err="1">
                <a:solidFill>
                  <a:schemeClr val="bg1"/>
                </a:solidFill>
                <a:effectLst/>
              </a:rPr>
              <a:t>Chứng</a:t>
            </a:r>
            <a:r>
              <a:rPr lang="en-US" sz="6500" b="0" dirty="0">
                <a:solidFill>
                  <a:schemeClr val="bg1"/>
                </a:solidFill>
                <a:effectLst/>
              </a:rPr>
              <a:t> </a:t>
            </a:r>
            <a:r>
              <a:rPr lang="en-US" sz="6500" b="0" dirty="0" err="1">
                <a:solidFill>
                  <a:schemeClr val="bg1"/>
                </a:solidFill>
                <a:effectLst/>
              </a:rPr>
              <a:t>nhân</a:t>
            </a:r>
            <a:r>
              <a:rPr lang="en-US" sz="6500" b="0" dirty="0">
                <a:solidFill>
                  <a:schemeClr val="bg1"/>
                </a:solidFill>
                <a:effectLst/>
              </a:rPr>
              <a:t> </a:t>
            </a:r>
            <a:r>
              <a:rPr lang="en-US" sz="6500" b="0" dirty="0" err="1">
                <a:solidFill>
                  <a:schemeClr val="bg1"/>
                </a:solidFill>
                <a:effectLst/>
              </a:rPr>
              <a:t>cho</a:t>
            </a:r>
            <a:r>
              <a:rPr lang="en-US" sz="6500" b="0" dirty="0">
                <a:solidFill>
                  <a:schemeClr val="bg1"/>
                </a:solidFill>
                <a:effectLst/>
              </a:rPr>
              <a:t> Tin </a:t>
            </a:r>
            <a:r>
              <a:rPr lang="en-US" sz="6500" b="0" dirty="0" err="1">
                <a:solidFill>
                  <a:schemeClr val="bg1"/>
                </a:solidFill>
                <a:effectLst/>
              </a:rPr>
              <a:t>Mừng</a:t>
            </a:r>
            <a:r>
              <a:rPr lang="en-US" sz="6500" b="0" dirty="0">
                <a:solidFill>
                  <a:schemeClr val="bg1"/>
                </a:solidFill>
                <a:effectLst/>
              </a:rPr>
              <a:t> loan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hồng</a:t>
            </a:r>
            <a:r>
              <a:rPr lang="en-US" sz="6500" b="0" dirty="0">
                <a:solidFill>
                  <a:schemeClr val="bg1"/>
                </a:solidFill>
                <a:effectLst/>
              </a:rPr>
              <a:t> </a:t>
            </a:r>
            <a:r>
              <a:rPr lang="en-US" sz="6500" b="0" dirty="0" err="1">
                <a:solidFill>
                  <a:schemeClr val="bg1"/>
                </a:solidFill>
                <a:effectLst/>
              </a:rPr>
              <a:t>ân</a:t>
            </a:r>
            <a:r>
              <a:rPr lang="en-US" sz="6500" b="0" dirty="0">
                <a:solidFill>
                  <a:schemeClr val="bg1"/>
                </a:solidFill>
                <a:effectLst/>
              </a:rPr>
              <a:t> </a:t>
            </a:r>
            <a:r>
              <a:rPr lang="en-US" sz="6500" b="0" dirty="0" err="1">
                <a:solidFill>
                  <a:schemeClr val="bg1"/>
                </a:solidFill>
                <a:effectLst/>
              </a:rPr>
              <a:t>yêu</a:t>
            </a:r>
            <a:r>
              <a:rPr lang="en-US" sz="6500" b="0" dirty="0">
                <a:solidFill>
                  <a:schemeClr val="bg1"/>
                </a:solidFill>
                <a:effectLst/>
              </a:rPr>
              <a:t> </a:t>
            </a:r>
            <a:r>
              <a:rPr lang="en-US" sz="6500" b="0" dirty="0" err="1">
                <a:solidFill>
                  <a:schemeClr val="bg1"/>
                </a:solidFill>
                <a:effectLst/>
              </a:rPr>
              <a:t>th</a:t>
            </a:r>
            <a:r>
              <a:rPr lang="vi-VN" sz="6500" b="0" dirty="0">
                <a:solidFill>
                  <a:schemeClr val="bg1"/>
                </a:solidFill>
                <a:effectLst/>
              </a:rPr>
              <a:t>ư</a:t>
            </a:r>
            <a:r>
              <a:rPr lang="en-US" sz="6500" b="0" dirty="0" err="1">
                <a:solidFill>
                  <a:schemeClr val="bg1"/>
                </a:solidFill>
                <a:effectLst/>
              </a:rPr>
              <a:t>ơng</a:t>
            </a:r>
            <a:r>
              <a:rPr lang="en-US" sz="6500" b="0" dirty="0">
                <a:solidFill>
                  <a:schemeClr val="bg1"/>
                </a:solidFill>
                <a:effectLst/>
              </a:rPr>
              <a:t>. </a:t>
            </a: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500" b="0" u="sng" dirty="0">
                <a:solidFill>
                  <a:srgbClr val="FFFF00"/>
                </a:solidFill>
                <a:effectLst/>
              </a:rPr>
              <a:t>Tk2:</a:t>
            </a:r>
            <a:r>
              <a:rPr lang="en-US" sz="6500" b="0" dirty="0">
                <a:solidFill>
                  <a:schemeClr val="bg1"/>
                </a:solidFill>
                <a:effectLst/>
              </a:rPr>
              <a:t> </a:t>
            </a:r>
            <a:r>
              <a:rPr lang="en-US" sz="6500" b="0" dirty="0" err="1">
                <a:solidFill>
                  <a:schemeClr val="bg1"/>
                </a:solidFill>
                <a:effectLst/>
              </a:rPr>
              <a:t>Ngài</a:t>
            </a:r>
            <a:r>
              <a:rPr lang="en-US" sz="6500" b="0" dirty="0">
                <a:solidFill>
                  <a:schemeClr val="bg1"/>
                </a:solidFill>
                <a:effectLst/>
              </a:rPr>
              <a:t> </a:t>
            </a:r>
            <a:r>
              <a:rPr lang="en-US" sz="6500" b="0" dirty="0" err="1">
                <a:solidFill>
                  <a:schemeClr val="bg1"/>
                </a:solidFill>
                <a:effectLst/>
              </a:rPr>
              <a:t>sai</a:t>
            </a:r>
            <a:r>
              <a:rPr lang="en-US" sz="6500" b="0" dirty="0">
                <a:solidFill>
                  <a:schemeClr val="bg1"/>
                </a:solidFill>
                <a:effectLst/>
              </a:rPr>
              <a:t> </a:t>
            </a:r>
            <a:r>
              <a:rPr lang="en-US" sz="6500" b="0" dirty="0" err="1">
                <a:solidFill>
                  <a:schemeClr val="bg1"/>
                </a:solidFill>
                <a:effectLst/>
              </a:rPr>
              <a:t>tôi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cho</a:t>
            </a:r>
            <a:r>
              <a:rPr lang="en-US" sz="6500" b="0" dirty="0">
                <a:solidFill>
                  <a:schemeClr val="bg1"/>
                </a:solidFill>
                <a:effectLst/>
              </a:rPr>
              <a:t> </a:t>
            </a:r>
            <a:r>
              <a:rPr lang="en-US" sz="6500" b="0" dirty="0" err="1">
                <a:solidFill>
                  <a:schemeClr val="bg1"/>
                </a:solidFill>
                <a:effectLst/>
              </a:rPr>
              <a:t>dẫu</a:t>
            </a:r>
            <a:r>
              <a:rPr lang="en-US" sz="6500" b="0" dirty="0">
                <a:solidFill>
                  <a:schemeClr val="bg1"/>
                </a:solidFill>
                <a:effectLst/>
              </a:rPr>
              <a:t> </a:t>
            </a:r>
            <a:r>
              <a:rPr lang="en-US" sz="6500" b="0" dirty="0" err="1">
                <a:solidFill>
                  <a:schemeClr val="bg1"/>
                </a:solidFill>
                <a:effectLst/>
              </a:rPr>
              <a:t>tôi</a:t>
            </a:r>
            <a:r>
              <a:rPr lang="en-US" sz="6500" b="0" dirty="0">
                <a:solidFill>
                  <a:schemeClr val="bg1"/>
                </a:solidFill>
                <a:effectLst/>
              </a:rPr>
              <a:t> </a:t>
            </a:r>
            <a:r>
              <a:rPr lang="en-US" sz="6500" b="0" dirty="0" err="1">
                <a:solidFill>
                  <a:schemeClr val="bg1"/>
                </a:solidFill>
                <a:effectLst/>
              </a:rPr>
              <a:t>chẳng</a:t>
            </a:r>
            <a:r>
              <a:rPr lang="en-US" sz="6500" b="0" dirty="0">
                <a:solidFill>
                  <a:schemeClr val="bg1"/>
                </a:solidFill>
                <a:effectLst/>
              </a:rPr>
              <a:t> </a:t>
            </a:r>
            <a:r>
              <a:rPr lang="en-US" sz="6500" b="0" dirty="0" err="1">
                <a:solidFill>
                  <a:schemeClr val="bg1"/>
                </a:solidFill>
                <a:effectLst/>
              </a:rPr>
              <a:t>biết</a:t>
            </a:r>
            <a:r>
              <a:rPr lang="en-US" sz="6500" b="0" dirty="0">
                <a:solidFill>
                  <a:schemeClr val="bg1"/>
                </a:solidFill>
                <a:effectLst/>
              </a:rPr>
              <a:t> </a:t>
            </a:r>
            <a:r>
              <a:rPr lang="en-US" sz="6500" b="0" dirty="0" err="1">
                <a:solidFill>
                  <a:schemeClr val="bg1"/>
                </a:solidFill>
                <a:effectLst/>
              </a:rPr>
              <a:t>gì</a:t>
            </a:r>
            <a:r>
              <a:rPr lang="en-US" sz="6500" b="0" dirty="0">
                <a:solidFill>
                  <a:schemeClr val="bg1"/>
                </a:solidFill>
                <a:effectLst/>
              </a:rPr>
              <a:t>. </a:t>
            </a:r>
            <a:r>
              <a:rPr lang="en-US" sz="6500" b="0" dirty="0" err="1">
                <a:solidFill>
                  <a:schemeClr val="bg1"/>
                </a:solidFill>
                <a:effectLst/>
              </a:rPr>
              <a:t>Ngài</a:t>
            </a:r>
            <a:r>
              <a:rPr lang="en-US" sz="6500" b="0" dirty="0">
                <a:solidFill>
                  <a:schemeClr val="bg1"/>
                </a:solidFill>
                <a:effectLst/>
              </a:rPr>
              <a:t> </a:t>
            </a:r>
            <a:r>
              <a:rPr lang="en-US" sz="6500" b="0" dirty="0" err="1">
                <a:solidFill>
                  <a:schemeClr val="bg1"/>
                </a:solidFill>
                <a:effectLst/>
              </a:rPr>
              <a:t>sai</a:t>
            </a:r>
            <a:r>
              <a:rPr lang="en-US" sz="6500" b="0" dirty="0">
                <a:solidFill>
                  <a:schemeClr val="bg1"/>
                </a:solidFill>
                <a:effectLst/>
              </a:rPr>
              <a:t> </a:t>
            </a:r>
            <a:r>
              <a:rPr lang="en-US" sz="6500" b="0" dirty="0" err="1">
                <a:solidFill>
                  <a:schemeClr val="bg1"/>
                </a:solidFill>
                <a:effectLst/>
              </a:rPr>
              <a:t>tôi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loan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mottj</a:t>
            </a:r>
            <a:r>
              <a:rPr lang="en-US" sz="6500" b="0" dirty="0">
                <a:solidFill>
                  <a:schemeClr val="bg1"/>
                </a:solidFill>
                <a:effectLst/>
              </a:rPr>
              <a:t> </a:t>
            </a:r>
            <a:r>
              <a:rPr lang="en-US" sz="6500" b="0" dirty="0" err="1">
                <a:solidFill>
                  <a:schemeClr val="bg1"/>
                </a:solidFill>
                <a:effectLst/>
              </a:rPr>
              <a:t>nguồn</a:t>
            </a:r>
            <a:r>
              <a:rPr lang="en-US" sz="6500" b="0" dirty="0">
                <a:solidFill>
                  <a:schemeClr val="bg1"/>
                </a:solidFill>
                <a:effectLst/>
              </a:rPr>
              <a:t> </a:t>
            </a:r>
            <a:r>
              <a:rPr lang="en-US" sz="6500" b="0" dirty="0" err="1">
                <a:solidFill>
                  <a:schemeClr val="bg1"/>
                </a:solidFill>
                <a:effectLst/>
              </a:rPr>
              <a:t>chân</a:t>
            </a:r>
            <a:r>
              <a:rPr lang="en-US" sz="6500" b="0" dirty="0">
                <a:solidFill>
                  <a:schemeClr val="bg1"/>
                </a:solidFill>
                <a:effectLst/>
              </a:rPr>
              <a:t> </a:t>
            </a:r>
            <a:r>
              <a:rPr lang="en-US" sz="6500" b="0" dirty="0" err="1">
                <a:solidFill>
                  <a:schemeClr val="bg1"/>
                </a:solidFill>
                <a:effectLst/>
              </a:rPr>
              <a:t>lý</a:t>
            </a:r>
            <a:r>
              <a:rPr lang="en-US" sz="6500" b="0" dirty="0">
                <a:solidFill>
                  <a:schemeClr val="bg1"/>
                </a:solidFill>
                <a:effectLst/>
              </a:rPr>
              <a:t>. </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b="0" u="sng" dirty="0">
                <a:solidFill>
                  <a:srgbClr val="FFFF00"/>
                </a:solidFill>
                <a:effectLst/>
              </a:rPr>
              <a:t>**:</a:t>
            </a:r>
            <a:r>
              <a:rPr lang="en-US" sz="6600" b="0" dirty="0">
                <a:solidFill>
                  <a:schemeClr val="bg1"/>
                </a:solidFill>
                <a:effectLst/>
              </a:rPr>
              <a:t> </a:t>
            </a:r>
            <a:r>
              <a:rPr lang="en-US" sz="6600" b="0" dirty="0" err="1">
                <a:solidFill>
                  <a:schemeClr val="bg1"/>
                </a:solidFill>
                <a:effectLst/>
              </a:rPr>
              <a:t>Ngài</a:t>
            </a:r>
            <a:r>
              <a:rPr lang="en-US" sz="6600" b="0" dirty="0">
                <a:solidFill>
                  <a:schemeClr val="bg1"/>
                </a:solidFill>
                <a:effectLst/>
              </a:rPr>
              <a:t> </a:t>
            </a:r>
            <a:r>
              <a:rPr lang="en-US" sz="6600" b="0" dirty="0" err="1">
                <a:solidFill>
                  <a:schemeClr val="bg1"/>
                </a:solidFill>
                <a:effectLst/>
              </a:rPr>
              <a:t>sai</a:t>
            </a:r>
            <a:r>
              <a:rPr lang="en-US" sz="6600" b="0" dirty="0">
                <a:solidFill>
                  <a:schemeClr val="bg1"/>
                </a:solidFill>
                <a:effectLst/>
              </a:rPr>
              <a:t> </a:t>
            </a:r>
            <a:r>
              <a:rPr lang="en-US" sz="6600" b="0" dirty="0" err="1">
                <a:solidFill>
                  <a:schemeClr val="bg1"/>
                </a:solidFill>
                <a:effectLst/>
              </a:rPr>
              <a:t>tôi</a:t>
            </a:r>
            <a:r>
              <a:rPr lang="en-US" sz="6600" b="0" dirty="0">
                <a:solidFill>
                  <a:schemeClr val="bg1"/>
                </a:solidFill>
                <a:effectLst/>
              </a:rPr>
              <a:t> </a:t>
            </a:r>
            <a:r>
              <a:rPr lang="en-US" sz="6600" b="0" dirty="0" err="1">
                <a:solidFill>
                  <a:schemeClr val="bg1"/>
                </a:solidFill>
                <a:effectLst/>
              </a:rPr>
              <a:t>đi</a:t>
            </a:r>
            <a:r>
              <a:rPr lang="en-US" sz="6600" b="0" dirty="0">
                <a:solidFill>
                  <a:schemeClr val="bg1"/>
                </a:solidFill>
                <a:effectLst/>
              </a:rPr>
              <a:t>, </a:t>
            </a:r>
            <a:r>
              <a:rPr lang="en-US" sz="6600" b="0" dirty="0" err="1">
                <a:solidFill>
                  <a:schemeClr val="bg1"/>
                </a:solidFill>
                <a:effectLst/>
              </a:rPr>
              <a:t>thân</a:t>
            </a:r>
            <a:r>
              <a:rPr lang="en-US" sz="6600" b="0" dirty="0">
                <a:solidFill>
                  <a:schemeClr val="bg1"/>
                </a:solidFill>
                <a:effectLst/>
              </a:rPr>
              <a:t> </a:t>
            </a:r>
            <a:r>
              <a:rPr lang="en-US" sz="6600" b="0" dirty="0" err="1">
                <a:solidFill>
                  <a:schemeClr val="bg1"/>
                </a:solidFill>
                <a:effectLst/>
              </a:rPr>
              <a:t>tôi</a:t>
            </a:r>
            <a:r>
              <a:rPr lang="en-US" sz="6600" b="0" dirty="0">
                <a:solidFill>
                  <a:schemeClr val="bg1"/>
                </a:solidFill>
                <a:effectLst/>
              </a:rPr>
              <a:t> </a:t>
            </a:r>
            <a:r>
              <a:rPr lang="en-US" sz="6600" b="0" dirty="0" err="1">
                <a:solidFill>
                  <a:schemeClr val="bg1"/>
                </a:solidFill>
                <a:effectLst/>
              </a:rPr>
              <a:t>đâu</a:t>
            </a:r>
            <a:r>
              <a:rPr lang="en-US" sz="6600" b="0" dirty="0">
                <a:solidFill>
                  <a:schemeClr val="bg1"/>
                </a:solidFill>
                <a:effectLst/>
              </a:rPr>
              <a:t> </a:t>
            </a:r>
            <a:r>
              <a:rPr lang="en-US" sz="6600" b="0" dirty="0" err="1">
                <a:solidFill>
                  <a:schemeClr val="bg1"/>
                </a:solidFill>
                <a:effectLst/>
              </a:rPr>
              <a:t>có</a:t>
            </a:r>
            <a:r>
              <a:rPr lang="en-US" sz="6600" b="0" dirty="0">
                <a:solidFill>
                  <a:schemeClr val="bg1"/>
                </a:solidFill>
                <a:effectLst/>
              </a:rPr>
              <a:t> </a:t>
            </a:r>
            <a:r>
              <a:rPr lang="en-US" sz="6600" b="0" dirty="0" err="1">
                <a:solidFill>
                  <a:schemeClr val="bg1"/>
                </a:solidFill>
                <a:effectLst/>
              </a:rPr>
              <a:t>là</a:t>
            </a:r>
            <a:r>
              <a:rPr lang="en-US" sz="6600" b="0" dirty="0">
                <a:solidFill>
                  <a:schemeClr val="bg1"/>
                </a:solidFill>
                <a:effectLst/>
              </a:rPr>
              <a:t> chi, </a:t>
            </a:r>
            <a:r>
              <a:rPr lang="en-US" sz="6600" b="0" dirty="0" err="1">
                <a:solidFill>
                  <a:schemeClr val="bg1"/>
                </a:solidFill>
                <a:effectLst/>
              </a:rPr>
              <a:t>mong</a:t>
            </a:r>
            <a:r>
              <a:rPr lang="en-US" sz="6600" b="0" dirty="0">
                <a:solidFill>
                  <a:schemeClr val="bg1"/>
                </a:solidFill>
                <a:effectLst/>
              </a:rPr>
              <a:t> </a:t>
            </a:r>
            <a:r>
              <a:rPr lang="en-US" sz="6600" b="0" dirty="0" err="1">
                <a:solidFill>
                  <a:schemeClr val="bg1"/>
                </a:solidFill>
                <a:effectLst/>
              </a:rPr>
              <a:t>manh</a:t>
            </a:r>
            <a:r>
              <a:rPr lang="en-US" sz="6600" b="0" dirty="0">
                <a:solidFill>
                  <a:schemeClr val="bg1"/>
                </a:solidFill>
                <a:effectLst/>
              </a:rPr>
              <a:t> </a:t>
            </a:r>
            <a:r>
              <a:rPr lang="en-US" sz="6600" b="0" dirty="0" err="1">
                <a:solidFill>
                  <a:schemeClr val="bg1"/>
                </a:solidFill>
                <a:effectLst/>
              </a:rPr>
              <a:t>yếu</a:t>
            </a:r>
            <a:r>
              <a:rPr lang="en-US" sz="6600" b="0" dirty="0">
                <a:solidFill>
                  <a:schemeClr val="bg1"/>
                </a:solidFill>
                <a:effectLst/>
              </a:rPr>
              <a:t> </a:t>
            </a:r>
            <a:r>
              <a:rPr lang="en-US" sz="6600" b="0" dirty="0" err="1">
                <a:solidFill>
                  <a:schemeClr val="bg1"/>
                </a:solidFill>
                <a:effectLst/>
              </a:rPr>
              <a:t>đuối</a:t>
            </a:r>
            <a:r>
              <a:rPr lang="en-US" sz="6600" b="0" dirty="0">
                <a:solidFill>
                  <a:schemeClr val="bg1"/>
                </a:solidFill>
                <a:effectLst/>
              </a:rPr>
              <a:t> </a:t>
            </a:r>
            <a:r>
              <a:rPr lang="en-US" sz="6600" b="0" dirty="0" err="1">
                <a:solidFill>
                  <a:schemeClr val="bg1"/>
                </a:solidFill>
                <a:effectLst/>
              </a:rPr>
              <a:t>tự</a:t>
            </a:r>
            <a:r>
              <a:rPr lang="en-US" sz="6600" b="0" dirty="0">
                <a:solidFill>
                  <a:schemeClr val="bg1"/>
                </a:solidFill>
                <a:effectLst/>
              </a:rPr>
              <a:t> ty, </a:t>
            </a:r>
            <a:r>
              <a:rPr lang="en-US" sz="6600" b="0" dirty="0" err="1">
                <a:solidFill>
                  <a:schemeClr val="bg1"/>
                </a:solidFill>
                <a:effectLst/>
              </a:rPr>
              <a:t>nhưng</a:t>
            </a:r>
            <a:r>
              <a:rPr lang="en-US" sz="6600" b="0" dirty="0">
                <a:solidFill>
                  <a:schemeClr val="bg1"/>
                </a:solidFill>
                <a:effectLst/>
              </a:rPr>
              <a:t> </a:t>
            </a:r>
            <a:r>
              <a:rPr lang="en-US" sz="6600" b="0" dirty="0" err="1">
                <a:solidFill>
                  <a:schemeClr val="bg1"/>
                </a:solidFill>
                <a:effectLst/>
              </a:rPr>
              <a:t>vâng</a:t>
            </a:r>
            <a:r>
              <a:rPr lang="en-US" sz="6600" b="0" dirty="0">
                <a:solidFill>
                  <a:schemeClr val="bg1"/>
                </a:solidFill>
                <a:effectLst/>
              </a:rPr>
              <a:t> ý </a:t>
            </a:r>
            <a:r>
              <a:rPr lang="en-US" sz="6600" b="0" dirty="0" err="1">
                <a:solidFill>
                  <a:schemeClr val="bg1"/>
                </a:solidFill>
                <a:effectLst/>
              </a:rPr>
              <a:t>Ngài</a:t>
            </a:r>
            <a:r>
              <a:rPr lang="en-US" sz="6600" b="0" dirty="0">
                <a:solidFill>
                  <a:schemeClr val="bg1"/>
                </a:solidFill>
                <a:effectLst/>
              </a:rPr>
              <a:t> b</a:t>
            </a:r>
            <a:r>
              <a:rPr lang="vi-VN" sz="6600" b="0" dirty="0">
                <a:solidFill>
                  <a:schemeClr val="bg1"/>
                </a:solidFill>
                <a:effectLst/>
              </a:rPr>
              <a:t>ư</a:t>
            </a:r>
            <a:r>
              <a:rPr lang="en-US" sz="6600" b="0" dirty="0" err="1">
                <a:solidFill>
                  <a:schemeClr val="bg1"/>
                </a:solidFill>
                <a:effectLst/>
              </a:rPr>
              <a:t>ớc</a:t>
            </a:r>
            <a:r>
              <a:rPr lang="en-US" sz="6600" b="0" dirty="0">
                <a:solidFill>
                  <a:schemeClr val="bg1"/>
                </a:solidFill>
                <a:effectLst/>
              </a:rPr>
              <a:t> </a:t>
            </a:r>
            <a:r>
              <a:rPr lang="en-US" sz="6600" b="0" dirty="0" err="1">
                <a:solidFill>
                  <a:schemeClr val="bg1"/>
                </a:solidFill>
                <a:effectLst/>
              </a:rPr>
              <a:t>đi</a:t>
            </a:r>
            <a:r>
              <a:rPr lang="en-US" sz="6600" b="0" dirty="0">
                <a:solidFill>
                  <a:schemeClr val="bg1"/>
                </a:solidFill>
                <a:effectLst/>
              </a:rPr>
              <a:t>. </a:t>
            </a:r>
          </a:p>
        </p:txBody>
      </p:sp>
    </p:spTree>
    <p:extLst>
      <p:ext uri="{BB962C8B-B14F-4D97-AF65-F5344CB8AC3E}">
        <p14:creationId xmlns:p14="http://schemas.microsoft.com/office/powerpoint/2010/main" val="36312682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500" b="0" u="sng" dirty="0" err="1">
                <a:solidFill>
                  <a:srgbClr val="FFFF00"/>
                </a:solidFill>
                <a:effectLst/>
              </a:rPr>
              <a:t>Đk</a:t>
            </a:r>
            <a:r>
              <a:rPr lang="en-US" sz="6500" b="0" u="sng" dirty="0">
                <a:solidFill>
                  <a:srgbClr val="FFFF00"/>
                </a:solidFill>
                <a:effectLst/>
              </a:rPr>
              <a:t>:</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Nhìn</a:t>
            </a:r>
            <a:r>
              <a:rPr lang="en-US" sz="6500" b="0" dirty="0">
                <a:solidFill>
                  <a:schemeClr val="bg1"/>
                </a:solidFill>
                <a:effectLst/>
              </a:rPr>
              <a:t> </a:t>
            </a:r>
            <a:r>
              <a:rPr lang="en-US" sz="6500" b="0" dirty="0" err="1">
                <a:solidFill>
                  <a:schemeClr val="bg1"/>
                </a:solidFill>
                <a:effectLst/>
              </a:rPr>
              <a:t>xem</a:t>
            </a:r>
            <a:r>
              <a:rPr lang="en-US" sz="6500" b="0" dirty="0">
                <a:solidFill>
                  <a:schemeClr val="bg1"/>
                </a:solidFill>
                <a:effectLst/>
              </a:rPr>
              <a:t> </a:t>
            </a:r>
            <a:r>
              <a:rPr lang="en-US" sz="6500" b="0" dirty="0" err="1">
                <a:solidFill>
                  <a:schemeClr val="bg1"/>
                </a:solidFill>
                <a:effectLst/>
              </a:rPr>
              <a:t>lúa</a:t>
            </a:r>
            <a:r>
              <a:rPr lang="en-US" sz="6500" b="0" dirty="0">
                <a:solidFill>
                  <a:schemeClr val="bg1"/>
                </a:solidFill>
                <a:effectLst/>
              </a:rPr>
              <a:t> </a:t>
            </a:r>
            <a:r>
              <a:rPr lang="en-US" sz="6500" b="0" dirty="0" err="1">
                <a:solidFill>
                  <a:schemeClr val="bg1"/>
                </a:solidFill>
                <a:effectLst/>
              </a:rPr>
              <a:t>chín</a:t>
            </a:r>
            <a:r>
              <a:rPr lang="en-US" sz="6500" b="0" dirty="0">
                <a:solidFill>
                  <a:schemeClr val="bg1"/>
                </a:solidFill>
                <a:effectLst/>
              </a:rPr>
              <a:t> </a:t>
            </a:r>
            <a:r>
              <a:rPr lang="en-US" sz="6500" b="0" dirty="0" err="1">
                <a:solidFill>
                  <a:schemeClr val="bg1"/>
                </a:solidFill>
                <a:effectLst/>
              </a:rPr>
              <a:t>đầy</a:t>
            </a:r>
            <a:r>
              <a:rPr lang="en-US" sz="6500" b="0" dirty="0">
                <a:solidFill>
                  <a:schemeClr val="bg1"/>
                </a:solidFill>
                <a:effectLst/>
              </a:rPr>
              <a:t> </a:t>
            </a:r>
            <a:r>
              <a:rPr lang="en-US" sz="6500" b="0" dirty="0" err="1">
                <a:solidFill>
                  <a:schemeClr val="bg1"/>
                </a:solidFill>
                <a:effectLst/>
              </a:rPr>
              <a:t>đồng</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Đồng</a:t>
            </a:r>
            <a:r>
              <a:rPr lang="en-US" sz="6500" b="0" dirty="0">
                <a:solidFill>
                  <a:schemeClr val="bg1"/>
                </a:solidFill>
                <a:effectLst/>
              </a:rPr>
              <a:t> </a:t>
            </a:r>
            <a:r>
              <a:rPr lang="en-US" sz="6500" b="0" dirty="0" err="1">
                <a:solidFill>
                  <a:schemeClr val="bg1"/>
                </a:solidFill>
                <a:effectLst/>
              </a:rPr>
              <a:t>xanh</a:t>
            </a:r>
            <a:r>
              <a:rPr lang="en-US" sz="6500" b="0" dirty="0">
                <a:solidFill>
                  <a:schemeClr val="bg1"/>
                </a:solidFill>
                <a:effectLst/>
              </a:rPr>
              <a:t> nay </a:t>
            </a:r>
            <a:r>
              <a:rPr lang="en-US" sz="6500" b="0" dirty="0" err="1">
                <a:solidFill>
                  <a:schemeClr val="bg1"/>
                </a:solidFill>
                <a:effectLst/>
              </a:rPr>
              <a:t>thiếu</a:t>
            </a:r>
            <a:r>
              <a:rPr lang="en-US" sz="6500" b="0" dirty="0">
                <a:solidFill>
                  <a:schemeClr val="bg1"/>
                </a:solidFill>
                <a:effectLst/>
              </a:rPr>
              <a:t> </a:t>
            </a:r>
            <a:r>
              <a:rPr lang="en-US" sz="6500" b="0" dirty="0" err="1">
                <a:solidFill>
                  <a:schemeClr val="bg1"/>
                </a:solidFill>
                <a:effectLst/>
              </a:rPr>
              <a:t>thợ</a:t>
            </a:r>
            <a:r>
              <a:rPr lang="en-US" sz="6500" b="0" dirty="0">
                <a:solidFill>
                  <a:schemeClr val="bg1"/>
                </a:solidFill>
                <a:effectLst/>
              </a:rPr>
              <a:t> </a:t>
            </a:r>
            <a:r>
              <a:rPr lang="en-US" sz="6500" b="0" dirty="0" err="1">
                <a:solidFill>
                  <a:schemeClr val="bg1"/>
                </a:solidFill>
                <a:effectLst/>
              </a:rPr>
              <a:t>gặt</a:t>
            </a:r>
            <a:r>
              <a:rPr lang="en-US" sz="6500" b="0" dirty="0">
                <a:solidFill>
                  <a:schemeClr val="bg1"/>
                </a:solidFill>
                <a:effectLst/>
              </a:rPr>
              <a:t>. </a:t>
            </a:r>
          </a:p>
        </p:txBody>
      </p:sp>
    </p:spTree>
    <p:extLst>
      <p:ext uri="{BB962C8B-B14F-4D97-AF65-F5344CB8AC3E}">
        <p14:creationId xmlns:p14="http://schemas.microsoft.com/office/powerpoint/2010/main" val="25840641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500" b="0" u="sng" dirty="0">
                <a:solidFill>
                  <a:srgbClr val="FFFF00"/>
                </a:solidFill>
                <a:effectLst/>
              </a:rPr>
              <a:t>**:</a:t>
            </a:r>
            <a:r>
              <a:rPr lang="en-US" sz="6500" b="0" dirty="0">
                <a:solidFill>
                  <a:schemeClr val="bg1"/>
                </a:solidFill>
                <a:effectLst/>
              </a:rPr>
              <a:t> Xin </a:t>
            </a:r>
            <a:r>
              <a:rPr lang="en-US" sz="6500" b="0" dirty="0" err="1">
                <a:solidFill>
                  <a:schemeClr val="bg1"/>
                </a:solidFill>
                <a:effectLst/>
              </a:rPr>
              <a:t>Ngài</a:t>
            </a:r>
            <a:r>
              <a:rPr lang="en-US" sz="6500" b="0" dirty="0">
                <a:solidFill>
                  <a:schemeClr val="bg1"/>
                </a:solidFill>
                <a:effectLst/>
              </a:rPr>
              <a:t> </a:t>
            </a:r>
            <a:r>
              <a:rPr lang="en-US" sz="6500" b="0" dirty="0" err="1">
                <a:solidFill>
                  <a:schemeClr val="bg1"/>
                </a:solidFill>
                <a:effectLst/>
              </a:rPr>
              <a:t>hãy</a:t>
            </a:r>
            <a:r>
              <a:rPr lang="en-US" sz="6500" b="0" dirty="0">
                <a:solidFill>
                  <a:schemeClr val="bg1"/>
                </a:solidFill>
                <a:effectLst/>
              </a:rPr>
              <a:t> </a:t>
            </a:r>
            <a:r>
              <a:rPr lang="en-US" sz="6500" b="0" dirty="0" err="1">
                <a:solidFill>
                  <a:schemeClr val="bg1"/>
                </a:solidFill>
                <a:effectLst/>
              </a:rPr>
              <a:t>sai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rao</a:t>
            </a:r>
            <a:r>
              <a:rPr lang="en-US" sz="6500" b="0" dirty="0">
                <a:solidFill>
                  <a:schemeClr val="bg1"/>
                </a:solidFill>
                <a:effectLst/>
              </a:rPr>
              <a:t> </a:t>
            </a:r>
            <a:r>
              <a:rPr lang="en-US" sz="6500" b="0" dirty="0" err="1">
                <a:solidFill>
                  <a:schemeClr val="bg1"/>
                </a:solidFill>
                <a:effectLst/>
              </a:rPr>
              <a:t>chân</a:t>
            </a:r>
            <a:r>
              <a:rPr lang="en-US" sz="6500" b="0" dirty="0">
                <a:solidFill>
                  <a:schemeClr val="bg1"/>
                </a:solidFill>
                <a:effectLst/>
              </a:rPr>
              <a:t> </a:t>
            </a:r>
            <a:r>
              <a:rPr lang="en-US" sz="6500" b="0" dirty="0" err="1">
                <a:solidFill>
                  <a:schemeClr val="bg1"/>
                </a:solidFill>
                <a:effectLst/>
              </a:rPr>
              <a:t>lý</a:t>
            </a:r>
            <a:r>
              <a:rPr lang="en-US" sz="6500" b="0" dirty="0">
                <a:solidFill>
                  <a:schemeClr val="bg1"/>
                </a:solidFill>
                <a:effectLst/>
              </a:rPr>
              <a:t>. </a:t>
            </a:r>
            <a:r>
              <a:rPr lang="en-US" sz="6500" b="0" dirty="0" err="1">
                <a:solidFill>
                  <a:schemeClr val="bg1"/>
                </a:solidFill>
                <a:effectLst/>
              </a:rPr>
              <a:t>Chứng</a:t>
            </a:r>
            <a:r>
              <a:rPr lang="en-US" sz="6500" b="0" dirty="0">
                <a:solidFill>
                  <a:schemeClr val="bg1"/>
                </a:solidFill>
                <a:effectLst/>
              </a:rPr>
              <a:t> </a:t>
            </a:r>
            <a:r>
              <a:rPr lang="en-US" sz="6500" b="0" dirty="0" err="1">
                <a:solidFill>
                  <a:schemeClr val="bg1"/>
                </a:solidFill>
                <a:effectLst/>
              </a:rPr>
              <a:t>nhân</a:t>
            </a:r>
            <a:r>
              <a:rPr lang="en-US" sz="6500" b="0" dirty="0">
                <a:solidFill>
                  <a:schemeClr val="bg1"/>
                </a:solidFill>
                <a:effectLst/>
              </a:rPr>
              <a:t> </a:t>
            </a:r>
            <a:r>
              <a:rPr lang="en-US" sz="6500" b="0" dirty="0" err="1">
                <a:solidFill>
                  <a:schemeClr val="bg1"/>
                </a:solidFill>
                <a:effectLst/>
              </a:rPr>
              <a:t>cho</a:t>
            </a:r>
            <a:r>
              <a:rPr lang="en-US" sz="6500" b="0" dirty="0">
                <a:solidFill>
                  <a:schemeClr val="bg1"/>
                </a:solidFill>
                <a:effectLst/>
              </a:rPr>
              <a:t> Tin </a:t>
            </a:r>
            <a:r>
              <a:rPr lang="en-US" sz="6500" b="0" dirty="0" err="1">
                <a:solidFill>
                  <a:schemeClr val="bg1"/>
                </a:solidFill>
                <a:effectLst/>
              </a:rPr>
              <a:t>Mừng</a:t>
            </a:r>
            <a:r>
              <a:rPr lang="en-US" sz="6500" b="0" dirty="0">
                <a:solidFill>
                  <a:schemeClr val="bg1"/>
                </a:solidFill>
                <a:effectLst/>
              </a:rPr>
              <a:t> loan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hồng</a:t>
            </a:r>
            <a:r>
              <a:rPr lang="en-US" sz="6500" b="0" dirty="0">
                <a:solidFill>
                  <a:schemeClr val="bg1"/>
                </a:solidFill>
                <a:effectLst/>
              </a:rPr>
              <a:t> </a:t>
            </a:r>
            <a:r>
              <a:rPr lang="en-US" sz="6500" b="0" dirty="0" err="1">
                <a:solidFill>
                  <a:schemeClr val="bg1"/>
                </a:solidFill>
                <a:effectLst/>
              </a:rPr>
              <a:t>ân</a:t>
            </a:r>
            <a:r>
              <a:rPr lang="en-US" sz="6500" b="0" dirty="0">
                <a:solidFill>
                  <a:schemeClr val="bg1"/>
                </a:solidFill>
                <a:effectLst/>
              </a:rPr>
              <a:t> </a:t>
            </a:r>
            <a:r>
              <a:rPr lang="en-US" sz="6500" b="0" dirty="0" err="1">
                <a:solidFill>
                  <a:schemeClr val="bg1"/>
                </a:solidFill>
                <a:effectLst/>
              </a:rPr>
              <a:t>yêu</a:t>
            </a:r>
            <a:r>
              <a:rPr lang="en-US" sz="6500" b="0" dirty="0">
                <a:solidFill>
                  <a:schemeClr val="bg1"/>
                </a:solidFill>
                <a:effectLst/>
              </a:rPr>
              <a:t> </a:t>
            </a:r>
            <a:r>
              <a:rPr lang="en-US" sz="6500" b="0" dirty="0" err="1">
                <a:solidFill>
                  <a:schemeClr val="bg1"/>
                </a:solidFill>
                <a:effectLst/>
              </a:rPr>
              <a:t>th</a:t>
            </a:r>
            <a:r>
              <a:rPr lang="vi-VN" sz="6500" b="0" dirty="0">
                <a:solidFill>
                  <a:schemeClr val="bg1"/>
                </a:solidFill>
                <a:effectLst/>
              </a:rPr>
              <a:t>ư</a:t>
            </a:r>
            <a:r>
              <a:rPr lang="en-US" sz="6500" b="0" dirty="0" err="1">
                <a:solidFill>
                  <a:schemeClr val="bg1"/>
                </a:solidFill>
                <a:effectLst/>
              </a:rPr>
              <a:t>ơng</a:t>
            </a:r>
            <a:r>
              <a:rPr lang="en-US" sz="6500" b="0" dirty="0">
                <a:solidFill>
                  <a:schemeClr val="bg1"/>
                </a:solidFill>
                <a:effectLst/>
              </a:rPr>
              <a:t>. </a:t>
            </a:r>
          </a:p>
        </p:txBody>
      </p:sp>
    </p:spTree>
    <p:extLst>
      <p:ext uri="{BB962C8B-B14F-4D97-AF65-F5344CB8AC3E}">
        <p14:creationId xmlns:p14="http://schemas.microsoft.com/office/powerpoint/2010/main" val="24756333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dirty="0">
                <a:solidFill>
                  <a:schemeClr val="bg1"/>
                </a:solidFill>
              </a:rPr>
              <a:t> </a:t>
            </a:r>
            <a:r>
              <a:rPr lang="en-US" sz="6000" b="0" smtClean="0">
                <a:solidFill>
                  <a:schemeClr val="bg1"/>
                </a:solidFill>
                <a:effectLst/>
              </a:rPr>
              <a:t>Đ</a:t>
            </a:r>
            <a:r>
              <a:rPr lang="vi-VN" sz="6000" b="0" dirty="0">
                <a:solidFill>
                  <a:schemeClr val="bg1"/>
                </a:solidFill>
                <a:effectLst/>
              </a:rPr>
              <a:t>ư</a:t>
            </a:r>
            <a:r>
              <a:rPr lang="en-US" sz="6000" b="0" dirty="0" err="1">
                <a:solidFill>
                  <a:schemeClr val="bg1"/>
                </a:solidFill>
                <a:effectLst/>
              </a:rPr>
              <a:t>ờng</a:t>
            </a:r>
            <a:r>
              <a:rPr lang="en-US" sz="6000" b="0" dirty="0">
                <a:solidFill>
                  <a:schemeClr val="bg1"/>
                </a:solidFill>
                <a:effectLst/>
              </a:rPr>
              <a:t> </a:t>
            </a:r>
            <a:r>
              <a:rPr lang="en-US" sz="6000" b="0" dirty="0" err="1">
                <a:solidFill>
                  <a:schemeClr val="bg1"/>
                </a:solidFill>
                <a:effectLst/>
              </a:rPr>
              <a:t>xa</a:t>
            </a:r>
            <a:r>
              <a:rPr lang="en-US" sz="6000" b="0" dirty="0">
                <a:solidFill>
                  <a:schemeClr val="bg1"/>
                </a:solidFill>
                <a:effectLst/>
              </a:rPr>
              <a:t> </a:t>
            </a:r>
            <a:r>
              <a:rPr lang="en-US" sz="6000" b="0" dirty="0" err="1">
                <a:solidFill>
                  <a:schemeClr val="bg1"/>
                </a:solidFill>
                <a:effectLst/>
              </a:rPr>
              <a:t>muôn</a:t>
            </a:r>
            <a:r>
              <a:rPr lang="en-US" sz="6000" b="0" dirty="0">
                <a:solidFill>
                  <a:schemeClr val="bg1"/>
                </a:solidFill>
                <a:effectLst/>
              </a:rPr>
              <a:t> </a:t>
            </a:r>
            <a:r>
              <a:rPr lang="en-US" sz="6000" b="0" dirty="0" err="1">
                <a:solidFill>
                  <a:schemeClr val="bg1"/>
                </a:solidFill>
                <a:effectLst/>
              </a:rPr>
              <a:t>ph</a:t>
            </a:r>
            <a:r>
              <a:rPr lang="vi-VN" sz="6000" b="0" dirty="0">
                <a:solidFill>
                  <a:schemeClr val="bg1"/>
                </a:solidFill>
                <a:effectLst/>
              </a:rPr>
              <a:t>ư</a:t>
            </a:r>
            <a:r>
              <a:rPr lang="en-US" sz="6000" b="0" dirty="0" err="1">
                <a:solidFill>
                  <a:schemeClr val="bg1"/>
                </a:solidFill>
                <a:effectLst/>
              </a:rPr>
              <a:t>ơng</a:t>
            </a:r>
            <a:r>
              <a:rPr lang="en-US" sz="6000" b="0" dirty="0">
                <a:solidFill>
                  <a:schemeClr val="bg1"/>
                </a:solidFill>
                <a:effectLst/>
              </a:rPr>
              <a:t> </a:t>
            </a:r>
            <a:r>
              <a:rPr lang="en-US" sz="6000" b="0" dirty="0" err="1">
                <a:solidFill>
                  <a:schemeClr val="bg1"/>
                </a:solidFill>
                <a:effectLst/>
              </a:rPr>
              <a:t>gian</a:t>
            </a:r>
            <a:r>
              <a:rPr lang="en-US" sz="6000" b="0" dirty="0">
                <a:solidFill>
                  <a:schemeClr val="bg1"/>
                </a:solidFill>
                <a:effectLst/>
              </a:rPr>
              <a:t> </a:t>
            </a:r>
            <a:r>
              <a:rPr lang="en-US" sz="6000" b="0" dirty="0" err="1">
                <a:solidFill>
                  <a:schemeClr val="bg1"/>
                </a:solidFill>
                <a:effectLst/>
              </a:rPr>
              <a:t>khó</a:t>
            </a:r>
            <a:r>
              <a:rPr lang="en-US" sz="6000" b="0" dirty="0">
                <a:solidFill>
                  <a:schemeClr val="bg1"/>
                </a:solidFill>
                <a:effectLst/>
              </a:rPr>
              <a:t> </a:t>
            </a:r>
            <a:r>
              <a:rPr lang="en-US" sz="6000" b="0" dirty="0" err="1">
                <a:solidFill>
                  <a:schemeClr val="bg1"/>
                </a:solidFill>
                <a:effectLst/>
              </a:rPr>
              <a:t>dặm</a:t>
            </a:r>
            <a:r>
              <a:rPr lang="en-US" sz="6000" b="0" dirty="0">
                <a:solidFill>
                  <a:schemeClr val="bg1"/>
                </a:solidFill>
                <a:effectLst/>
              </a:rPr>
              <a:t> tr</a:t>
            </a:r>
            <a:r>
              <a:rPr lang="vi-VN" sz="6000" b="0" dirty="0">
                <a:solidFill>
                  <a:schemeClr val="bg1"/>
                </a:solidFill>
                <a:effectLst/>
              </a:rPr>
              <a:t>ư</a:t>
            </a:r>
            <a:r>
              <a:rPr lang="en-US" sz="6000" b="0" dirty="0" err="1">
                <a:solidFill>
                  <a:schemeClr val="bg1"/>
                </a:solidFill>
                <a:effectLst/>
              </a:rPr>
              <a:t>ờng</a:t>
            </a:r>
            <a:r>
              <a:rPr lang="en-US" sz="6000" b="0" dirty="0">
                <a:solidFill>
                  <a:schemeClr val="bg1"/>
                </a:solidFill>
                <a:effectLst/>
              </a:rPr>
              <a:t> </a:t>
            </a:r>
            <a:r>
              <a:rPr lang="en-US" sz="6000" b="0" dirty="0" err="1">
                <a:solidFill>
                  <a:schemeClr val="bg1"/>
                </a:solidFill>
                <a:effectLst/>
              </a:rPr>
              <a:t>lữ</a:t>
            </a:r>
            <a:r>
              <a:rPr lang="en-US" sz="6000" b="0" dirty="0">
                <a:solidFill>
                  <a:schemeClr val="bg1"/>
                </a:solidFill>
                <a:effectLst/>
              </a:rPr>
              <a:t> </a:t>
            </a:r>
            <a:r>
              <a:rPr lang="en-US" sz="6000" b="0" dirty="0" err="1">
                <a:solidFill>
                  <a:schemeClr val="bg1"/>
                </a:solidFill>
                <a:effectLst/>
              </a:rPr>
              <a:t>hành</a:t>
            </a:r>
            <a:r>
              <a:rPr lang="en-US" sz="6000" b="0" dirty="0">
                <a:solidFill>
                  <a:schemeClr val="bg1"/>
                </a:solidFill>
                <a:effectLst/>
              </a:rPr>
              <a:t>. </a:t>
            </a:r>
            <a:r>
              <a:rPr lang="en-US" sz="6000" b="0" dirty="0" err="1">
                <a:solidFill>
                  <a:schemeClr val="bg1"/>
                </a:solidFill>
                <a:effectLst/>
              </a:rPr>
              <a:t>Niềm</a:t>
            </a:r>
            <a:r>
              <a:rPr lang="en-US" sz="6000" b="0" dirty="0">
                <a:solidFill>
                  <a:schemeClr val="bg1"/>
                </a:solidFill>
                <a:effectLst/>
              </a:rPr>
              <a:t> tin </a:t>
            </a:r>
            <a:r>
              <a:rPr lang="en-US" sz="6000" b="0" dirty="0" err="1">
                <a:solidFill>
                  <a:schemeClr val="bg1"/>
                </a:solidFill>
                <a:effectLst/>
              </a:rPr>
              <a:t>trong</a:t>
            </a:r>
            <a:r>
              <a:rPr lang="en-US" sz="6000" b="0" dirty="0">
                <a:solidFill>
                  <a:schemeClr val="bg1"/>
                </a:solidFill>
                <a:effectLst/>
              </a:rPr>
              <a:t> </a:t>
            </a:r>
            <a:r>
              <a:rPr lang="en-US" sz="6000" b="0" dirty="0" err="1">
                <a:solidFill>
                  <a:schemeClr val="bg1"/>
                </a:solidFill>
                <a:effectLst/>
              </a:rPr>
              <a:t>tim</a:t>
            </a:r>
            <a:r>
              <a:rPr lang="en-US" sz="6000" b="0" dirty="0">
                <a:solidFill>
                  <a:schemeClr val="bg1"/>
                </a:solidFill>
                <a:effectLst/>
              </a:rPr>
              <a:t> </a:t>
            </a:r>
            <a:r>
              <a:rPr lang="en-US" sz="6000" b="0" dirty="0" err="1">
                <a:solidFill>
                  <a:schemeClr val="bg1"/>
                </a:solidFill>
                <a:effectLst/>
              </a:rPr>
              <a:t>đi</a:t>
            </a:r>
            <a:r>
              <a:rPr lang="en-US" sz="6000" b="0" dirty="0">
                <a:solidFill>
                  <a:schemeClr val="bg1"/>
                </a:solidFill>
                <a:effectLst/>
              </a:rPr>
              <a:t> </a:t>
            </a:r>
            <a:r>
              <a:rPr lang="en-US" sz="6000" b="0" dirty="0" err="1">
                <a:solidFill>
                  <a:schemeClr val="bg1"/>
                </a:solidFill>
                <a:effectLst/>
              </a:rPr>
              <a:t>vào</a:t>
            </a:r>
            <a:r>
              <a:rPr lang="en-US" sz="6000" b="0" dirty="0">
                <a:solidFill>
                  <a:schemeClr val="bg1"/>
                </a:solidFill>
                <a:effectLst/>
              </a:rPr>
              <a:t> </a:t>
            </a:r>
            <a:r>
              <a:rPr lang="en-US" sz="6000" b="0" dirty="0" err="1">
                <a:solidFill>
                  <a:schemeClr val="bg1"/>
                </a:solidFill>
                <a:effectLst/>
              </a:rPr>
              <a:t>tận</a:t>
            </a:r>
            <a:r>
              <a:rPr lang="en-US" sz="6000" b="0" dirty="0">
                <a:solidFill>
                  <a:schemeClr val="bg1"/>
                </a:solidFill>
                <a:effectLst/>
              </a:rPr>
              <a:t> </a:t>
            </a:r>
            <a:r>
              <a:rPr lang="en-US" sz="6000" b="0" dirty="0" err="1">
                <a:solidFill>
                  <a:schemeClr val="bg1"/>
                </a:solidFill>
                <a:effectLst/>
              </a:rPr>
              <a:t>cùng</a:t>
            </a:r>
            <a:r>
              <a:rPr lang="en-US" sz="6000" b="0" dirty="0">
                <a:solidFill>
                  <a:schemeClr val="bg1"/>
                </a:solidFill>
                <a:effectLst/>
              </a:rPr>
              <a:t> </a:t>
            </a:r>
            <a:r>
              <a:rPr lang="en-US" sz="6000" b="0" dirty="0" err="1">
                <a:solidFill>
                  <a:schemeClr val="bg1"/>
                </a:solidFill>
                <a:effectLst/>
              </a:rPr>
              <a:t>thế</a:t>
            </a:r>
            <a:r>
              <a:rPr lang="en-US" sz="6000" b="0" dirty="0">
                <a:solidFill>
                  <a:schemeClr val="bg1"/>
                </a:solidFill>
                <a:effectLst/>
              </a:rPr>
              <a:t> </a:t>
            </a:r>
            <a:r>
              <a:rPr lang="en-US" sz="6000" b="0" dirty="0" err="1">
                <a:solidFill>
                  <a:schemeClr val="bg1"/>
                </a:solidFill>
                <a:effectLst/>
              </a:rPr>
              <a:t>giới</a:t>
            </a:r>
            <a:r>
              <a:rPr lang="en-US" sz="6000" b="0" dirty="0">
                <a:solidFill>
                  <a:schemeClr val="bg1"/>
                </a:solidFill>
                <a:effectLst/>
              </a:rPr>
              <a:t>. </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b="0" u="sng" dirty="0">
                <a:solidFill>
                  <a:srgbClr val="FFFF00"/>
                </a:solidFill>
                <a:effectLst/>
              </a:rPr>
              <a:t>**:</a:t>
            </a:r>
            <a:r>
              <a:rPr lang="en-US" sz="6600" b="0" dirty="0">
                <a:solidFill>
                  <a:schemeClr val="bg1"/>
                </a:solidFill>
                <a:effectLst/>
              </a:rPr>
              <a:t> </a:t>
            </a:r>
            <a:r>
              <a:rPr lang="en-US" sz="6600" b="0" dirty="0" err="1">
                <a:solidFill>
                  <a:schemeClr val="bg1"/>
                </a:solidFill>
                <a:effectLst/>
              </a:rPr>
              <a:t>Ngài</a:t>
            </a:r>
            <a:r>
              <a:rPr lang="en-US" sz="6600" b="0" dirty="0">
                <a:solidFill>
                  <a:schemeClr val="bg1"/>
                </a:solidFill>
                <a:effectLst/>
              </a:rPr>
              <a:t> </a:t>
            </a:r>
            <a:r>
              <a:rPr lang="en-US" sz="6600" b="0" dirty="0" err="1">
                <a:solidFill>
                  <a:schemeClr val="bg1"/>
                </a:solidFill>
                <a:effectLst/>
              </a:rPr>
              <a:t>sai</a:t>
            </a:r>
            <a:r>
              <a:rPr lang="en-US" sz="6600" b="0" dirty="0">
                <a:solidFill>
                  <a:schemeClr val="bg1"/>
                </a:solidFill>
                <a:effectLst/>
              </a:rPr>
              <a:t> </a:t>
            </a:r>
            <a:r>
              <a:rPr lang="en-US" sz="6600" b="0" dirty="0" err="1">
                <a:solidFill>
                  <a:schemeClr val="bg1"/>
                </a:solidFill>
                <a:effectLst/>
              </a:rPr>
              <a:t>tôi</a:t>
            </a:r>
            <a:r>
              <a:rPr lang="en-US" sz="6600" b="0" dirty="0">
                <a:solidFill>
                  <a:schemeClr val="bg1"/>
                </a:solidFill>
                <a:effectLst/>
              </a:rPr>
              <a:t> </a:t>
            </a:r>
            <a:r>
              <a:rPr lang="en-US" sz="6600" b="0" dirty="0" err="1">
                <a:solidFill>
                  <a:schemeClr val="bg1"/>
                </a:solidFill>
                <a:effectLst/>
              </a:rPr>
              <a:t>đi</a:t>
            </a:r>
            <a:r>
              <a:rPr lang="en-US" sz="6600" b="0" dirty="0">
                <a:solidFill>
                  <a:schemeClr val="bg1"/>
                </a:solidFill>
                <a:effectLst/>
              </a:rPr>
              <a:t>, </a:t>
            </a:r>
            <a:r>
              <a:rPr lang="en-US" sz="6600" b="0" dirty="0" err="1">
                <a:solidFill>
                  <a:schemeClr val="bg1"/>
                </a:solidFill>
                <a:effectLst/>
              </a:rPr>
              <a:t>cô</a:t>
            </a:r>
            <a:r>
              <a:rPr lang="en-US" sz="6600" b="0" dirty="0">
                <a:solidFill>
                  <a:schemeClr val="bg1"/>
                </a:solidFill>
                <a:effectLst/>
              </a:rPr>
              <a:t> đ</a:t>
            </a:r>
            <a:r>
              <a:rPr lang="vi-VN" sz="6600" b="0" dirty="0">
                <a:solidFill>
                  <a:schemeClr val="bg1"/>
                </a:solidFill>
                <a:effectLst/>
              </a:rPr>
              <a:t>ơ</a:t>
            </a:r>
            <a:r>
              <a:rPr lang="en-US" sz="6600" b="0" dirty="0">
                <a:solidFill>
                  <a:schemeClr val="bg1"/>
                </a:solidFill>
                <a:effectLst/>
              </a:rPr>
              <a:t>n m</a:t>
            </a:r>
            <a:r>
              <a:rPr lang="vi-VN" sz="6600" b="0" dirty="0">
                <a:solidFill>
                  <a:schemeClr val="bg1"/>
                </a:solidFill>
                <a:effectLst/>
              </a:rPr>
              <a:t>ư</a:t>
            </a:r>
            <a:r>
              <a:rPr lang="en-US" sz="6600" b="0" dirty="0">
                <a:solidFill>
                  <a:schemeClr val="bg1"/>
                </a:solidFill>
                <a:effectLst/>
              </a:rPr>
              <a:t>a </a:t>
            </a:r>
            <a:r>
              <a:rPr lang="en-US" sz="6600" b="0" dirty="0" err="1">
                <a:solidFill>
                  <a:schemeClr val="bg1"/>
                </a:solidFill>
                <a:effectLst/>
              </a:rPr>
              <a:t>gió</a:t>
            </a:r>
            <a:r>
              <a:rPr lang="en-US" sz="6600" b="0" dirty="0">
                <a:solidFill>
                  <a:schemeClr val="bg1"/>
                </a:solidFill>
                <a:effectLst/>
              </a:rPr>
              <a:t> </a:t>
            </a:r>
            <a:r>
              <a:rPr lang="en-US" sz="6600" b="0" dirty="0" err="1">
                <a:solidFill>
                  <a:schemeClr val="bg1"/>
                </a:solidFill>
                <a:effectLst/>
              </a:rPr>
              <a:t>ngại</a:t>
            </a:r>
            <a:r>
              <a:rPr lang="en-US" sz="6600" b="0" dirty="0">
                <a:solidFill>
                  <a:schemeClr val="bg1"/>
                </a:solidFill>
                <a:effectLst/>
              </a:rPr>
              <a:t> chi, </a:t>
            </a:r>
            <a:r>
              <a:rPr lang="en-US" sz="6600" b="0" dirty="0" err="1">
                <a:solidFill>
                  <a:schemeClr val="bg1"/>
                </a:solidFill>
                <a:effectLst/>
              </a:rPr>
              <a:t>gian</a:t>
            </a:r>
            <a:r>
              <a:rPr lang="en-US" sz="6600" b="0" dirty="0">
                <a:solidFill>
                  <a:schemeClr val="bg1"/>
                </a:solidFill>
                <a:effectLst/>
              </a:rPr>
              <a:t> lao </a:t>
            </a:r>
            <a:r>
              <a:rPr lang="en-US" sz="6600" b="0" dirty="0" err="1">
                <a:solidFill>
                  <a:schemeClr val="bg1"/>
                </a:solidFill>
                <a:effectLst/>
              </a:rPr>
              <a:t>mỗi</a:t>
            </a:r>
            <a:r>
              <a:rPr lang="en-US" sz="6600" b="0" dirty="0">
                <a:solidFill>
                  <a:schemeClr val="bg1"/>
                </a:solidFill>
                <a:effectLst/>
              </a:rPr>
              <a:t> b</a:t>
            </a:r>
            <a:r>
              <a:rPr lang="vi-VN" sz="6600" b="0" dirty="0">
                <a:solidFill>
                  <a:schemeClr val="bg1"/>
                </a:solidFill>
                <a:effectLst/>
              </a:rPr>
              <a:t>ư</a:t>
            </a:r>
            <a:r>
              <a:rPr lang="en-US" sz="6600" b="0" dirty="0" err="1">
                <a:solidFill>
                  <a:schemeClr val="bg1"/>
                </a:solidFill>
                <a:effectLst/>
              </a:rPr>
              <a:t>ớc</a:t>
            </a:r>
            <a:r>
              <a:rPr lang="en-US" sz="6600" b="0" dirty="0">
                <a:solidFill>
                  <a:schemeClr val="bg1"/>
                </a:solidFill>
                <a:effectLst/>
              </a:rPr>
              <a:t> đ</a:t>
            </a:r>
            <a:r>
              <a:rPr lang="vi-VN" sz="6600" b="0" dirty="0">
                <a:solidFill>
                  <a:schemeClr val="bg1"/>
                </a:solidFill>
                <a:effectLst/>
              </a:rPr>
              <a:t>ư</a:t>
            </a:r>
            <a:r>
              <a:rPr lang="en-US" sz="6600" b="0" dirty="0" err="1">
                <a:solidFill>
                  <a:schemeClr val="bg1"/>
                </a:solidFill>
                <a:effectLst/>
              </a:rPr>
              <a:t>ờng</a:t>
            </a:r>
            <a:r>
              <a:rPr lang="en-US" sz="6600" b="0" dirty="0">
                <a:solidFill>
                  <a:schemeClr val="bg1"/>
                </a:solidFill>
                <a:effectLst/>
              </a:rPr>
              <a:t> </a:t>
            </a:r>
            <a:r>
              <a:rPr lang="en-US" sz="6600" b="0" dirty="0" err="1">
                <a:solidFill>
                  <a:schemeClr val="bg1"/>
                </a:solidFill>
                <a:effectLst/>
              </a:rPr>
              <a:t>đi</a:t>
            </a:r>
            <a:r>
              <a:rPr lang="en-US" sz="6600" b="0" dirty="0">
                <a:solidFill>
                  <a:schemeClr val="bg1"/>
                </a:solidFill>
                <a:effectLst/>
              </a:rPr>
              <a:t>, </a:t>
            </a:r>
            <a:r>
              <a:rPr lang="en-US" sz="6600" b="0" dirty="0" err="1">
                <a:solidFill>
                  <a:schemeClr val="bg1"/>
                </a:solidFill>
                <a:effectLst/>
              </a:rPr>
              <a:t>xin</a:t>
            </a:r>
            <a:r>
              <a:rPr lang="en-US" sz="6600" b="0" dirty="0">
                <a:solidFill>
                  <a:schemeClr val="bg1"/>
                </a:solidFill>
                <a:effectLst/>
              </a:rPr>
              <a:t> </a:t>
            </a:r>
            <a:r>
              <a:rPr lang="en-US" sz="6600" b="0" dirty="0" err="1">
                <a:solidFill>
                  <a:schemeClr val="bg1"/>
                </a:solidFill>
                <a:effectLst/>
              </a:rPr>
              <a:t>trung</a:t>
            </a:r>
            <a:r>
              <a:rPr lang="en-US" sz="6600" b="0" dirty="0">
                <a:solidFill>
                  <a:schemeClr val="bg1"/>
                </a:solidFill>
                <a:effectLst/>
              </a:rPr>
              <a:t> </a:t>
            </a:r>
            <a:r>
              <a:rPr lang="en-US" sz="6600" b="0" dirty="0" err="1">
                <a:solidFill>
                  <a:schemeClr val="bg1"/>
                </a:solidFill>
                <a:effectLst/>
              </a:rPr>
              <a:t>kiên</a:t>
            </a:r>
            <a:r>
              <a:rPr lang="en-US" sz="6600" b="0" dirty="0">
                <a:solidFill>
                  <a:schemeClr val="bg1"/>
                </a:solidFill>
                <a:effectLst/>
              </a:rPr>
              <a:t> </a:t>
            </a:r>
            <a:r>
              <a:rPr lang="en-US" sz="6600" b="0" dirty="0" err="1">
                <a:solidFill>
                  <a:schemeClr val="bg1"/>
                </a:solidFill>
                <a:effectLst/>
              </a:rPr>
              <a:t>từng</a:t>
            </a:r>
            <a:r>
              <a:rPr lang="en-US" sz="6600" b="0" dirty="0">
                <a:solidFill>
                  <a:schemeClr val="bg1"/>
                </a:solidFill>
                <a:effectLst/>
              </a:rPr>
              <a:t> b</a:t>
            </a:r>
            <a:r>
              <a:rPr lang="vi-VN" sz="6600" b="0" dirty="0">
                <a:solidFill>
                  <a:schemeClr val="bg1"/>
                </a:solidFill>
                <a:effectLst/>
              </a:rPr>
              <a:t>ư</a:t>
            </a:r>
            <a:r>
              <a:rPr lang="en-US" sz="6600" b="0" dirty="0" err="1">
                <a:solidFill>
                  <a:schemeClr val="bg1"/>
                </a:solidFill>
                <a:effectLst/>
              </a:rPr>
              <a:t>ớc</a:t>
            </a:r>
            <a:r>
              <a:rPr lang="en-US" sz="6600" b="0" dirty="0">
                <a:solidFill>
                  <a:schemeClr val="bg1"/>
                </a:solidFill>
                <a:effectLst/>
              </a:rPr>
              <a:t> </a:t>
            </a:r>
            <a:r>
              <a:rPr lang="en-US" sz="6600" b="0" dirty="0" err="1">
                <a:solidFill>
                  <a:schemeClr val="bg1"/>
                </a:solidFill>
                <a:effectLst/>
              </a:rPr>
              <a:t>đi</a:t>
            </a:r>
            <a:r>
              <a:rPr lang="en-US" sz="6600" b="0" dirty="0">
                <a:solidFill>
                  <a:schemeClr val="bg1"/>
                </a:solidFill>
                <a:effectLst/>
              </a:rPr>
              <a:t>. </a:t>
            </a:r>
          </a:p>
        </p:txBody>
      </p:sp>
    </p:spTree>
    <p:extLst>
      <p:ext uri="{BB962C8B-B14F-4D97-AF65-F5344CB8AC3E}">
        <p14:creationId xmlns:p14="http://schemas.microsoft.com/office/powerpoint/2010/main" val="1785883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500" b="0" u="sng" dirty="0" err="1">
                <a:solidFill>
                  <a:srgbClr val="FFFF00"/>
                </a:solidFill>
                <a:effectLst/>
              </a:rPr>
              <a:t>Đk</a:t>
            </a:r>
            <a:r>
              <a:rPr lang="en-US" sz="6500" b="0" u="sng" dirty="0">
                <a:solidFill>
                  <a:srgbClr val="FFFF00"/>
                </a:solidFill>
                <a:effectLst/>
              </a:rPr>
              <a:t>:</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Nhìn</a:t>
            </a:r>
            <a:r>
              <a:rPr lang="en-US" sz="6500" b="0" dirty="0">
                <a:solidFill>
                  <a:schemeClr val="bg1"/>
                </a:solidFill>
                <a:effectLst/>
              </a:rPr>
              <a:t> </a:t>
            </a:r>
            <a:r>
              <a:rPr lang="en-US" sz="6500" b="0" dirty="0" err="1">
                <a:solidFill>
                  <a:schemeClr val="bg1"/>
                </a:solidFill>
                <a:effectLst/>
              </a:rPr>
              <a:t>xem</a:t>
            </a:r>
            <a:r>
              <a:rPr lang="en-US" sz="6500" b="0" dirty="0">
                <a:solidFill>
                  <a:schemeClr val="bg1"/>
                </a:solidFill>
                <a:effectLst/>
              </a:rPr>
              <a:t> </a:t>
            </a:r>
            <a:r>
              <a:rPr lang="en-US" sz="6500" b="0" dirty="0" err="1">
                <a:solidFill>
                  <a:schemeClr val="bg1"/>
                </a:solidFill>
                <a:effectLst/>
              </a:rPr>
              <a:t>lúa</a:t>
            </a:r>
            <a:r>
              <a:rPr lang="en-US" sz="6500" b="0" dirty="0">
                <a:solidFill>
                  <a:schemeClr val="bg1"/>
                </a:solidFill>
                <a:effectLst/>
              </a:rPr>
              <a:t> </a:t>
            </a:r>
            <a:r>
              <a:rPr lang="en-US" sz="6500" b="0" dirty="0" err="1">
                <a:solidFill>
                  <a:schemeClr val="bg1"/>
                </a:solidFill>
                <a:effectLst/>
              </a:rPr>
              <a:t>chín</a:t>
            </a:r>
            <a:r>
              <a:rPr lang="en-US" sz="6500" b="0" dirty="0">
                <a:solidFill>
                  <a:schemeClr val="bg1"/>
                </a:solidFill>
                <a:effectLst/>
              </a:rPr>
              <a:t> </a:t>
            </a:r>
            <a:r>
              <a:rPr lang="en-US" sz="6500" b="0" dirty="0" err="1">
                <a:solidFill>
                  <a:schemeClr val="bg1"/>
                </a:solidFill>
                <a:effectLst/>
              </a:rPr>
              <a:t>đầy</a:t>
            </a:r>
            <a:r>
              <a:rPr lang="en-US" sz="6500" b="0" dirty="0">
                <a:solidFill>
                  <a:schemeClr val="bg1"/>
                </a:solidFill>
                <a:effectLst/>
              </a:rPr>
              <a:t> </a:t>
            </a:r>
            <a:r>
              <a:rPr lang="en-US" sz="6500" b="0" dirty="0" err="1">
                <a:solidFill>
                  <a:schemeClr val="bg1"/>
                </a:solidFill>
                <a:effectLst/>
              </a:rPr>
              <a:t>đồng</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Chúa</a:t>
            </a:r>
            <a:r>
              <a:rPr lang="en-US" sz="6500" b="0" dirty="0">
                <a:solidFill>
                  <a:schemeClr val="bg1"/>
                </a:solidFill>
                <a:effectLst/>
              </a:rPr>
              <a:t> </a:t>
            </a:r>
            <a:r>
              <a:rPr lang="vi-VN" sz="6500" b="0" dirty="0">
                <a:solidFill>
                  <a:schemeClr val="bg1"/>
                </a:solidFill>
                <a:effectLst/>
              </a:rPr>
              <a:t>ơ</a:t>
            </a:r>
            <a:r>
              <a:rPr lang="en-US" sz="6500" b="0" dirty="0" err="1">
                <a:solidFill>
                  <a:schemeClr val="bg1"/>
                </a:solidFill>
                <a:effectLst/>
              </a:rPr>
              <a:t>i</a:t>
            </a:r>
            <a:r>
              <a:rPr lang="en-US" sz="6500" b="0" dirty="0">
                <a:solidFill>
                  <a:schemeClr val="bg1"/>
                </a:solidFill>
                <a:effectLst/>
              </a:rPr>
              <a:t>! </a:t>
            </a:r>
            <a:r>
              <a:rPr lang="en-US" sz="6500" b="0" dirty="0" err="1">
                <a:solidFill>
                  <a:schemeClr val="bg1"/>
                </a:solidFill>
                <a:effectLst/>
              </a:rPr>
              <a:t>Đồng</a:t>
            </a:r>
            <a:r>
              <a:rPr lang="en-US" sz="6500" b="0" dirty="0">
                <a:solidFill>
                  <a:schemeClr val="bg1"/>
                </a:solidFill>
                <a:effectLst/>
              </a:rPr>
              <a:t> </a:t>
            </a:r>
            <a:r>
              <a:rPr lang="en-US" sz="6500" b="0" dirty="0" err="1">
                <a:solidFill>
                  <a:schemeClr val="bg1"/>
                </a:solidFill>
                <a:effectLst/>
              </a:rPr>
              <a:t>xanh</a:t>
            </a:r>
            <a:r>
              <a:rPr lang="en-US" sz="6500" b="0" dirty="0">
                <a:solidFill>
                  <a:schemeClr val="bg1"/>
                </a:solidFill>
                <a:effectLst/>
              </a:rPr>
              <a:t> nay </a:t>
            </a:r>
            <a:r>
              <a:rPr lang="en-US" sz="6500" b="0" dirty="0" err="1">
                <a:solidFill>
                  <a:schemeClr val="bg1"/>
                </a:solidFill>
                <a:effectLst/>
              </a:rPr>
              <a:t>thiếu</a:t>
            </a:r>
            <a:r>
              <a:rPr lang="en-US" sz="6500" b="0" dirty="0">
                <a:solidFill>
                  <a:schemeClr val="bg1"/>
                </a:solidFill>
                <a:effectLst/>
              </a:rPr>
              <a:t> </a:t>
            </a:r>
            <a:r>
              <a:rPr lang="en-US" sz="6500" b="0" dirty="0" err="1">
                <a:solidFill>
                  <a:schemeClr val="bg1"/>
                </a:solidFill>
                <a:effectLst/>
              </a:rPr>
              <a:t>thợ</a:t>
            </a:r>
            <a:r>
              <a:rPr lang="en-US" sz="6500" b="0" dirty="0">
                <a:solidFill>
                  <a:schemeClr val="bg1"/>
                </a:solidFill>
                <a:effectLst/>
              </a:rPr>
              <a:t> </a:t>
            </a:r>
            <a:r>
              <a:rPr lang="en-US" sz="6500" b="0" dirty="0" err="1">
                <a:solidFill>
                  <a:schemeClr val="bg1"/>
                </a:solidFill>
                <a:effectLst/>
              </a:rPr>
              <a:t>gặt</a:t>
            </a:r>
            <a:r>
              <a:rPr lang="en-US" sz="6500" b="0" dirty="0">
                <a:solidFill>
                  <a:schemeClr val="bg1"/>
                </a:solidFill>
                <a:effectLst/>
              </a:rPr>
              <a:t>. </a:t>
            </a:r>
          </a:p>
        </p:txBody>
      </p:sp>
    </p:spTree>
    <p:extLst>
      <p:ext uri="{BB962C8B-B14F-4D97-AF65-F5344CB8AC3E}">
        <p14:creationId xmlns:p14="http://schemas.microsoft.com/office/powerpoint/2010/main" val="42448476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500" b="0" u="sng" dirty="0">
                <a:solidFill>
                  <a:srgbClr val="FFFF00"/>
                </a:solidFill>
                <a:effectLst/>
              </a:rPr>
              <a:t>**:</a:t>
            </a:r>
            <a:r>
              <a:rPr lang="en-US" sz="6500" b="0" dirty="0">
                <a:solidFill>
                  <a:schemeClr val="bg1"/>
                </a:solidFill>
                <a:effectLst/>
              </a:rPr>
              <a:t> Xin </a:t>
            </a:r>
            <a:r>
              <a:rPr lang="en-US" sz="6500" b="0" dirty="0" err="1">
                <a:solidFill>
                  <a:schemeClr val="bg1"/>
                </a:solidFill>
                <a:effectLst/>
              </a:rPr>
              <a:t>Ngài</a:t>
            </a:r>
            <a:r>
              <a:rPr lang="en-US" sz="6500" b="0" dirty="0">
                <a:solidFill>
                  <a:schemeClr val="bg1"/>
                </a:solidFill>
                <a:effectLst/>
              </a:rPr>
              <a:t> </a:t>
            </a:r>
            <a:r>
              <a:rPr lang="en-US" sz="6500" b="0" dirty="0" err="1">
                <a:solidFill>
                  <a:schemeClr val="bg1"/>
                </a:solidFill>
                <a:effectLst/>
              </a:rPr>
              <a:t>hãy</a:t>
            </a:r>
            <a:r>
              <a:rPr lang="en-US" sz="6500" b="0" dirty="0">
                <a:solidFill>
                  <a:schemeClr val="bg1"/>
                </a:solidFill>
                <a:effectLst/>
              </a:rPr>
              <a:t> </a:t>
            </a:r>
            <a:r>
              <a:rPr lang="en-US" sz="6500" b="0" dirty="0" err="1">
                <a:solidFill>
                  <a:schemeClr val="bg1"/>
                </a:solidFill>
                <a:effectLst/>
              </a:rPr>
              <a:t>sai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đi</a:t>
            </a:r>
            <a:r>
              <a:rPr lang="en-US" sz="6500" b="0" dirty="0">
                <a:solidFill>
                  <a:schemeClr val="bg1"/>
                </a:solidFill>
                <a:effectLst/>
              </a:rPr>
              <a:t>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rao</a:t>
            </a:r>
            <a:r>
              <a:rPr lang="en-US" sz="6500" b="0" dirty="0">
                <a:solidFill>
                  <a:schemeClr val="bg1"/>
                </a:solidFill>
                <a:effectLst/>
              </a:rPr>
              <a:t> </a:t>
            </a:r>
            <a:r>
              <a:rPr lang="en-US" sz="6500" b="0" dirty="0" err="1">
                <a:solidFill>
                  <a:schemeClr val="bg1"/>
                </a:solidFill>
                <a:effectLst/>
              </a:rPr>
              <a:t>chân</a:t>
            </a:r>
            <a:r>
              <a:rPr lang="en-US" sz="6500" b="0" dirty="0">
                <a:solidFill>
                  <a:schemeClr val="bg1"/>
                </a:solidFill>
                <a:effectLst/>
              </a:rPr>
              <a:t> </a:t>
            </a:r>
            <a:r>
              <a:rPr lang="en-US" sz="6500" b="0" dirty="0" err="1">
                <a:solidFill>
                  <a:schemeClr val="bg1"/>
                </a:solidFill>
                <a:effectLst/>
              </a:rPr>
              <a:t>lý</a:t>
            </a:r>
            <a:r>
              <a:rPr lang="en-US" sz="6500" b="0" dirty="0">
                <a:solidFill>
                  <a:schemeClr val="bg1"/>
                </a:solidFill>
                <a:effectLst/>
              </a:rPr>
              <a:t>. </a:t>
            </a:r>
            <a:r>
              <a:rPr lang="en-US" sz="6500" b="0" dirty="0" err="1">
                <a:solidFill>
                  <a:schemeClr val="bg1"/>
                </a:solidFill>
                <a:effectLst/>
              </a:rPr>
              <a:t>Chứng</a:t>
            </a:r>
            <a:r>
              <a:rPr lang="en-US" sz="6500" b="0" dirty="0">
                <a:solidFill>
                  <a:schemeClr val="bg1"/>
                </a:solidFill>
                <a:effectLst/>
              </a:rPr>
              <a:t> </a:t>
            </a:r>
            <a:r>
              <a:rPr lang="en-US" sz="6500" b="0" dirty="0" err="1">
                <a:solidFill>
                  <a:schemeClr val="bg1"/>
                </a:solidFill>
                <a:effectLst/>
              </a:rPr>
              <a:t>nhân</a:t>
            </a:r>
            <a:r>
              <a:rPr lang="en-US" sz="6500" b="0" dirty="0">
                <a:solidFill>
                  <a:schemeClr val="bg1"/>
                </a:solidFill>
                <a:effectLst/>
              </a:rPr>
              <a:t> </a:t>
            </a:r>
            <a:r>
              <a:rPr lang="en-US" sz="6500" b="0" dirty="0" err="1">
                <a:solidFill>
                  <a:schemeClr val="bg1"/>
                </a:solidFill>
                <a:effectLst/>
              </a:rPr>
              <a:t>cho</a:t>
            </a:r>
            <a:r>
              <a:rPr lang="en-US" sz="6500" b="0" dirty="0">
                <a:solidFill>
                  <a:schemeClr val="bg1"/>
                </a:solidFill>
                <a:effectLst/>
              </a:rPr>
              <a:t> Tin </a:t>
            </a:r>
            <a:r>
              <a:rPr lang="en-US" sz="6500" b="0" dirty="0" err="1">
                <a:solidFill>
                  <a:schemeClr val="bg1"/>
                </a:solidFill>
                <a:effectLst/>
              </a:rPr>
              <a:t>Mừng</a:t>
            </a:r>
            <a:r>
              <a:rPr lang="en-US" sz="6500" b="0" dirty="0">
                <a:solidFill>
                  <a:schemeClr val="bg1"/>
                </a:solidFill>
                <a:effectLst/>
              </a:rPr>
              <a:t> loan </a:t>
            </a:r>
            <a:r>
              <a:rPr lang="en-US" sz="6500" b="0" dirty="0" err="1">
                <a:solidFill>
                  <a:schemeClr val="bg1"/>
                </a:solidFill>
                <a:effectLst/>
              </a:rPr>
              <a:t>truyền</a:t>
            </a:r>
            <a:r>
              <a:rPr lang="en-US" sz="6500" b="0" dirty="0">
                <a:solidFill>
                  <a:schemeClr val="bg1"/>
                </a:solidFill>
                <a:effectLst/>
              </a:rPr>
              <a:t> </a:t>
            </a:r>
            <a:r>
              <a:rPr lang="en-US" sz="6500" b="0" dirty="0" err="1">
                <a:solidFill>
                  <a:schemeClr val="bg1"/>
                </a:solidFill>
                <a:effectLst/>
              </a:rPr>
              <a:t>hồng</a:t>
            </a:r>
            <a:r>
              <a:rPr lang="en-US" sz="6500" b="0" dirty="0">
                <a:solidFill>
                  <a:schemeClr val="bg1"/>
                </a:solidFill>
                <a:effectLst/>
              </a:rPr>
              <a:t> </a:t>
            </a:r>
            <a:r>
              <a:rPr lang="en-US" sz="6500" b="0" dirty="0" err="1">
                <a:solidFill>
                  <a:schemeClr val="bg1"/>
                </a:solidFill>
                <a:effectLst/>
              </a:rPr>
              <a:t>ân</a:t>
            </a:r>
            <a:r>
              <a:rPr lang="en-US" sz="6500" b="0" dirty="0">
                <a:solidFill>
                  <a:schemeClr val="bg1"/>
                </a:solidFill>
                <a:effectLst/>
              </a:rPr>
              <a:t> </a:t>
            </a:r>
            <a:r>
              <a:rPr lang="en-US" sz="6500" b="0" dirty="0" err="1">
                <a:solidFill>
                  <a:schemeClr val="bg1"/>
                </a:solidFill>
                <a:effectLst/>
              </a:rPr>
              <a:t>yêu</a:t>
            </a:r>
            <a:r>
              <a:rPr lang="en-US" sz="6500" b="0" dirty="0">
                <a:solidFill>
                  <a:schemeClr val="bg1"/>
                </a:solidFill>
                <a:effectLst/>
              </a:rPr>
              <a:t> </a:t>
            </a:r>
            <a:r>
              <a:rPr lang="en-US" sz="6500" b="0" dirty="0" err="1">
                <a:solidFill>
                  <a:schemeClr val="bg1"/>
                </a:solidFill>
                <a:effectLst/>
              </a:rPr>
              <a:t>th</a:t>
            </a:r>
            <a:r>
              <a:rPr lang="vi-VN" sz="6500" b="0" dirty="0">
                <a:solidFill>
                  <a:schemeClr val="bg1"/>
                </a:solidFill>
                <a:effectLst/>
              </a:rPr>
              <a:t>ư</a:t>
            </a:r>
            <a:r>
              <a:rPr lang="en-US" sz="6500" b="0" dirty="0" err="1">
                <a:solidFill>
                  <a:schemeClr val="bg1"/>
                </a:solidFill>
                <a:effectLst/>
              </a:rPr>
              <a:t>ơng</a:t>
            </a:r>
            <a:r>
              <a:rPr lang="en-US" sz="6500" b="0" dirty="0">
                <a:solidFill>
                  <a:schemeClr val="bg1"/>
                </a:solidFill>
                <a:effectLst/>
              </a:rPr>
              <a:t>. </a:t>
            </a:r>
          </a:p>
        </p:txBody>
      </p:sp>
    </p:spTree>
    <p:extLst>
      <p:ext uri="{BB962C8B-B14F-4D97-AF65-F5344CB8AC3E}">
        <p14:creationId xmlns:p14="http://schemas.microsoft.com/office/powerpoint/2010/main" val="11534515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dirty="0">
                <a:solidFill>
                  <a:srgbClr val="FFFF00"/>
                </a:solidFill>
                <a:effectLst/>
              </a:rPr>
              <a:t>Ca </a:t>
            </a:r>
            <a:r>
              <a:rPr lang="en-US" sz="8000" b="0" dirty="0" err="1">
                <a:solidFill>
                  <a:srgbClr val="FFFF00"/>
                </a:solidFill>
                <a:effectLst/>
              </a:rPr>
              <a:t>Kết</a:t>
            </a:r>
            <a:r>
              <a:rPr lang="en-US" sz="8000" b="0" dirty="0">
                <a:solidFill>
                  <a:srgbClr val="FFFF00"/>
                </a:solidFill>
                <a:effectLst/>
              </a:rPr>
              <a:t> </a:t>
            </a:r>
            <a:r>
              <a:rPr lang="en-US" sz="8000" b="0" dirty="0" err="1">
                <a:solidFill>
                  <a:srgbClr val="FFFF00"/>
                </a:solidFill>
                <a:effectLst/>
              </a:rPr>
              <a:t>Lễ</a:t>
            </a:r>
            <a:r>
              <a:rPr lang="en-US" sz="8000" b="0" dirty="0">
                <a:solidFill>
                  <a:srgbClr val="FFFF00"/>
                </a:solidFill>
                <a:effectLst/>
              </a:rPr>
              <a:t/>
            </a:r>
            <a:br>
              <a:rPr lang="en-US" sz="8000" b="0" dirty="0">
                <a:solidFill>
                  <a:srgbClr val="FFFF00"/>
                </a:solidFill>
                <a:effectLst/>
              </a:rPr>
            </a:br>
            <a:r>
              <a:rPr lang="en-US" sz="8000" b="0" dirty="0" err="1">
                <a:solidFill>
                  <a:srgbClr val="FFFF00"/>
                </a:solidFill>
                <a:effectLst/>
              </a:rPr>
              <a:t>Cất</a:t>
            </a:r>
            <a:r>
              <a:rPr lang="en-US" sz="8000" b="0" dirty="0">
                <a:solidFill>
                  <a:srgbClr val="FFFF00"/>
                </a:solidFill>
                <a:effectLst/>
              </a:rPr>
              <a:t> B</a:t>
            </a:r>
            <a:r>
              <a:rPr lang="vi-VN" sz="8000" b="0" dirty="0">
                <a:solidFill>
                  <a:srgbClr val="FFFF00"/>
                </a:solidFill>
                <a:effectLst/>
              </a:rPr>
              <a:t>ư</a:t>
            </a:r>
            <a:r>
              <a:rPr lang="en-US" sz="8000" b="0" dirty="0" err="1">
                <a:solidFill>
                  <a:srgbClr val="FFFF00"/>
                </a:solidFill>
                <a:effectLst/>
              </a:rPr>
              <a:t>ớc</a:t>
            </a:r>
            <a:r>
              <a:rPr lang="en-US" sz="8000" b="0" dirty="0">
                <a:solidFill>
                  <a:srgbClr val="FFFF00"/>
                </a:solidFill>
                <a:effectLst/>
              </a:rPr>
              <a:t> Ra </a:t>
            </a:r>
            <a:r>
              <a:rPr lang="en-US" sz="8000" b="0" dirty="0" err="1">
                <a:solidFill>
                  <a:srgbClr val="FFFF00"/>
                </a:solidFill>
                <a:effectLst/>
              </a:rPr>
              <a:t>Đi</a:t>
            </a:r>
            <a:r>
              <a:rPr lang="en-US" sz="8000" b="0" dirty="0">
                <a:solidFill>
                  <a:srgbClr val="FFFF00"/>
                </a:solidFill>
                <a:effectLst/>
              </a:rPr>
              <a:t/>
            </a:r>
            <a:br>
              <a:rPr lang="en-US" sz="8000" b="0" dirty="0">
                <a:solidFill>
                  <a:srgbClr val="FFFF00"/>
                </a:solidFill>
                <a:effectLst/>
              </a:rPr>
            </a:br>
            <a:r>
              <a:rPr lang="en-US" b="0" dirty="0" err="1">
                <a:solidFill>
                  <a:schemeClr val="bg1"/>
                </a:solidFill>
                <a:effectLst/>
              </a:rPr>
              <a:t>Thiên</a:t>
            </a:r>
            <a:r>
              <a:rPr lang="en-US" b="0" dirty="0">
                <a:solidFill>
                  <a:schemeClr val="bg1"/>
                </a:solidFill>
                <a:effectLst/>
              </a:rPr>
              <a:t> </a:t>
            </a:r>
            <a:r>
              <a:rPr lang="en-US" b="0" dirty="0" err="1">
                <a:solidFill>
                  <a:schemeClr val="bg1"/>
                </a:solidFill>
                <a:effectLst/>
              </a:rPr>
              <a:t>Ân</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a:solidFill>
                  <a:srgbClr val="FFFF00"/>
                </a:solidFill>
                <a:effectLst/>
              </a:rPr>
              <a:t>Tk1:</a:t>
            </a:r>
            <a:r>
              <a:rPr lang="en-US" sz="4800" b="0" dirty="0">
                <a:solidFill>
                  <a:schemeClr val="bg1"/>
                </a:solidFill>
                <a:effectLst/>
              </a:rPr>
              <a:t> </a:t>
            </a:r>
            <a:r>
              <a:rPr lang="vi-VN" sz="5400" b="0" dirty="0">
                <a:solidFill>
                  <a:schemeClr val="bg1"/>
                </a:solidFill>
                <a:effectLst/>
              </a:rPr>
              <a:t>Ta đi về ruộng đồng ta đi vào thành thị đem tiếng hát cất cao mọi nơi. Mong sao người mọi người yêu nhau nhiều thật nhiều để cuộc sống mãi luôn chan hoà. </a:t>
            </a:r>
            <a:endParaRPr lang="en-US" sz="48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err="1">
                <a:solidFill>
                  <a:srgbClr val="FFFF00"/>
                </a:solidFill>
                <a:effectLst/>
              </a:rPr>
              <a:t>Đk</a:t>
            </a:r>
            <a:r>
              <a:rPr lang="en-US" sz="6000" b="0" u="sng" dirty="0">
                <a:solidFill>
                  <a:srgbClr val="FFFF00"/>
                </a:solidFill>
                <a:effectLst/>
              </a:rPr>
              <a:t>:</a:t>
            </a:r>
            <a:r>
              <a:rPr lang="en-US" sz="6000" b="0" dirty="0">
                <a:solidFill>
                  <a:schemeClr val="bg1"/>
                </a:solidFill>
                <a:effectLst/>
              </a:rPr>
              <a:t> </a:t>
            </a:r>
            <a:r>
              <a:rPr lang="vi-VN" sz="6000" b="0" dirty="0">
                <a:solidFill>
                  <a:schemeClr val="bg1"/>
                </a:solidFill>
                <a:effectLst/>
              </a:rPr>
              <a:t>Nào ra đi khắp muôn nơi để rắc gieo Tin Mừng của Chúa. Lòng hân hoan hát vang xa</a:t>
            </a:r>
            <a:r>
              <a:rPr lang="en-US" sz="6000" b="0" dirty="0">
                <a:solidFill>
                  <a:schemeClr val="bg1"/>
                </a:solidFill>
                <a:effectLst/>
              </a:rPr>
              <a:t>, </a:t>
            </a:r>
            <a:r>
              <a:rPr lang="en-US" sz="6000" b="0" dirty="0" err="1">
                <a:solidFill>
                  <a:schemeClr val="bg1"/>
                </a:solidFill>
                <a:effectLst/>
              </a:rPr>
              <a:t>khúc</a:t>
            </a:r>
            <a:r>
              <a:rPr lang="en-US" sz="6000" b="0" dirty="0">
                <a:solidFill>
                  <a:schemeClr val="bg1"/>
                </a:solidFill>
                <a:effectLst/>
              </a:rPr>
              <a:t> </a:t>
            </a:r>
            <a:r>
              <a:rPr lang="en-US" sz="6000" b="0" dirty="0" err="1">
                <a:solidFill>
                  <a:schemeClr val="bg1"/>
                </a:solidFill>
                <a:effectLst/>
              </a:rPr>
              <a:t>hoan</a:t>
            </a:r>
            <a:r>
              <a:rPr lang="en-US" sz="6000" b="0" dirty="0">
                <a:solidFill>
                  <a:schemeClr val="bg1"/>
                </a:solidFill>
                <a:effectLst/>
              </a:rPr>
              <a:t> ca </a:t>
            </a:r>
            <a:r>
              <a:rPr lang="en-US" sz="6000" b="0" dirty="0" err="1">
                <a:solidFill>
                  <a:schemeClr val="bg1"/>
                </a:solidFill>
                <a:effectLst/>
              </a:rPr>
              <a:t>bình</a:t>
            </a:r>
            <a:r>
              <a:rPr lang="en-US" sz="6000" b="0" dirty="0">
                <a:solidFill>
                  <a:schemeClr val="bg1"/>
                </a:solidFill>
                <a:effectLst/>
              </a:rPr>
              <a:t> an </a:t>
            </a:r>
            <a:r>
              <a:rPr lang="en-US" sz="6000" b="0" dirty="0" err="1">
                <a:solidFill>
                  <a:schemeClr val="bg1"/>
                </a:solidFill>
                <a:effectLst/>
              </a:rPr>
              <a:t>cho</a:t>
            </a:r>
            <a:r>
              <a:rPr lang="en-US" sz="6000" b="0" dirty="0">
                <a:solidFill>
                  <a:schemeClr val="bg1"/>
                </a:solidFill>
                <a:effectLst/>
              </a:rPr>
              <a:t> </a:t>
            </a:r>
            <a:r>
              <a:rPr lang="en-US" sz="6000" b="0" dirty="0" err="1">
                <a:solidFill>
                  <a:schemeClr val="bg1"/>
                </a:solidFill>
                <a:effectLst/>
              </a:rPr>
              <a:t>nhân</a:t>
            </a:r>
            <a:r>
              <a:rPr lang="en-US" sz="6000" b="0" dirty="0">
                <a:solidFill>
                  <a:schemeClr val="bg1"/>
                </a:solidFill>
                <a:effectLst/>
              </a:rPr>
              <a:t> </a:t>
            </a:r>
            <a:r>
              <a:rPr lang="en-US" sz="6000" b="0" dirty="0" err="1">
                <a:solidFill>
                  <a:schemeClr val="bg1"/>
                </a:solidFill>
                <a:effectLst/>
              </a:rPr>
              <a:t>trần</a:t>
            </a:r>
            <a:r>
              <a:rPr lang="en-US" sz="6000" b="0" dirty="0">
                <a:solidFill>
                  <a:schemeClr val="bg1"/>
                </a:solidFill>
                <a:effectLst/>
              </a:rPr>
              <a:t>.</a:t>
            </a: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TotalTime>
  <Words>1726</Words>
  <Application>Microsoft Office PowerPoint</Application>
  <PresentationFormat>On-screen Show (16:9)</PresentationFormat>
  <Paragraphs>100</Paragraphs>
  <Slides>83</Slides>
  <Notes>1</Notes>
  <HiddenSlides>0</HiddenSlides>
  <MMClips>0</MMClips>
  <ScaleCrop>false</ScaleCrop>
  <HeadingPairs>
    <vt:vector size="4" baseType="variant">
      <vt:variant>
        <vt:lpstr>Theme</vt:lpstr>
      </vt:variant>
      <vt:variant>
        <vt:i4>9</vt:i4>
      </vt:variant>
      <vt:variant>
        <vt:lpstr>Slide Titles</vt:lpstr>
      </vt:variant>
      <vt:variant>
        <vt:i4>83</vt:i4>
      </vt:variant>
    </vt:vector>
  </HeadingPairs>
  <TitlesOfParts>
    <vt:vector size="92"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TẬP HÁT CỘNG ĐOÀN</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Chúa nói: Nước Thiên Chúa đã gần đến, anh em hãy sám hối và tin vào Tin Mừng.</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Về Nhà Chúa Khổng Vĩnh Thành</vt:lpstr>
      <vt:lpstr>Đk: Con vui sướng hát ca khi con bước về nhà Chúa: Con mong chờ dừng chân tại thánh điện Chúa vinh quang. Muôn dân kính tin một Thiên Chúa, hoa chen lá trên một thân nho: Cùng một Chúa, một nhà: Nguồn vui ôi đáng mong chờ!</vt:lpstr>
      <vt:lpstr>Tk1: Dẫu chỉ một ngày thôi, con được ở sân nhà Chúa. Con vui (í a) sướng vui, hơn ngàn tháng năm sống ở bên ngoài! Ước mãi được ở lâu bên lề thềm hiên đền thánh. Hơn chung (í a) sống chung trong trại với ai ác độc, tham tàn.</vt:lpstr>
      <vt:lpstr>Đk: Con vui sướng hát ca khi con bước về nhà Chúa: Con mong chờ dừng chân tại thánh điện Chúa vinh quang. Muôn dân kính tin một Thiên Chúa, hoa chen lá trên một thân nho: Cùng một Chúa, một nhà: Nguồn vui ôi đáng mong chờ!</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Đời con như của lễ không hề ngưng như tấm bánh luôn để dâng, tình con như ánh nến luôn bừng cháy trong tình Chúa sáng như hừng đông.</vt:lpstr>
      <vt:lpstr>Đk: Xin dâng Chúa trọn đời con như làn gió nhẹ quyện làn hương của tình Chúa để con chia sẻ cho nhân thế. </vt:lpstr>
      <vt:lpstr>***: Trọn đời con là lời mang sứ điệp Tin Mừng là dòng sông mang đến cho nhân trần phù sa chứa chan hồng ân.</vt:lpstr>
      <vt:lpstr>Tk2: Ngài chọn con tuy không có chi là công, tay con không xứng như Ngài mong, tình con quá thiếu thốn để đền đáp như giọt nước sánh với biển đông</vt:lpstr>
      <vt:lpstr>Đk: Xin dâng Chúa trọn đời con như làn gió nhẹ quyện làn hương của tình Chúa để con chia sẻ cho nhân thế. </vt:lpstr>
      <vt:lpstr>***: Trọn đời con là lời mang sứ điệp Tin Mừng là dòng sông mang đến cho nhân trần phù sa chứa chan hồng ân.</vt:lpstr>
      <vt:lpstr>PowerPoint Presentation</vt:lpstr>
      <vt:lpstr>PowerPoint Presentation</vt:lpstr>
      <vt:lpstr>Ca Nguyện Hiệp Lễ Ngài Sai Tôi Đi Trần Quang Đức</vt:lpstr>
      <vt:lpstr>Tk1: Ngài sai tôi đi loan báo Tin Mừng Nước Trời. Ngài sai tôi đi loan truyền hồng ân cứu rỗi. </vt:lpstr>
      <vt:lpstr>**: Ngài sai tôi đi như chiên giữa sói rừng hoang, tim mang câu chúc bình an, tin yêu lên đường thế gian. </vt:lpstr>
      <vt:lpstr>Đk: Chúa ơi, Chúa ơi! Nhìn xem lúa chín đầy đồng, Chúa ơi, Chúa ơi! Đồng xanh nay thiếu thợ gặt. </vt:lpstr>
      <vt:lpstr>**: Xin Ngài hãy sai đi, đi truyền rao chân lý. Chứng nhân cho Tin Mừng loan truyền hồng ân yêu thương. </vt:lpstr>
      <vt:lpstr>Tk2: Ngài sai tôi đi cho dẫu tôi chẳng biết gì. Ngài sai tôi đi loan truyền mottj nguồn chân lý. </vt:lpstr>
      <vt:lpstr>**: Ngài sai tôi đi, thân tôi đâu có là chi, mong manh yếu đuối tự ty, nhưng vâng ý Ngài bước đi. </vt:lpstr>
      <vt:lpstr>Đk: Chúa ơi, Chúa ơi! Nhìn xem lúa chín đầy đồng, Chúa ơi, Chúa ơi! Đồng xanh nay thiếu thợ gặt. </vt:lpstr>
      <vt:lpstr>**: Xin Ngài hãy sai đi, đi truyền rao chân lý. Chứng nhân cho Tin Mừng loan truyền hồng ân yêu thương. </vt:lpstr>
      <vt:lpstr>Tk3: Đường xa muôn phương gian khó dặm trường lữ hành. Niềm tin trong tim đi vào tận cùng thế giới. </vt:lpstr>
      <vt:lpstr>**: Ngài sai tôi đi, cô đơn mưa gió ngại chi, gian lao mỗi bước đường đi, xin trung kiên từng bước đi. </vt:lpstr>
      <vt:lpstr>Đk: Chúa ơi, Chúa ơi! Nhìn xem lúa chín đầy đồng, Chúa ơi, Chúa ơi! Đồng xanh nay thiếu thợ gặt. </vt:lpstr>
      <vt:lpstr>**: Xin Ngài hãy sai đi, đi truyền rao chân lý. Chứng nhân cho Tin Mừng loan truyền hồng ân yêu thương. </vt:lpstr>
      <vt:lpstr>PowerPoint Presentation</vt:lpstr>
      <vt:lpstr>PowerPoint Presentation</vt:lpstr>
      <vt:lpstr>Ca Kết Lễ Cất Bước Ra Đi Thiên Ân</vt:lpstr>
      <vt:lpstr>Tk1: Ta đi về ruộng đồng ta đi vào thành thị đem tiếng hát cất cao mọi nơi. Mong sao người mọi người yêu nhau nhiều thật nhiều để cuộc sống mãi luôn chan hoà. </vt:lpstr>
      <vt:lpstr>Đk: Nào ra đi khắp muôn nơi để rắc gieo Tin Mừng của Chúa. Lòng hân hoan hát vang xa, khúc hoan ca bình an cho nhân trần.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21</cp:revision>
  <dcterms:created xsi:type="dcterms:W3CDTF">2023-05-21T07:25:42Z</dcterms:created>
  <dcterms:modified xsi:type="dcterms:W3CDTF">2023-06-06T22:57:22Z</dcterms:modified>
</cp:coreProperties>
</file>