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80" r:id="rId16"/>
    <p:sldMasterId id="2147483892" r:id="rId17"/>
  </p:sldMasterIdLst>
  <p:sldIdLst>
    <p:sldId id="470" r:id="rId18"/>
    <p:sldId id="376" r:id="rId19"/>
    <p:sldId id="463" r:id="rId20"/>
    <p:sldId id="464" r:id="rId21"/>
    <p:sldId id="465" r:id="rId22"/>
    <p:sldId id="367" r:id="rId23"/>
    <p:sldId id="368" r:id="rId24"/>
    <p:sldId id="369" r:id="rId25"/>
    <p:sldId id="370" r:id="rId26"/>
    <p:sldId id="371" r:id="rId27"/>
    <p:sldId id="372" r:id="rId28"/>
    <p:sldId id="373" r:id="rId29"/>
    <p:sldId id="374" r:id="rId30"/>
    <p:sldId id="471" r:id="rId31"/>
    <p:sldId id="256" r:id="rId32"/>
    <p:sldId id="443" r:id="rId33"/>
    <p:sldId id="444" r:id="rId34"/>
    <p:sldId id="445" r:id="rId35"/>
    <p:sldId id="478" r:id="rId36"/>
    <p:sldId id="384" r:id="rId37"/>
    <p:sldId id="385" r:id="rId38"/>
    <p:sldId id="386" r:id="rId39"/>
    <p:sldId id="387" r:id="rId40"/>
    <p:sldId id="388" r:id="rId41"/>
    <p:sldId id="389" r:id="rId42"/>
    <p:sldId id="390" r:id="rId43"/>
    <p:sldId id="391" r:id="rId44"/>
    <p:sldId id="477" r:id="rId45"/>
    <p:sldId id="392" r:id="rId46"/>
    <p:sldId id="393" r:id="rId47"/>
    <p:sldId id="394" r:id="rId48"/>
    <p:sldId id="395" r:id="rId49"/>
    <p:sldId id="396" r:id="rId50"/>
    <p:sldId id="397" r:id="rId51"/>
    <p:sldId id="398" r:id="rId52"/>
    <p:sldId id="399" r:id="rId53"/>
    <p:sldId id="476" r:id="rId54"/>
    <p:sldId id="415" r:id="rId55"/>
    <p:sldId id="451" r:id="rId56"/>
    <p:sldId id="452" r:id="rId57"/>
    <p:sldId id="453" r:id="rId58"/>
    <p:sldId id="459" r:id="rId59"/>
    <p:sldId id="454" r:id="rId60"/>
    <p:sldId id="460" r:id="rId61"/>
    <p:sldId id="455" r:id="rId62"/>
    <p:sldId id="461" r:id="rId63"/>
    <p:sldId id="456" r:id="rId64"/>
    <p:sldId id="462" r:id="rId65"/>
    <p:sldId id="417" r:id="rId66"/>
    <p:sldId id="458" r:id="rId67"/>
    <p:sldId id="475" r:id="rId68"/>
    <p:sldId id="474" r:id="rId69"/>
    <p:sldId id="400"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271" r:id="rId85"/>
    <p:sldId id="272" r:id="rId86"/>
    <p:sldId id="479" r:id="rId87"/>
    <p:sldId id="273" r:id="rId88"/>
    <p:sldId id="480" r:id="rId89"/>
    <p:sldId id="276" r:id="rId90"/>
    <p:sldId id="381" r:id="rId91"/>
    <p:sldId id="277" r:id="rId92"/>
    <p:sldId id="278" r:id="rId93"/>
    <p:sldId id="279" r:id="rId94"/>
    <p:sldId id="481" r:id="rId95"/>
    <p:sldId id="290" r:id="rId96"/>
    <p:sldId id="482" r:id="rId97"/>
    <p:sldId id="436" r:id="rId98"/>
    <p:sldId id="483" r:id="rId99"/>
    <p:sldId id="292" r:id="rId100"/>
    <p:sldId id="472" r:id="rId101"/>
    <p:sldId id="293" r:id="rId102"/>
    <p:sldId id="294" r:id="rId103"/>
    <p:sldId id="295" r:id="rId104"/>
    <p:sldId id="473" r:id="rId10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93" autoAdjust="0"/>
  </p:normalViewPr>
  <p:slideViewPr>
    <p:cSldViewPr>
      <p:cViewPr varScale="1">
        <p:scale>
          <a:sx n="87" d="100"/>
          <a:sy n="87" d="100"/>
        </p:scale>
        <p:origin x="240" y="30"/>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theme" Target="theme/theme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tableStyles" Target="tableStyle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08/06/2023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08/06/2023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08/06/2023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08/06/2023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rPr>
              <a:t>Ca </a:t>
            </a:r>
            <a:r>
              <a:rPr lang="en-US" sz="6000" b="0" dirty="0" err="1">
                <a:solidFill>
                  <a:srgbClr val="FFFF00"/>
                </a:solidFill>
                <a:effectLst/>
              </a:rPr>
              <a:t>Nhập</a:t>
            </a:r>
            <a:r>
              <a:rPr lang="en-US" sz="6000" b="0" dirty="0">
                <a:solidFill>
                  <a:srgbClr val="FFFF00"/>
                </a:solidFill>
                <a:effectLst/>
              </a:rPr>
              <a:t> </a:t>
            </a:r>
            <a:r>
              <a:rPr lang="en-US" sz="6000" b="0" dirty="0" err="1">
                <a:solidFill>
                  <a:srgbClr val="FFFF00"/>
                </a:solidFill>
                <a:effectLst/>
              </a:rPr>
              <a:t>Lễ</a:t>
            </a:r>
            <a:br>
              <a:rPr lang="en-US" sz="6000" b="0" dirty="0">
                <a:solidFill>
                  <a:srgbClr val="FFFF00"/>
                </a:solidFill>
                <a:effectLst/>
              </a:rPr>
            </a:br>
            <a:r>
              <a:rPr lang="en-US" sz="6000" b="0" dirty="0" err="1">
                <a:solidFill>
                  <a:srgbClr val="FFFF00"/>
                </a:solidFill>
                <a:effectLst/>
              </a:rPr>
              <a:t>Đi</a:t>
            </a:r>
            <a:r>
              <a:rPr lang="en-US" sz="6000" b="0" dirty="0">
                <a:solidFill>
                  <a:srgbClr val="FFFF00"/>
                </a:solidFill>
                <a:effectLst/>
              </a:rPr>
              <a:t> </a:t>
            </a:r>
            <a:r>
              <a:rPr lang="en-US" sz="6000" b="0" dirty="0" err="1">
                <a:solidFill>
                  <a:srgbClr val="FFFF00"/>
                </a:solidFill>
                <a:effectLst/>
              </a:rPr>
              <a:t>Về</a:t>
            </a:r>
            <a:r>
              <a:rPr lang="en-US" sz="6000" b="0" dirty="0">
                <a:solidFill>
                  <a:srgbClr val="FFFF00"/>
                </a:solidFill>
                <a:effectLst/>
              </a:rPr>
              <a:t> </a:t>
            </a:r>
            <a:r>
              <a:rPr lang="en-US" sz="6000" b="0" dirty="0" err="1">
                <a:solidFill>
                  <a:srgbClr val="FFFF00"/>
                </a:solidFill>
                <a:effectLst/>
              </a:rPr>
              <a:t>Nh</a:t>
            </a:r>
            <a:r>
              <a:rPr lang="en-US" sz="6000" dirty="0" err="1">
                <a:solidFill>
                  <a:srgbClr val="FFFF00"/>
                </a:solidFill>
              </a:rPr>
              <a:t>à</a:t>
            </a:r>
            <a:r>
              <a:rPr lang="en-US" sz="6000" dirty="0">
                <a:solidFill>
                  <a:srgbClr val="FFFF00"/>
                </a:solidFill>
              </a:rPr>
              <a:t> Cha</a:t>
            </a:r>
            <a:br>
              <a:rPr lang="en-US" sz="6000" b="0" dirty="0">
                <a:solidFill>
                  <a:srgbClr val="FFFF00"/>
                </a:solidFill>
                <a:effectLst/>
              </a:rPr>
            </a:br>
            <a:r>
              <a:rPr lang="en-US" sz="6000" i="1" dirty="0" err="1">
                <a:solidFill>
                  <a:schemeClr val="bg1"/>
                </a:solidFill>
              </a:rPr>
              <a:t>Thái</a:t>
            </a:r>
            <a:r>
              <a:rPr lang="en-US" sz="6000" i="1" dirty="0">
                <a:solidFill>
                  <a:schemeClr val="bg1"/>
                </a:solidFill>
              </a:rPr>
              <a:t> </a:t>
            </a:r>
            <a:r>
              <a:rPr lang="en-US" sz="6000" i="1" dirty="0" err="1">
                <a:solidFill>
                  <a:schemeClr val="bg1"/>
                </a:solidFill>
              </a:rPr>
              <a:t>Nguyên</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200" u="sng" dirty="0">
                <a:solidFill>
                  <a:srgbClr val="FFFF00"/>
                </a:solidFill>
              </a:rPr>
              <a:t>T</a:t>
            </a:r>
            <a:r>
              <a:rPr lang="vi-VN" sz="7200" b="0" u="sng" dirty="0">
                <a:solidFill>
                  <a:srgbClr val="FFFF00"/>
                </a:solidFill>
                <a:effectLst/>
              </a:rPr>
              <a:t>K</a:t>
            </a:r>
            <a:r>
              <a:rPr lang="en-US" sz="7200" b="0" u="sng" dirty="0">
                <a:solidFill>
                  <a:srgbClr val="FFFF00"/>
                </a:solidFill>
                <a:effectLst/>
              </a:rPr>
              <a:t>1</a:t>
            </a:r>
            <a:r>
              <a:rPr lang="vi-VN" sz="7200" b="0" u="sng" dirty="0">
                <a:solidFill>
                  <a:srgbClr val="FFFF00"/>
                </a:solidFill>
                <a:effectLst/>
              </a:rPr>
              <a:t>:</a:t>
            </a:r>
            <a:r>
              <a:rPr lang="vi-VN" sz="7200" b="0" dirty="0">
                <a:solidFill>
                  <a:schemeClr val="bg1"/>
                </a:solidFill>
                <a:effectLst/>
              </a:rPr>
              <a:t> </a:t>
            </a:r>
            <a:r>
              <a:rPr lang="vi-VN" sz="6200" dirty="0">
                <a:solidFill>
                  <a:schemeClr val="bg1"/>
                </a:solidFill>
              </a:rPr>
              <a:t>Đoàn con bao hân hoan bước về nhà Cha trong tình yêu mến. Nguyện dâng lên muôn câu ca cảm tạ tình Chúa thiết tha. </a:t>
            </a:r>
            <a:endParaRPr lang="vi-VN" sz="6200" b="0" dirty="0">
              <a:solidFill>
                <a:schemeClr val="bg1"/>
              </a:solidFill>
              <a:effectLst/>
            </a:endParaRPr>
          </a:p>
        </p:txBody>
      </p:sp>
    </p:spTree>
    <p:extLst>
      <p:ext uri="{BB962C8B-B14F-4D97-AF65-F5344CB8AC3E}">
        <p14:creationId xmlns:p14="http://schemas.microsoft.com/office/powerpoint/2010/main" val="23150327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200" u="sng" dirty="0">
                <a:solidFill>
                  <a:srgbClr val="FFFF00"/>
                </a:solidFill>
              </a:rPr>
              <a:t>***</a:t>
            </a:r>
            <a:r>
              <a:rPr lang="vi-VN" sz="6200" b="0" u="sng" dirty="0">
                <a:solidFill>
                  <a:srgbClr val="FFFF00"/>
                </a:solidFill>
                <a:effectLst/>
              </a:rPr>
              <a:t>.</a:t>
            </a:r>
            <a:r>
              <a:rPr lang="vi-VN" sz="6200" b="0" dirty="0">
                <a:solidFill>
                  <a:schemeClr val="bg1"/>
                </a:solidFill>
                <a:effectLst/>
              </a:rPr>
              <a:t> </a:t>
            </a:r>
            <a:r>
              <a:rPr lang="vi-VN" sz="6200" dirty="0">
                <a:solidFill>
                  <a:schemeClr val="bg1"/>
                </a:solidFill>
              </a:rPr>
              <a:t>Lòng Chúa ôi tình thương chất chứa, lòng con ngập tràn bao say sưa. Tình Chúa dâng tràn bao sức sống. Tình mến con còn mãi khát mong.</a:t>
            </a:r>
            <a:endParaRPr lang="vi-VN" sz="6200" b="0" dirty="0">
              <a:solidFill>
                <a:schemeClr val="bg1"/>
              </a:solidFill>
              <a:effectLs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dirty="0">
                <a:solidFill>
                  <a:srgbClr val="FFFF00"/>
                </a:solidFill>
                <a:effectLst/>
                <a:latin typeface="+mj-lt"/>
              </a:rPr>
              <a:t>ĐK:</a:t>
            </a:r>
            <a:r>
              <a:rPr lang="vi-VN" sz="7200" b="0" dirty="0">
                <a:solidFill>
                  <a:schemeClr val="bg1"/>
                </a:solidFill>
                <a:effectLst/>
                <a:latin typeface="+mj-lt"/>
              </a:rPr>
              <a:t> </a:t>
            </a:r>
            <a:r>
              <a:rPr lang="vi-VN" sz="6200" dirty="0">
                <a:solidFill>
                  <a:schemeClr val="bg1"/>
                </a:solidFill>
              </a:rPr>
              <a:t>Lạy Chúa qua bao thế hệ, tình thương Chúa luôn tràn trề. Ngài là nơi con náu nương, sống trong tình Chúa thương muôn đời.</a:t>
            </a:r>
            <a:endParaRPr lang="vi-VN" sz="6200" b="0" dirty="0">
              <a:solidFill>
                <a:schemeClr val="bg1"/>
              </a:solidFill>
              <a:effectLs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7110496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DANH</a:t>
            </a:r>
          </a:p>
          <a:p>
            <a:pPr eaLnBrk="1" hangingPunct="1">
              <a:lnSpc>
                <a:spcPct val="150000"/>
              </a:lnSpc>
            </a:pPr>
            <a:r>
              <a:rPr lang="en-US" sz="7200" b="0" i="1">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a:solidFill>
                  <a:schemeClr val="bg1"/>
                </a:solidFill>
                <a:effectLst/>
                <a:latin typeface="+mj-lt"/>
                <a:cs typeface="Times New Roman" panose="02020603050405020304" pitchFamily="18" charset="0"/>
              </a:rPr>
              <a:t>Và 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3222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a:solidFill>
                  <a:srgbClr val="FFFF00"/>
                </a:solidFill>
              </a:rPr>
              <a:t>Bài đọc 1</a:t>
            </a:r>
          </a:p>
          <a:p>
            <a:r>
              <a:rPr lang="en-US" sz="3600">
                <a:solidFill>
                  <a:srgbClr val="FFFF00"/>
                </a:solidFill>
              </a:rPr>
              <a:t>Bài trích sách các Vua quyển thứ hai.</a:t>
            </a: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a:solidFill>
                  <a:srgbClr val="FFFF00"/>
                </a:solidFill>
              </a:rPr>
              <a:t>Thánh Vịnh 88</a:t>
            </a:r>
          </a:p>
          <a:p>
            <a:r>
              <a:rPr lang="vi-VN" sz="3200">
                <a:solidFill>
                  <a:srgbClr val="FFFF00"/>
                </a:solidFill>
              </a:rPr>
              <a:t>Con sẽ ca tụng tình thương của Chúa</a:t>
            </a:r>
            <a:endParaRPr lang="en-US" sz="3200">
              <a:solidFill>
                <a:srgbClr val="FFFF00"/>
              </a:solidFill>
            </a:endParaRPr>
          </a:p>
          <a:p>
            <a:r>
              <a:rPr lang="vi-VN" sz="3200">
                <a:solidFill>
                  <a:srgbClr val="FFFF00"/>
                </a:solidFill>
              </a:rPr>
              <a:t>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a:solidFill>
                  <a:srgbClr val="FFFF00"/>
                </a:solidFill>
              </a:rPr>
              <a:t>Thánh Vịnh 88</a:t>
            </a:r>
            <a:br>
              <a:rPr lang="en-US" sz="5400">
                <a:solidFill>
                  <a:srgbClr val="FFFF00"/>
                </a:solidFill>
              </a:rPr>
            </a:br>
            <a:r>
              <a:rPr lang="en-US" sz="5400">
                <a:solidFill>
                  <a:srgbClr val="FFFF00"/>
                </a:solidFill>
              </a:rPr>
              <a:t>Chúa Nhật XIII Thường Niên</a:t>
            </a:r>
            <a:br>
              <a:rPr lang="en-US" sz="5400">
                <a:solidFill>
                  <a:srgbClr val="FFFF00"/>
                </a:solidFill>
              </a:rPr>
            </a:br>
            <a:r>
              <a:rPr lang="en-US" sz="5400">
                <a:solidFill>
                  <a:srgbClr val="FFFF00"/>
                </a:solidFill>
              </a:rPr>
              <a:t>Năm A</a:t>
            </a:r>
            <a:br>
              <a:rPr lang="en-US" sz="5400">
                <a:solidFill>
                  <a:srgbClr val="FFFF00"/>
                </a:solidFill>
              </a:rPr>
            </a:br>
            <a:r>
              <a:rPr lang="en-US" sz="5400" i="1">
                <a:solidFill>
                  <a:schemeClr val="bg1"/>
                </a:solidFill>
              </a:rPr>
              <a:t>Lm Kim Long</a:t>
            </a:r>
            <a:br>
              <a:rPr lang="en-US" sz="5400" i="1">
                <a:solidFill>
                  <a:schemeClr val="bg1"/>
                </a:solidFill>
              </a:rPr>
            </a:br>
            <a:r>
              <a:rPr lang="en-US" sz="5400" i="1">
                <a:solidFill>
                  <a:schemeClr val="bg1"/>
                </a:solidFill>
              </a:rPr>
              <a:t>04 Câu</a:t>
            </a:r>
          </a:p>
        </p:txBody>
      </p:sp>
    </p:spTree>
    <p:extLst>
      <p:ext uri="{BB962C8B-B14F-4D97-AF65-F5344CB8AC3E}">
        <p14:creationId xmlns:p14="http://schemas.microsoft.com/office/powerpoint/2010/main" val="241396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a:solidFill>
                  <a:srgbClr val="FFFF00"/>
                </a:solidFill>
              </a:rPr>
              <a:t>Tk1:</a:t>
            </a:r>
            <a:r>
              <a:rPr lang="en-US" sz="4600">
                <a:solidFill>
                  <a:schemeClr val="bg1"/>
                </a:solidFill>
              </a:rPr>
              <a:t> </a:t>
            </a:r>
            <a:r>
              <a:rPr lang="vi-VN" sz="460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962429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4184120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a:solidFill>
                  <a:srgbClr val="FFFF00"/>
                </a:solidFill>
              </a:rPr>
              <a:t>Tk1:</a:t>
            </a:r>
            <a:r>
              <a:rPr lang="en-US" sz="4600">
                <a:solidFill>
                  <a:schemeClr val="bg1"/>
                </a:solidFill>
              </a:rPr>
              <a:t> </a:t>
            </a:r>
            <a:r>
              <a:rPr lang="vi-VN" sz="460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54482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a:solidFill>
                  <a:srgbClr val="FFFF00"/>
                </a:solidFill>
              </a:rPr>
              <a:t>Tk2:</a:t>
            </a:r>
            <a:r>
              <a:rPr lang="en-US" sz="4800">
                <a:solidFill>
                  <a:schemeClr val="bg1"/>
                </a:solidFill>
              </a:rPr>
              <a:t> </a:t>
            </a:r>
            <a:r>
              <a:rPr lang="vi-VN" sz="480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800">
              <a:solidFill>
                <a:schemeClr val="bg1"/>
              </a:solidFill>
            </a:endParaRPr>
          </a:p>
        </p:txBody>
      </p:sp>
    </p:spTree>
    <p:extLst>
      <p:ext uri="{BB962C8B-B14F-4D97-AF65-F5344CB8AC3E}">
        <p14:creationId xmlns:p14="http://schemas.microsoft.com/office/powerpoint/2010/main" val="3751003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a:solidFill>
                  <a:srgbClr val="FFFF00"/>
                </a:solidFill>
              </a:rPr>
              <a:t>Tk3:</a:t>
            </a:r>
            <a:r>
              <a:rPr lang="en-US" sz="4800">
                <a:solidFill>
                  <a:schemeClr val="bg1"/>
                </a:solidFill>
              </a:rPr>
              <a:t> </a:t>
            </a:r>
            <a:r>
              <a:rPr lang="vi-VN" sz="480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a:solidFill>
                  <a:srgbClr val="FFFF00"/>
                </a:solidFill>
              </a:rPr>
              <a:t>Tk4:</a:t>
            </a:r>
            <a:r>
              <a:rPr lang="en-US" sz="4800">
                <a:solidFill>
                  <a:schemeClr val="bg1"/>
                </a:solidFill>
              </a:rPr>
              <a:t> </a:t>
            </a:r>
            <a:r>
              <a:rPr lang="vi-VN" sz="4800">
                <a:solidFill>
                  <a:schemeClr val="bg1"/>
                </a:solidFill>
              </a:rPr>
              <a:t>Người thưa Chúa: thân 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a:solidFill>
                  <a:srgbClr val="FFFF00"/>
                </a:solidFill>
              </a:rPr>
              <a:t>Bài đọc 2</a:t>
            </a:r>
          </a:p>
          <a:p>
            <a:r>
              <a:rPr lang="en-US" sz="3600">
                <a:solidFill>
                  <a:srgbClr val="FFFF00"/>
                </a:solidFill>
              </a:rPr>
              <a:t>Bài trích thư của thánh Phaôlô tông đồ</a:t>
            </a:r>
          </a:p>
          <a:p>
            <a:r>
              <a:rPr lang="en-US" sz="3600">
                <a:solidFill>
                  <a:srgbClr val="FFFF00"/>
                </a:solidFill>
              </a:rPr>
              <a:t>Gửi tín hữu Rôma.</a:t>
            </a: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a:solidFill>
                  <a:srgbClr val="FFFF00"/>
                </a:solidFill>
              </a:rPr>
              <a:t>Vì được dìm vào trong cái chết của Đức Kitô</a:t>
            </a:r>
          </a:p>
          <a:p>
            <a:r>
              <a:rPr lang="en-US" sz="3600">
                <a:solidFill>
                  <a:srgbClr val="FFFF00"/>
                </a:solidFill>
              </a:rPr>
              <a:t>Chúng ta đã cùng được mai táng với Người.</a:t>
            </a:r>
          </a:p>
        </p:txBody>
      </p:sp>
    </p:spTree>
    <p:extLst>
      <p:ext uri="{BB962C8B-B14F-4D97-AF65-F5344CB8AC3E}">
        <p14:creationId xmlns:p14="http://schemas.microsoft.com/office/powerpoint/2010/main" val="349378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17255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538883"/>
          </a:xfrm>
          <a:prstGeom prst="rect">
            <a:avLst/>
          </a:prstGeom>
        </p:spPr>
        <p:txBody>
          <a:bodyPr>
            <a:spAutoFit/>
          </a:bodyPr>
          <a:lstStyle/>
          <a:p>
            <a:pPr algn="ctr"/>
            <a:r>
              <a:rPr lang="en-US" sz="5400" b="1" dirty="0">
                <a:solidFill>
                  <a:srgbClr val="FFFF00"/>
                </a:solidFill>
              </a:rPr>
              <a:t>Con Xin </a:t>
            </a:r>
            <a:r>
              <a:rPr lang="en-US" sz="5400" b="1" dirty="0" err="1">
                <a:solidFill>
                  <a:srgbClr val="FFFF00"/>
                </a:solidFill>
              </a:rPr>
              <a:t>Dâng</a:t>
            </a:r>
            <a:br>
              <a:rPr lang="en-US" sz="4000" dirty="0">
                <a:solidFill>
                  <a:srgbClr val="FFFF00"/>
                </a:solidFill>
              </a:rPr>
            </a:br>
            <a:r>
              <a:rPr lang="en-US" sz="4000" i="1" dirty="0" err="1">
                <a:solidFill>
                  <a:schemeClr val="bg1"/>
                </a:solidFill>
              </a:rPr>
              <a:t>Nguyễn</a:t>
            </a:r>
            <a:r>
              <a:rPr lang="en-US" sz="4000" i="1" dirty="0">
                <a:solidFill>
                  <a:schemeClr val="bg1"/>
                </a:solidFill>
              </a:rPr>
              <a:t> </a:t>
            </a:r>
            <a:r>
              <a:rPr lang="en-US" sz="4000" i="1" dirty="0" err="1">
                <a:solidFill>
                  <a:schemeClr val="bg1"/>
                </a:solidFill>
              </a:rPr>
              <a:t>Duy</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b="0" u="sng" dirty="0" err="1">
                <a:solidFill>
                  <a:srgbClr val="FFFF00"/>
                </a:solidFill>
                <a:effectLst/>
              </a:rPr>
              <a:t>Đk</a:t>
            </a:r>
            <a:r>
              <a:rPr lang="en-US" sz="8000" b="0" u="sng" dirty="0">
                <a:solidFill>
                  <a:srgbClr val="FFFF00"/>
                </a:solidFill>
                <a:effectLst/>
              </a:rPr>
              <a:t>:</a:t>
            </a:r>
            <a:r>
              <a:rPr lang="en-US" sz="8000" b="0" dirty="0">
                <a:solidFill>
                  <a:schemeClr val="bg1"/>
                </a:solidFill>
                <a:effectLst/>
              </a:rPr>
              <a:t> </a:t>
            </a:r>
            <a:r>
              <a:rPr lang="vi-VN" sz="7200" dirty="0">
                <a:solidFill>
                  <a:schemeClr val="bg1"/>
                </a:solidFill>
              </a:rPr>
              <a:t>Dâng lên Chúa rượu bánh này</a:t>
            </a:r>
            <a:r>
              <a:rPr lang="en-US" sz="7200" dirty="0">
                <a:solidFill>
                  <a:schemeClr val="bg1"/>
                </a:solidFill>
              </a:rPr>
              <a:t>.</a:t>
            </a:r>
            <a:r>
              <a:rPr lang="vi-VN" sz="7200" dirty="0">
                <a:solidFill>
                  <a:schemeClr val="bg1"/>
                </a:solidFill>
              </a:rPr>
              <a:t> Nguyện dâng Chúa trọn đời sống con.</a:t>
            </a:r>
            <a:endParaRPr lang="en-US" sz="8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a:t>
            </a:r>
            <a:r>
              <a:rPr lang="en-US" sz="5400" b="0" u="sng" dirty="0">
                <a:solidFill>
                  <a:srgbClr val="FFFF00"/>
                </a:solidFill>
                <a:effectLst/>
              </a:rPr>
              <a:t>k1:</a:t>
            </a:r>
            <a:r>
              <a:rPr lang="en-US" sz="5400" b="0" dirty="0">
                <a:solidFill>
                  <a:schemeClr val="bg1"/>
                </a:solidFill>
                <a:effectLst/>
              </a:rPr>
              <a:t> </a:t>
            </a:r>
            <a:r>
              <a:rPr lang="vi-VN" sz="5400" dirty="0">
                <a:solidFill>
                  <a:schemeClr val="bg1"/>
                </a:solidFill>
              </a:rPr>
              <a:t>Con xin dâng bánh rượu của muôn con người, con xin dâng với cả thân xác con. Con xin dâng tâm hồn cậy tin mến Chúa, đây lễ vật con xin dâng là con xin dâng.</a:t>
            </a:r>
            <a:endParaRPr lang="en-US" sz="54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b="0" u="sng" dirty="0" err="1">
                <a:solidFill>
                  <a:srgbClr val="FFFF00"/>
                </a:solidFill>
                <a:effectLst/>
              </a:rPr>
              <a:t>Đk</a:t>
            </a:r>
            <a:r>
              <a:rPr lang="en-US" sz="8000" b="0" u="sng" dirty="0">
                <a:solidFill>
                  <a:srgbClr val="FFFF00"/>
                </a:solidFill>
                <a:effectLst/>
              </a:rPr>
              <a:t>:</a:t>
            </a:r>
            <a:r>
              <a:rPr lang="en-US" sz="8000" b="0" dirty="0">
                <a:solidFill>
                  <a:schemeClr val="bg1"/>
                </a:solidFill>
                <a:effectLst/>
              </a:rPr>
              <a:t> </a:t>
            </a:r>
            <a:r>
              <a:rPr lang="vi-VN" sz="7200" dirty="0">
                <a:solidFill>
                  <a:schemeClr val="bg1"/>
                </a:solidFill>
              </a:rPr>
              <a:t>Dâng lên Chúa rượu bánh này</a:t>
            </a:r>
            <a:r>
              <a:rPr lang="en-US" sz="7200" dirty="0">
                <a:solidFill>
                  <a:schemeClr val="bg1"/>
                </a:solidFill>
              </a:rPr>
              <a:t>.</a:t>
            </a:r>
            <a:r>
              <a:rPr lang="vi-VN" sz="7200" dirty="0">
                <a:solidFill>
                  <a:schemeClr val="bg1"/>
                </a:solidFill>
              </a:rPr>
              <a:t> Nguyện dâng Chúa trọn đời sống con.</a:t>
            </a:r>
            <a:endParaRPr lang="en-US" sz="8000" b="0" dirty="0">
              <a:solidFill>
                <a:schemeClr val="bg1"/>
              </a:solidFill>
              <a:effectLst/>
            </a:endParaRPr>
          </a:p>
        </p:txBody>
      </p:sp>
    </p:spTree>
    <p:extLst>
      <p:ext uri="{BB962C8B-B14F-4D97-AF65-F5344CB8AC3E}">
        <p14:creationId xmlns:p14="http://schemas.microsoft.com/office/powerpoint/2010/main" val="427188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a:solidFill>
                  <a:srgbClr val="FFFF00"/>
                </a:solidFill>
                <a:effectLst/>
              </a:rPr>
              <a:t>Tk2:</a:t>
            </a:r>
            <a:r>
              <a:rPr lang="en-US" sz="6000" b="0" dirty="0">
                <a:solidFill>
                  <a:schemeClr val="bg1"/>
                </a:solidFill>
                <a:effectLst/>
              </a:rPr>
              <a:t> </a:t>
            </a:r>
            <a:r>
              <a:rPr lang="en-US" sz="6000" dirty="0">
                <a:solidFill>
                  <a:schemeClr val="bg1"/>
                </a:solidFill>
              </a:rPr>
              <a:t>C</a:t>
            </a:r>
            <a:r>
              <a:rPr lang="vi-VN" sz="5400" dirty="0">
                <a:solidFill>
                  <a:schemeClr val="bg1"/>
                </a:solidFill>
              </a:rPr>
              <a:t>on xin dâng cha mẹ cũng như anh chị, con xin dâng tất cả thân quyến con. Con dâng thay cho ngàn người đang khốn khó, con dâng Ngài bao đau thương cùng bao hân hoan.</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b="0" u="sng" dirty="0" err="1">
                <a:solidFill>
                  <a:srgbClr val="FFFF00"/>
                </a:solidFill>
                <a:effectLst/>
              </a:rPr>
              <a:t>Đk</a:t>
            </a:r>
            <a:r>
              <a:rPr lang="en-US" sz="8000" b="0" u="sng" dirty="0">
                <a:solidFill>
                  <a:srgbClr val="FFFF00"/>
                </a:solidFill>
                <a:effectLst/>
              </a:rPr>
              <a:t>:</a:t>
            </a:r>
            <a:r>
              <a:rPr lang="en-US" sz="8000" b="0" dirty="0">
                <a:solidFill>
                  <a:schemeClr val="bg1"/>
                </a:solidFill>
                <a:effectLst/>
              </a:rPr>
              <a:t> </a:t>
            </a:r>
            <a:r>
              <a:rPr lang="vi-VN" sz="7200" dirty="0">
                <a:solidFill>
                  <a:schemeClr val="bg1"/>
                </a:solidFill>
              </a:rPr>
              <a:t>Dâng lên Chúa rượu bánh này</a:t>
            </a:r>
            <a:r>
              <a:rPr lang="en-US" sz="7200" dirty="0">
                <a:solidFill>
                  <a:schemeClr val="bg1"/>
                </a:solidFill>
              </a:rPr>
              <a:t>.</a:t>
            </a:r>
            <a:r>
              <a:rPr lang="vi-VN" sz="7200" dirty="0">
                <a:solidFill>
                  <a:schemeClr val="bg1"/>
                </a:solidFill>
              </a:rPr>
              <a:t> Nguyện dâng Chúa trọn đời sống con.</a:t>
            </a:r>
            <a:endParaRPr lang="en-US" sz="8000" b="0" dirty="0">
              <a:solidFill>
                <a:schemeClr val="bg1"/>
              </a:solidFill>
              <a:effectLst/>
            </a:endParaRPr>
          </a:p>
        </p:txBody>
      </p:sp>
    </p:spTree>
    <p:extLst>
      <p:ext uri="{BB962C8B-B14F-4D97-AF65-F5344CB8AC3E}">
        <p14:creationId xmlns:p14="http://schemas.microsoft.com/office/powerpoint/2010/main" val="1274862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br>
              <a:rPr lang="en-US" sz="6600" b="0" dirty="0">
                <a:solidFill>
                  <a:srgbClr val="FFFF00"/>
                </a:solidFill>
                <a:effectLst/>
              </a:rPr>
            </a:br>
            <a:r>
              <a:rPr lang="en-US" sz="6600" b="0" dirty="0">
                <a:solidFill>
                  <a:srgbClr val="FFFF00"/>
                </a:solidFill>
                <a:effectLst/>
              </a:rPr>
              <a:t>Ca </a:t>
            </a:r>
            <a:r>
              <a:rPr lang="en-US" sz="6600" b="0" dirty="0" err="1">
                <a:solidFill>
                  <a:srgbClr val="FFFF00"/>
                </a:solidFill>
                <a:effectLst/>
              </a:rPr>
              <a:t>Nguyện</a:t>
            </a:r>
            <a:r>
              <a:rPr lang="en-US" sz="6600" b="0" dirty="0">
                <a:solidFill>
                  <a:srgbClr val="FFFF00"/>
                </a:solidFill>
                <a:effectLst/>
              </a:rPr>
              <a:t> </a:t>
            </a:r>
            <a:r>
              <a:rPr lang="en-US" sz="6600" b="0" dirty="0" err="1">
                <a:solidFill>
                  <a:srgbClr val="FFFF00"/>
                </a:solidFill>
                <a:effectLst/>
              </a:rPr>
              <a:t>Hiệp</a:t>
            </a:r>
            <a:r>
              <a:rPr lang="en-US" sz="6600" b="0" dirty="0">
                <a:solidFill>
                  <a:srgbClr val="FFFF00"/>
                </a:solidFill>
                <a:effectLst/>
              </a:rPr>
              <a:t> </a:t>
            </a:r>
            <a:r>
              <a:rPr lang="en-US" sz="6600" b="0" dirty="0" err="1">
                <a:solidFill>
                  <a:srgbClr val="FFFF00"/>
                </a:solidFill>
                <a:effectLst/>
              </a:rPr>
              <a:t>Lễ</a:t>
            </a:r>
            <a:br>
              <a:rPr lang="en-US" sz="6600" b="0" dirty="0">
                <a:solidFill>
                  <a:srgbClr val="FFFF00"/>
                </a:solidFill>
                <a:effectLst/>
              </a:rPr>
            </a:br>
            <a:r>
              <a:rPr lang="en-US" sz="12800" dirty="0">
                <a:solidFill>
                  <a:srgbClr val="FFFF00"/>
                </a:solidFill>
              </a:rPr>
              <a:t>Theo </a:t>
            </a:r>
            <a:r>
              <a:rPr lang="en-US" sz="12800" dirty="0" err="1">
                <a:solidFill>
                  <a:srgbClr val="FFFF00"/>
                </a:solidFill>
              </a:rPr>
              <a:t>Chúa</a:t>
            </a:r>
            <a:r>
              <a:rPr lang="en-US" sz="12800" dirty="0">
                <a:solidFill>
                  <a:srgbClr val="FFFF00"/>
                </a:solidFill>
              </a:rPr>
              <a:t> </a:t>
            </a:r>
            <a:br>
              <a:rPr lang="en-US" sz="6600" dirty="0">
                <a:solidFill>
                  <a:srgbClr val="FFFF00"/>
                </a:solidFill>
              </a:rPr>
            </a:br>
            <a:r>
              <a:rPr lang="vi-VN" sz="4000" dirty="0">
                <a:solidFill>
                  <a:schemeClr val="bg1"/>
                </a:solidFill>
              </a:rPr>
              <a:t>Sr. Trầm Hương, FMSR - Lời: Đan sĩ Bảo Tịnh</a:t>
            </a:r>
            <a:br>
              <a:rPr lang="vi-VN" sz="6600" dirty="0"/>
            </a:br>
            <a:br>
              <a:rPr lang="en-US" sz="6600" b="0" dirty="0">
                <a:solidFill>
                  <a:srgbClr val="FFFF00"/>
                </a:solidFill>
                <a:effectLst/>
              </a:rPr>
            </a:b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Ai muốn theo Ta, ai muốn làm môn đệ Ta. Đừng hoài nghi hãy từ bỏ mình đi. Hãy vác lấy khổ hình, thập giá ấy chính là mọi đau thương trong đời mà theo ta.</a:t>
            </a:r>
            <a:endParaRPr lang="en-US" sz="66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a:t>
            </a:r>
            <a:r>
              <a:rPr lang="en-US" sz="4800" b="0" u="sng" dirty="0">
                <a:solidFill>
                  <a:srgbClr val="FFFF00"/>
                </a:solidFill>
                <a:effectLst/>
              </a:rPr>
              <a:t>k1:</a:t>
            </a:r>
            <a:r>
              <a:rPr lang="en-US" sz="4800" b="0" dirty="0">
                <a:solidFill>
                  <a:schemeClr val="bg1"/>
                </a:solidFill>
                <a:effectLst/>
              </a:rPr>
              <a:t> </a:t>
            </a:r>
            <a:r>
              <a:rPr lang="vi-VN" sz="5400" dirty="0">
                <a:solidFill>
                  <a:schemeClr val="bg1"/>
                </a:solidFill>
              </a:rPr>
              <a:t>Con bước theo Chúa đây lòng tràn ngập sướng vui. Con lắng nghe Chúa gọi tâm hồn bừng mê say. Xin giúp con trung thành theo bước chân của Ngài trọn đời.</a:t>
            </a:r>
            <a:endParaRPr lang="en-US" sz="48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Ai muốn theo Ta, ai muốn làm môn đệ Ta. Đừng hoài nghi hãy từ bỏ mình đi. Hãy vác lấy khổ hình, thập giá ấy chính là mọi đau thương trong đời mà theo ta.</a:t>
            </a:r>
            <a:endParaRPr lang="en-US" sz="6600" b="0" dirty="0">
              <a:solidFill>
                <a:schemeClr val="bg1"/>
              </a:solidFill>
              <a:effectLst/>
            </a:endParaRPr>
          </a:p>
        </p:txBody>
      </p:sp>
    </p:spTree>
    <p:extLst>
      <p:ext uri="{BB962C8B-B14F-4D97-AF65-F5344CB8AC3E}">
        <p14:creationId xmlns:p14="http://schemas.microsoft.com/office/powerpoint/2010/main" val="600007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a:solidFill>
                  <a:srgbClr val="FFFF00"/>
                </a:solidFill>
                <a:effectLst/>
              </a:rPr>
              <a:t>Tk2:</a:t>
            </a:r>
            <a:r>
              <a:rPr lang="en-US" sz="6000" b="0" dirty="0">
                <a:solidFill>
                  <a:schemeClr val="bg1"/>
                </a:solidFill>
                <a:effectLst/>
              </a:rPr>
              <a:t> </a:t>
            </a:r>
            <a:r>
              <a:rPr lang="vi-VN" sz="5400" dirty="0">
                <a:solidFill>
                  <a:schemeClr val="bg1"/>
                </a:solidFill>
              </a:rPr>
              <a:t>Con bước theo Chúa đây lòng tràn ngập sướng vui. Trong nắng mai vẫy gọi hay chiều tàn chơi vơi. Xin giúp con trung thành theo bước chân của Ngài trọn đời.</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Ai muốn theo Ta, ai muốn làm môn đệ Ta. Đừng hoài nghi hãy từ bỏ mình đi. Hãy vác lấy khổ hình, thập giá ấy chính là mọi đau thương trong đời mà theo ta.</a:t>
            </a:r>
            <a:endParaRPr lang="en-US" sz="6600" b="0" dirty="0">
              <a:solidFill>
                <a:schemeClr val="bg1"/>
              </a:solidFill>
              <a:effectLst/>
            </a:endParaRPr>
          </a:p>
        </p:txBody>
      </p:sp>
    </p:spTree>
    <p:extLst>
      <p:ext uri="{BB962C8B-B14F-4D97-AF65-F5344CB8AC3E}">
        <p14:creationId xmlns:p14="http://schemas.microsoft.com/office/powerpoint/2010/main" val="2105965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dirty="0">
                <a:solidFill>
                  <a:srgbClr val="FFFF00"/>
                </a:solidFill>
                <a:effectLst/>
              </a:rPr>
              <a:t>Tk3:</a:t>
            </a:r>
            <a:r>
              <a:rPr lang="en-US" sz="5700" b="0" dirty="0">
                <a:solidFill>
                  <a:schemeClr val="bg1"/>
                </a:solidFill>
                <a:effectLst/>
              </a:rPr>
              <a:t> </a:t>
            </a:r>
            <a:r>
              <a:rPr lang="vi-VN" sz="5400" dirty="0">
                <a:solidFill>
                  <a:schemeClr val="bg1"/>
                </a:solidFill>
              </a:rPr>
              <a:t>Con bước theo Chúa đây lòng tràn ngập sướng vui. Dâng trái tim yếu hèn ước nguyện được vươn lên. Xin giúp con trung thành theo bước chân của Ngài trọn đời.</a:t>
            </a:r>
            <a:endParaRPr lang="en-US" sz="5700" b="0" dirty="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Ai muốn theo Ta, ai muốn làm môn đệ Ta. Đừng hoài nghi hãy từ bỏ mình đi. Hãy vác lấy khổ hình, thập giá ấy chính là mọi đau thương trong đời mà theo ta.</a:t>
            </a:r>
            <a:endParaRPr lang="en-US" sz="6600" b="0" dirty="0">
              <a:solidFill>
                <a:schemeClr val="bg1"/>
              </a:solidFill>
              <a:effectLst/>
            </a:endParaRPr>
          </a:p>
        </p:txBody>
      </p:sp>
    </p:spTree>
    <p:extLst>
      <p:ext uri="{BB962C8B-B14F-4D97-AF65-F5344CB8AC3E}">
        <p14:creationId xmlns:p14="http://schemas.microsoft.com/office/powerpoint/2010/main" val="3323932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a:solidFill>
                  <a:srgbClr val="FFFF00"/>
                </a:solidFill>
                <a:effectLst/>
              </a:rPr>
              <a:t>Ca </a:t>
            </a:r>
            <a:r>
              <a:rPr lang="en-US" sz="8000" b="0" dirty="0" err="1">
                <a:solidFill>
                  <a:srgbClr val="FFFF00"/>
                </a:solidFill>
                <a:effectLst/>
              </a:rPr>
              <a:t>Kết</a:t>
            </a:r>
            <a:r>
              <a:rPr lang="en-US" sz="8000" b="0" dirty="0">
                <a:solidFill>
                  <a:srgbClr val="FFFF00"/>
                </a:solidFill>
                <a:effectLst/>
              </a:rPr>
              <a:t> </a:t>
            </a:r>
            <a:r>
              <a:rPr lang="en-US" sz="8000" b="0" dirty="0" err="1">
                <a:solidFill>
                  <a:srgbClr val="FFFF00"/>
                </a:solidFill>
                <a:effectLst/>
              </a:rPr>
              <a:t>Lễ</a:t>
            </a:r>
            <a:br>
              <a:rPr lang="en-US" sz="8000" b="0" dirty="0">
                <a:solidFill>
                  <a:srgbClr val="FFFF00"/>
                </a:solidFill>
                <a:effectLst/>
              </a:rPr>
            </a:br>
            <a:r>
              <a:rPr lang="en-US" sz="5400" b="0" dirty="0" err="1">
                <a:solidFill>
                  <a:srgbClr val="FFFF00"/>
                </a:solidFill>
                <a:effectLst/>
              </a:rPr>
              <a:t>Thánh</a:t>
            </a:r>
            <a:r>
              <a:rPr lang="en-US" sz="5400" b="0" dirty="0">
                <a:solidFill>
                  <a:srgbClr val="FFFF00"/>
                </a:solidFill>
                <a:effectLst/>
              </a:rPr>
              <a:t> </a:t>
            </a:r>
            <a:r>
              <a:rPr lang="en-US" sz="5400" b="0" dirty="0" err="1">
                <a:solidFill>
                  <a:srgbClr val="FFFF00"/>
                </a:solidFill>
                <a:effectLst/>
              </a:rPr>
              <a:t>Tâm</a:t>
            </a:r>
            <a:r>
              <a:rPr lang="en-US" sz="5400" b="0" dirty="0">
                <a:solidFill>
                  <a:srgbClr val="FFFF00"/>
                </a:solidFill>
                <a:effectLst/>
              </a:rPr>
              <a:t> </a:t>
            </a:r>
            <a:r>
              <a:rPr lang="en-US" sz="5400" b="0" dirty="0" err="1">
                <a:solidFill>
                  <a:srgbClr val="FFFF00"/>
                </a:solidFill>
                <a:effectLst/>
              </a:rPr>
              <a:t>Chúa</a:t>
            </a:r>
            <a:r>
              <a:rPr lang="en-US" sz="5400" b="0" dirty="0">
                <a:solidFill>
                  <a:srgbClr val="FFFF00"/>
                </a:solidFill>
                <a:effectLst/>
              </a:rPr>
              <a:t> </a:t>
            </a:r>
            <a:r>
              <a:rPr lang="en-US" sz="5400" b="0" dirty="0" err="1">
                <a:solidFill>
                  <a:srgbClr val="FFFF00"/>
                </a:solidFill>
                <a:effectLst/>
              </a:rPr>
              <a:t>Giêsu</a:t>
            </a:r>
            <a:br>
              <a:rPr lang="en-US" sz="5400" b="0" dirty="0">
                <a:solidFill>
                  <a:srgbClr val="FFFF00"/>
                </a:solidFill>
                <a:effectLst/>
              </a:rPr>
            </a:br>
            <a:r>
              <a:rPr lang="en-US" sz="5400" i="1" dirty="0" err="1">
                <a:solidFill>
                  <a:schemeClr val="bg1"/>
                </a:solidFill>
              </a:rPr>
              <a:t>Huyền</a:t>
            </a:r>
            <a:r>
              <a:rPr lang="en-US" sz="5400" i="1" dirty="0">
                <a:solidFill>
                  <a:schemeClr val="bg1"/>
                </a:solidFill>
              </a:rPr>
              <a:t> Linh</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br>
              <a:rPr lang="en-US" sz="5400" u="sng" dirty="0">
                <a:solidFill>
                  <a:srgbClr val="FFFF00"/>
                </a:solidFill>
              </a:rPr>
            </a:br>
            <a:r>
              <a:rPr lang="en-US" sz="5400" u="sng" dirty="0">
                <a:solidFill>
                  <a:srgbClr val="FFFF00"/>
                </a:solidFill>
              </a:rPr>
              <a:t>T</a:t>
            </a:r>
            <a:r>
              <a:rPr lang="en-US" sz="5400" b="0" u="sng" dirty="0">
                <a:solidFill>
                  <a:srgbClr val="FFFF00"/>
                </a:solidFill>
                <a:effectLst/>
              </a:rPr>
              <a:t>k1:</a:t>
            </a:r>
            <a:r>
              <a:rPr lang="en-US" sz="5400" b="0" dirty="0">
                <a:solidFill>
                  <a:schemeClr val="bg1"/>
                </a:solidFill>
                <a:effectLst/>
              </a:rPr>
              <a:t> </a:t>
            </a:r>
            <a:r>
              <a:rPr lang="vi-VN" dirty="0">
                <a:solidFill>
                  <a:schemeClr val="bg1"/>
                </a:solidFill>
              </a:rPr>
              <a:t>Thánh Tâm Chúa Giêsu, nguồn êm ái dịu dàng, xin hãy ban xuống lòng con ngọn lửa say yêu một Chúa. Thánh Tâm Chúa Giêsu, tràn lan tình thương xót, xin thương giúp người đang sống trong tội biết tìm đến Thánh Tâm Cha.</a:t>
            </a:r>
            <a:br>
              <a:rPr lang="vi-VN" sz="5400" dirty="0">
                <a:solidFill>
                  <a:schemeClr val="bg1"/>
                </a:solidFill>
              </a:rPr>
            </a:br>
            <a:br>
              <a:rPr lang="vi-VN" sz="5400" dirty="0">
                <a:solidFill>
                  <a:schemeClr val="bg1"/>
                </a:solidFill>
              </a:rPr>
            </a:br>
            <a:r>
              <a:rPr lang="vi-VN" dirty="0">
                <a:solidFill>
                  <a:schemeClr val="bg1"/>
                </a:solidFill>
              </a:rPr>
              <a:t>2. </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a:solidFill>
                  <a:srgbClr val="FFFF00"/>
                </a:solidFill>
              </a:rPr>
              <a:t>Tk2</a:t>
            </a:r>
            <a:r>
              <a:rPr lang="en-US" b="0" u="sng" dirty="0">
                <a:solidFill>
                  <a:srgbClr val="FFFF00"/>
                </a:solidFill>
                <a:effectLst/>
              </a:rPr>
              <a:t>:</a:t>
            </a:r>
            <a:r>
              <a:rPr lang="en-US" b="0" dirty="0">
                <a:solidFill>
                  <a:schemeClr val="bg1"/>
                </a:solidFill>
                <a:effectLst/>
              </a:rPr>
              <a:t> </a:t>
            </a:r>
            <a:r>
              <a:rPr lang="vi-VN" dirty="0">
                <a:solidFill>
                  <a:schemeClr val="bg1"/>
                </a:solidFill>
              </a:rPr>
              <a:t>Thánh Tâm Chúa Giêsu, nguồn nhân ái vô ngần, xin hãy thương giúp đoàn con một lòng mê say một Chúa. Thánh Tâm Chúa Giêsu, tràn lan tình tha thứ, xin thương những người đã trót vô tình xúc phạm đến Thánh Tâm Cha.</a:t>
            </a:r>
            <a:endParaRPr lang="en-US"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2226</Words>
  <Application>Microsoft Office PowerPoint</Application>
  <PresentationFormat>On-screen Show (16:9)</PresentationFormat>
  <Paragraphs>116</Paragraphs>
  <Slides>88</Slides>
  <Notes>0</Notes>
  <HiddenSlides>0</HiddenSlides>
  <MMClips>0</MMClips>
  <ScaleCrop>false</ScaleCrop>
  <HeadingPairs>
    <vt:vector size="6" baseType="variant">
      <vt:variant>
        <vt:lpstr>Fonts Used</vt:lpstr>
      </vt:variant>
      <vt:variant>
        <vt:i4>2</vt:i4>
      </vt:variant>
      <vt:variant>
        <vt:lpstr>Theme</vt:lpstr>
      </vt:variant>
      <vt:variant>
        <vt:i4>17</vt:i4>
      </vt:variant>
      <vt:variant>
        <vt:lpstr>Slide Titles</vt:lpstr>
      </vt:variant>
      <vt:variant>
        <vt:i4>88</vt:i4>
      </vt:variant>
    </vt:vector>
  </HeadingPairs>
  <TitlesOfParts>
    <vt:vector size="107" baseType="lpstr">
      <vt:lpstr>Arial</vt:lpstr>
      <vt:lpstr>UTM American Sans</vt: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13_Office Theme</vt:lpstr>
      <vt:lpstr>14_Office Theme</vt:lpstr>
      <vt:lpstr>PowerPoint Presentation</vt:lpstr>
      <vt:lpstr>TẬP HÁT CỘNG ĐOÀN</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Đi Về Nhà Cha Thái Nguyên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Dâng lên Chúa rượu bánh này. Nguyện dâng Chúa trọn đời sống con.</vt:lpstr>
      <vt:lpstr>Tk1: Con xin dâng bánh rượu của muôn con người, con xin dâng với cả thân xác con. Con xin dâng tâm hồn cậy tin mến Chúa, đây lễ vật con xin dâng là con xin dâng.</vt:lpstr>
      <vt:lpstr>Đk: Dâng lên Chúa rượu bánh này. Nguyện dâng Chúa trọn đời sống con.</vt:lpstr>
      <vt:lpstr>Tk2: Con xin dâng cha mẹ cũng như anh chị, con xin dâng tất cả thân quyến con. Con dâng thay cho ngàn người đang khốn khó, con dâng Ngài bao đau thương cùng bao hân hoan.</vt:lpstr>
      <vt:lpstr>Đk: Dâng lên Chúa rượu bánh này. Nguyện dâng Chúa trọn đời sống con.</vt:lpstr>
      <vt:lpstr>PowerPoint Presentation</vt:lpstr>
      <vt:lpstr>PowerPoint Presentation</vt:lpstr>
      <vt:lpstr> Ca Nguyện Hiệp Lễ Theo Chúa  Sr. Trầm Hương, FMSR - Lời: Đan sĩ Bảo Tịnh  </vt:lpstr>
      <vt:lpstr>Đk: Ai muốn theo Ta, ai muốn làm môn đệ Ta. Đừng hoài nghi hãy từ bỏ mình đi. Hãy vác lấy khổ hình, thập giá ấy chính là mọi đau thương trong đời mà theo ta.</vt:lpstr>
      <vt:lpstr>Tk1: Con bước theo Chúa đây lòng tràn ngập sướng vui. Con lắng nghe Chúa gọi tâm hồn bừng mê say.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vt:lpstr>
      <vt:lpstr>Tk2: Con bước theo Chúa đây lòng tràn ngập sướng vui. Trong nắng mai vẫy gọi hay chiều tàn chơi vơi.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vt:lpstr>
      <vt:lpstr>Tk3: Con bước theo Chúa đây lòng tràn ngập sướng vui. Dâng trái tim yếu hèn ước nguyện được vươn lên.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vt:lpstr>
      <vt:lpstr>PowerPoint Presentation</vt:lpstr>
      <vt:lpstr>PowerPoint Presentation</vt:lpstr>
      <vt:lpstr>Ca Kết Lễ Thánh Tâm Chúa Giêsu Huyền Linh</vt:lpstr>
      <vt:lpstr> Tk1: Thánh Tâm Chúa Giêsu, nguồn êm ái dịu dàng, xin hãy ban xuống lòng con ngọn lửa say yêu một Chúa. Thánh Tâm Chúa Giêsu, tràn lan tình thương xót, xin thương giúp người đang sống trong tội biết tìm đến Thánh Tâm Cha.  2. </vt:lpstr>
      <vt:lpstr>Tk2: Thánh Tâm Chúa Giêsu, nguồn nhân ái vô ngần, xin hãy thương giúp đoàn con một lòng mê say một Chúa. Thánh Tâm Chúa Giêsu, tràn lan tình tha thứ, xin thương những người đã trót vô tình xúc phạm đến Thánh Tâm Cha.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tnttvietnam@outlook.com</cp:lastModifiedBy>
  <cp:revision>29</cp:revision>
  <dcterms:created xsi:type="dcterms:W3CDTF">2023-05-21T07:25:42Z</dcterms:created>
  <dcterms:modified xsi:type="dcterms:W3CDTF">2023-06-08T06:03:34Z</dcterms:modified>
</cp:coreProperties>
</file>